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78E1-075D-03F0-637F-F17165F78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F0933-ECF4-A1C7-EE88-45DAFBCCF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5DCF-A857-6F20-A3EF-11624CD7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8D20-DAF7-F207-2E9C-D98F49B5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AFBD-122E-68B6-DAF5-AA89F69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2AC-59E3-8E11-550D-FED3E208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047D-805D-6147-0FD5-0E3BE924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4077-6F1D-589A-64EE-99DBD5C7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E7ADE-53D6-CA5B-6731-5EF70F2E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A155D-2CFB-E2C7-EC40-CE995F0D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2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D2E3D-4391-F213-5CE4-4B407A3B1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7FF69-C201-E0D7-7B50-9BC1B62D2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17175-47A6-1F93-A844-E5A608CA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34BE-7966-F8CE-A5B9-4F865AC5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12B9-1508-05CE-CEFE-18C6B92D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4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531-EAC4-7E12-EB6F-A9E7FF15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83A6-37B4-C5E6-5D2D-044499A0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94AC-FB80-E1DB-B8BD-97A11B99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BEF7-7C85-5535-DAF7-A40F5163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5655-869F-8C9F-A74B-45CAD804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1493-8ED1-2E2C-3FD6-494D776C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EA91E-38FA-61CA-1F7D-CA1167B8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4D7AB-95C4-9F1B-99DC-9B5F84AE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6754-598A-2842-05BC-5C5C102C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48F59-654E-41C5-0A7B-618F8C81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79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E32D-9679-135C-578C-4050561B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D15A-E4B2-A2A3-E2AF-1C82DD3A4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A57F-E73C-D1AD-72F9-E4446F7F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1981B-AF61-2410-C610-86ED7879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EE8C0-6EAB-FA73-5AA0-554EC5F6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296EE-7982-74D2-EE84-F6026824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73E2-6BCF-0BEA-0F3C-A913E467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7AB8-D48B-C538-F1E5-C784D91A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97644-222D-8D21-ECCD-327587DE2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006F9-17A4-2551-543E-D63B55BE1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3B86B-7DBC-9E2E-0FE6-473853A37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CBD65-4EA1-F6E1-1EED-E71C5649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8C1F0-3450-AD18-7057-69C6FFA5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0DF35-2589-6E88-405A-5DF49E1B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703B-859E-3ED3-700F-D15BE233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3B7E-FB9B-C048-93B6-D0D1F848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12A2-8BD4-C448-1FF7-C2F18A1C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639B1-D380-B48F-005A-84B0176A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9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5C567-817A-3BBA-3627-B21A07F7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AAE81-B6AD-2719-F541-E83D36A3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97FC7-2584-5DED-C523-4E7CEFD0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5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439D-7FCA-CC79-F327-3D0F890D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CDDC-8F79-043A-B611-F1025E75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DE1A4-5393-6823-0ED9-0B8A857AE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2375-F959-9774-6AFF-8B1D24D4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BC4C-BDF8-1B3C-C870-32F7D294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9C58D-53D9-420B-1ECF-40248985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3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11FC-9622-53C2-1DA3-8ADF8867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714FF-BA50-E2EF-7E1C-B82B11376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1F65-C1B3-D60E-B1FB-03B74152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9663-C718-DB73-7709-4408E0F4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F5CF3-AAF9-A15B-C994-531ED7BE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35C92-2B47-1E3D-AC44-BAB380CB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6255-F834-D5C6-7E3F-6C7FDEB0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3DD8D-78AC-7A87-1F4A-FC3B9249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EE23-FABF-3517-0FB6-2FA92520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581E-38BD-4FCB-BC96-78826316CB8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D472-2055-720D-8071-30EBC5D51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9B89-3293-4D9A-E6C5-0392A0269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BBF0-0562-4D5C-B542-7373DEAB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3D36-7D4E-42E4-4BF9-11E11935B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9FC58-34BA-DDAA-F6D8-B61F2A83E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7E7212-C06A-2B16-23F0-EE62EF38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522F9-2BCD-1AA7-6155-30A42C1AD5CA}"/>
              </a:ext>
            </a:extLst>
          </p:cNvPr>
          <p:cNvSpPr txBox="1"/>
          <p:nvPr/>
        </p:nvSpPr>
        <p:spPr>
          <a:xfrm>
            <a:off x="3233303" y="3509963"/>
            <a:ext cx="639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ANNASHYA</a:t>
            </a:r>
          </a:p>
          <a:p>
            <a:pPr algn="ctr"/>
            <a:r>
              <a:rPr lang="en-IN" sz="72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KUNDU</a:t>
            </a:r>
          </a:p>
        </p:txBody>
      </p:sp>
    </p:spTree>
    <p:extLst>
      <p:ext uri="{BB962C8B-B14F-4D97-AF65-F5344CB8AC3E}">
        <p14:creationId xmlns:p14="http://schemas.microsoft.com/office/powerpoint/2010/main" val="87858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ANNASHYA KUNDU</dc:creator>
  <cp:lastModifiedBy>ANNASHYA KUNDU</cp:lastModifiedBy>
  <cp:revision>1</cp:revision>
  <dcterms:created xsi:type="dcterms:W3CDTF">2023-08-04T10:39:14Z</dcterms:created>
  <dcterms:modified xsi:type="dcterms:W3CDTF">2023-08-04T10:40:13Z</dcterms:modified>
</cp:coreProperties>
</file>