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4630400" cy="8229600"/>
  <p:notesSz cx="8229600" cy="14630400"/>
  <p:embeddedFontLst>
    <p:embeddedFont>
      <p:font typeface="Unbounded" pitchFamily="34" charset="0"/>
      <p:regular r:id="rId10"/>
    </p:embeddedFont>
    <p:embeddedFont>
      <p:font typeface="Unbounded" pitchFamily="34" charset="-122"/>
      <p:regular r:id="rId11"/>
    </p:embeddedFont>
    <p:embeddedFont>
      <p:font typeface="Unbounded" pitchFamily="34" charset="-120"/>
      <p:regular r:id="rId12"/>
    </p:embeddedFont>
    <p:embeddedFont>
      <p:font typeface="Cabin" pitchFamily="34" charset="0"/>
      <p:regular r:id="rId13"/>
    </p:embeddedFont>
    <p:embeddedFont>
      <p:font typeface="Cabin" pitchFamily="34" charset="-122"/>
      <p:regular r:id="rId14"/>
    </p:embeddedFont>
    <p:embeddedFont>
      <p:font typeface="Cabin" pitchFamily="34" charset="-120"/>
      <p:regular r:id="rId15"/>
    </p:embeddedFont>
    <p:embeddedFont>
      <p:font typeface="Helvetica" panose="020B0604020202020204" pitchFamily="34" charset="0"/>
      <p:regular r:id="rId16"/>
      <p:bold r:id="rId17"/>
      <p:italic r:id="rId18"/>
      <p:boldItalic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62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font" Target="fonts/font14.fntdata"/><Relationship Id="rId22" Type="http://schemas.openxmlformats.org/officeDocument/2006/relationships/font" Target="fonts/font13.fntdata"/><Relationship Id="rId21" Type="http://schemas.openxmlformats.org/officeDocument/2006/relationships/font" Target="fonts/font12.fntdata"/><Relationship Id="rId20" Type="http://schemas.openxmlformats.org/officeDocument/2006/relationships/font" Target="fonts/font11.fntdata"/><Relationship Id="rId2" Type="http://schemas.openxmlformats.org/officeDocument/2006/relationships/theme" Target="theme/theme1.xml"/><Relationship Id="rId19" Type="http://schemas.openxmlformats.org/officeDocument/2006/relationships/font" Target="fonts/font10.fntdata"/><Relationship Id="rId18" Type="http://schemas.openxmlformats.org/officeDocument/2006/relationships/font" Target="fonts/font9.fntdata"/><Relationship Id="rId17" Type="http://schemas.openxmlformats.org/officeDocument/2006/relationships/font" Target="fonts/font8.fntdata"/><Relationship Id="rId16" Type="http://schemas.openxmlformats.org/officeDocument/2006/relationships/font" Target="fonts/font7.fntdata"/><Relationship Id="rId15" Type="http://schemas.openxmlformats.org/officeDocument/2006/relationships/font" Target="fonts/font6.fntdata"/><Relationship Id="rId14" Type="http://schemas.openxmlformats.org/officeDocument/2006/relationships/font" Target="fonts/font5.fntdata"/><Relationship Id="rId13" Type="http://schemas.openxmlformats.org/officeDocument/2006/relationships/font" Target="fonts/font4.fntdata"/><Relationship Id="rId12" Type="http://schemas.openxmlformats.org/officeDocument/2006/relationships/font" Target="fonts/font3.fntdata"/><Relationship Id="rId11" Type="http://schemas.openxmlformats.org/officeDocument/2006/relationships/font" Target="fonts/font2.fntdata"/><Relationship Id="rId10" Type="http://schemas.openxmlformats.org/officeDocument/2006/relationships/font" Target="fonts/font1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4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993583"/>
            <a:ext cx="7468553" cy="140803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 smtClean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Online </a:t>
            </a: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Examination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657719"/>
            <a:ext cx="7468553" cy="26811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presentation details the design and implementation of an Online Examination System using PL/SQL on an Oracle database. The project aims to create an efficient, scalable, and accurate solution for managing online examinations. I am Divine Mutuyimana, The system targets educational institutions, online course providers, and training facilities seeking to modernize their examination processes.</a:t>
            </a:r>
            <a:endParaRPr lang="en-US" sz="1850" dirty="0"/>
          </a:p>
        </p:txBody>
      </p:sp>
      <p:sp>
        <p:nvSpPr>
          <p:cNvPr id="5" name="TextBox 4"/>
          <p:cNvSpPr txBox="1"/>
          <p:nvPr/>
        </p:nvSpPr>
        <p:spPr>
          <a:xfrm>
            <a:off x="5314950" y="101084"/>
            <a:ext cx="38290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capstone project</a:t>
            </a:r>
            <a:endParaRPr lang="en-US" sz="2400" dirty="0" smtClean="0">
              <a:solidFill>
                <a:schemeClr val="bg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538480" y="7613650"/>
            <a:ext cx="4876800" cy="3683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p>
            <a:r>
              <a:rPr lang="en-US" altLang="en-US"/>
              <a:t>by:Divine Mutuyima, id: 26855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76563"/>
            <a:ext cx="9658945" cy="70401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Definition &amp; Context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378869"/>
            <a:ext cx="3083243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Problem Definition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970133"/>
            <a:ext cx="6185535" cy="1532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Traditional testing methods involve manual grading, paper-based processes, and physical storage, leading to delays, errors, and inefficiencies, especially with high testing volumes.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717613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Time-consuming manual grading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184338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Improper record keeping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5651063"/>
            <a:ext cx="6185535" cy="38302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Insufficient automation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2378869"/>
            <a:ext cx="2816185" cy="35194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Context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614761" y="2970133"/>
            <a:ext cx="6185535" cy="1532096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Educational centers, such as universities, online course providers, and training institutions, can benefit from a system that automates and modernizes the exam process for improved efficiency, scalability, and precision.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837724" y="6386989"/>
            <a:ext cx="12954952" cy="76604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existing manual system lacks automation, making scaling difficult. The project objective is to modernize and automate the exam process to be efficient, scalable, and precise.</a:t>
            </a:r>
            <a:endParaRPr lang="en-US" sz="1850" dirty="0"/>
          </a:p>
        </p:txBody>
      </p:sp>
      <p:sp>
        <p:nvSpPr>
          <p:cNvPr id="12" name="Rectangle: Rounded Corners 11"/>
          <p:cNvSpPr/>
          <p:nvPr/>
        </p:nvSpPr>
        <p:spPr>
          <a:xfrm>
            <a:off x="12912131" y="7315200"/>
            <a:ext cx="1567543" cy="91440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4251" y="707707"/>
            <a:ext cx="7697033" cy="56649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Target Users &amp; Project Goals</a:t>
            </a:r>
            <a:endParaRPr lang="en-US" sz="35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251" y="1596866"/>
            <a:ext cx="481608" cy="48160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48502" y="1563172"/>
            <a:ext cx="2266593" cy="2833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Students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348502" y="1962031"/>
            <a:ext cx="7121247" cy="6162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Complete tests online, receive immediate results, review answers, track performance, and get instant feedback with diverse question types (MCQs, short answers, essays).</a:t>
            </a:r>
            <a:endParaRPr lang="en-US" sz="15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51" y="3189923"/>
            <a:ext cx="481608" cy="481608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348502" y="3156228"/>
            <a:ext cx="2266593" cy="2833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Teachers</a:t>
            </a:r>
            <a:endParaRPr lang="en-US" sz="1750" dirty="0"/>
          </a:p>
        </p:txBody>
      </p:sp>
      <p:sp>
        <p:nvSpPr>
          <p:cNvPr id="9" name="Text 4"/>
          <p:cNvSpPr/>
          <p:nvPr/>
        </p:nvSpPr>
        <p:spPr>
          <a:xfrm>
            <a:off x="1348502" y="3555087"/>
            <a:ext cx="7121247" cy="924401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Generate exams from question banks, set parameters like time limits, and grading schemes efficiently, and access grading information and statistical analysis about student performance.</a:t>
            </a:r>
            <a:endParaRPr lang="en-US" sz="15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51" y="5091112"/>
            <a:ext cx="481608" cy="481608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348502" y="5057418"/>
            <a:ext cx="2266593" cy="2833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Administrators</a:t>
            </a:r>
            <a:endParaRPr lang="en-US" sz="1750" dirty="0"/>
          </a:p>
        </p:txBody>
      </p:sp>
      <p:sp>
        <p:nvSpPr>
          <p:cNvPr id="12" name="Text 6"/>
          <p:cNvSpPr/>
          <p:nvPr/>
        </p:nvSpPr>
        <p:spPr>
          <a:xfrm>
            <a:off x="1348502" y="5456277"/>
            <a:ext cx="7121247" cy="61626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Manage user accounts, oversee system settings, monitor exam schedules, generate reports, and handle system security with detailed logging and auditing.</a:t>
            </a:r>
            <a:endParaRPr lang="en-US" sz="1500" dirty="0"/>
          </a:p>
        </p:txBody>
      </p:sp>
      <p:sp>
        <p:nvSpPr>
          <p:cNvPr id="13" name="Text 7"/>
          <p:cNvSpPr/>
          <p:nvPr/>
        </p:nvSpPr>
        <p:spPr>
          <a:xfrm>
            <a:off x="674251" y="6289238"/>
            <a:ext cx="7795498" cy="123253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modern system design will provide different types of examination questions, including multiple-choice questions (MCQs), short answer questions, and essay-type questions. In addition, the system will allow access to grading information and statistical analysis about student performance.</a:t>
            </a:r>
            <a:endParaRPr 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2027</Words>
  <Application>WPS Presentation</Application>
  <PresentationFormat>Custom</PresentationFormat>
  <Paragraphs>42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7" baseType="lpstr">
      <vt:lpstr>Arial</vt:lpstr>
      <vt:lpstr>SimSun</vt:lpstr>
      <vt:lpstr>Wingdings</vt:lpstr>
      <vt:lpstr>Unbounded</vt:lpstr>
      <vt:lpstr>Unbounded</vt:lpstr>
      <vt:lpstr>Unbounded</vt:lpstr>
      <vt:lpstr>Cabin</vt:lpstr>
      <vt:lpstr>Cabin</vt:lpstr>
      <vt:lpstr>Cabin</vt:lpstr>
      <vt:lpstr>Helvetica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Kundwa Devine</cp:lastModifiedBy>
  <cp:revision>4</cp:revision>
  <dcterms:created xsi:type="dcterms:W3CDTF">2025-03-25T17:04:00Z</dcterms:created>
  <dcterms:modified xsi:type="dcterms:W3CDTF">2025-03-27T14:01:21Z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F771E654730343B2B339C0550E419674_12</vt:lpwstr>
  </property>
  <property fmtid="{D5CDD505-2E9C-101B-9397-08002B2CF9AE}" pid="3" name="KSOProductBuildVer">
    <vt:lpwstr>1033-12.2.0.20326</vt:lpwstr>
  </property>
</Properties>
</file>