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O</a:t>
            </a:r>
            <a:r>
              <a:rPr b="1">
                <a:latin typeface="Arial Black" panose="020B0A04020102020204" charset="0"/>
                <a:cs typeface="Arial Black" panose="020B0A04020102020204" charset="0"/>
                <a:sym typeface="+mn-ea"/>
              </a:rPr>
              <a:t>nline Examination System</a:t>
            </a:r>
            <a:endParaRPr lang="en-US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Arial Black" panose="020B0A04020102020204" charset="0"/>
                <a:cs typeface="Arial Black" panose="020B0A04020102020204" charset="0"/>
              </a:rPr>
              <a:t>Online Examination System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 descr="diagram (4)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18410" y="1825625"/>
            <a:ext cx="71539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415" y="365125"/>
            <a:ext cx="10515600" cy="1325563"/>
          </a:xfrm>
        </p:spPr>
        <p:txBody>
          <a:bodyPr/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1. POOLS AND LANES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buFont typeface="Wingdings" panose="05000000000000000000" charset="0"/>
              <a:buChar char="Ø"/>
            </a:pPr>
            <a:r>
              <a:rPr lang="en-US" altLang="en-US"/>
              <a:t>Pools represent major participants. In this diagram, we have: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Student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System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Instructor/Admin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>
                <a:sym typeface="+mn-ea"/>
              </a:rPr>
              <a:t>Each pool contains lanes to separate specific tasks or roles.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2. </a:t>
            </a:r>
            <a:r>
              <a:rPr b="1">
                <a:latin typeface="Arial Black" panose="020B0A04020102020204" charset="0"/>
                <a:cs typeface="Arial Black" panose="020B0A04020102020204" charset="0"/>
                <a:sym typeface="+mn-ea"/>
              </a:rPr>
              <a:t>Student Lane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Login to System: Student logs into the exam platform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View Available Exams: Browses exams.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Start Exam: Selects and begins the exam.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Answer Questions: Completes the exam.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Submit Exam: Sends answers for grading.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Receive Results: Gets graded outcome.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3. </a:t>
            </a:r>
            <a:r>
              <a:rPr b="1">
                <a:latin typeface="Arial Black" panose="020B0A04020102020204" charset="0"/>
                <a:cs typeface="Arial Black" panose="020B0A04020102020204" charset="0"/>
                <a:sym typeface="+mn-ea"/>
              </a:rPr>
              <a:t>System Lane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Authenticate User: Verifies login credentials.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Display Exam Interface: Loads exam UI.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Record Answers: Saves responses in real time.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Auto-grade Exam: System grades the exam.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Store Results in DB: Saves final scores.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Send Results to Student: Notifies student of their results.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4. </a:t>
            </a:r>
            <a:r>
              <a:rPr>
                <a:latin typeface="Arial Black" panose="020B0A04020102020204" charset="0"/>
                <a:cs typeface="Arial Black" panose="020B0A04020102020204" charset="0"/>
                <a:sym typeface="+mn-ea"/>
              </a:rPr>
              <a:t>Instructor/Admin Lane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Create Exam: Prepares questions and format.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Set Exam Schedule: Assigns date and time.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Monitor Exam (optional): May involve proctoring.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Performance: Reviews student performance.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Provide Feedback: Sends feedback or adjusts exams.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5. </a:t>
            </a:r>
            <a:r>
              <a:rPr>
                <a:latin typeface="Arial Black" panose="020B0A04020102020204" charset="0"/>
                <a:cs typeface="Arial Black" panose="020B0A04020102020204" charset="0"/>
                <a:sym typeface="+mn-ea"/>
              </a:rPr>
              <a:t>Connectors and Events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 Sequence Flows: Arrows showing process order.</a:t>
            </a:r>
            <a:endParaRPr sz="2800">
              <a:sym typeface="+mn-ea"/>
            </a:endParaRPr>
          </a:p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Message Flows: Dashed lines indicating communication.</a:t>
            </a:r>
            <a:endParaRPr sz="2800">
              <a:sym typeface="+mn-ea"/>
            </a:endParaRPr>
          </a:p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 Start Event: Triggered when a student logs in.</a:t>
            </a:r>
            <a:endParaRPr sz="2800">
              <a:sym typeface="+mn-ea"/>
            </a:endParaRPr>
          </a:p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 End Event: Happens after results are delivered.</a:t>
            </a:r>
            <a:endParaRPr sz="2800">
              <a:sym typeface="+mn-ea"/>
            </a:endParaRPr>
          </a:p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 Gateway (if used): Decision points (e.g., login success).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6. </a:t>
            </a:r>
            <a:r>
              <a:rPr b="1">
                <a:latin typeface="Arial Black" panose="020B0A04020102020204" charset="0"/>
                <a:cs typeface="Arial Black" panose="020B0A04020102020204" charset="0"/>
                <a:sym typeface="+mn-ea"/>
              </a:rPr>
              <a:t>Diagram Purpose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q"/>
            </a:pPr>
            <a:r>
              <a:rPr>
                <a:sym typeface="+mn-ea"/>
              </a:rPr>
              <a:t>This BPMN provides a clear visualization of how the online examination process flows between users and system components.</a:t>
            </a:r>
            <a:br>
              <a:rPr>
                <a:sym typeface="+mn-ea"/>
              </a:rPr>
            </a:br>
            <a:r>
              <a:rPr>
                <a:sym typeface="+mn-ea"/>
              </a:rPr>
              <a:t>It helps in understanding, optimizing, and automating the examination lifecycle.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</Words>
  <Application>WPS Slides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Wingdings</vt:lpstr>
      <vt:lpstr>Calibri Light</vt:lpstr>
      <vt:lpstr>Calibri</vt:lpstr>
      <vt:lpstr>Microsoft YaHei</vt:lpstr>
      <vt:lpstr>Arial Unicode MS</vt:lpstr>
      <vt:lpstr>Office Theme</vt:lpstr>
      <vt:lpstr>Online Examination System</vt:lpstr>
      <vt:lpstr>Online Examination System</vt:lpstr>
      <vt:lpstr>1. POOLS AND LANES</vt:lpstr>
      <vt:lpstr>2. Student Lane</vt:lpstr>
      <vt:lpstr>3. System Lane</vt:lpstr>
      <vt:lpstr>4. Instructor/Admin Lane</vt:lpstr>
      <vt:lpstr>5. Connectors and Events</vt:lpstr>
      <vt:lpstr>6. Diagram Purpose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/>
  <cp:lastModifiedBy>divine</cp:lastModifiedBy>
  <cp:revision>2</cp:revision>
  <dcterms:created xsi:type="dcterms:W3CDTF">2025-05-12T14:32:00Z</dcterms:created>
  <dcterms:modified xsi:type="dcterms:W3CDTF">2025-05-13T13:41:06Z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72373A8D96FD4F4CAF8A23CC67C60E51_13</vt:lpwstr>
  </property>
  <property fmtid="{D5CDD505-2E9C-101B-9397-08002B2CF9AE}" pid="3" name="KSOProductBuildVer">
    <vt:lpwstr>1033-12.2.0.20795</vt:lpwstr>
  </property>
</Properties>
</file>