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latin typeface="Arial Black" panose="020B0A04020102020204" charset="0"/>
                <a:cs typeface="Arial Black" panose="020B0A04020102020204" charset="0"/>
              </a:rPr>
              <a:t>PhaseIII: Logical Model Design</a:t>
            </a:r>
            <a:endParaRPr lang="en-US" altLang="en-US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9680"/>
            <a:ext cx="9144000" cy="14681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Arial Black" panose="020B0A04020102020204" charset="0"/>
                <a:cs typeface="Arial Black" panose="020B0A04020102020204" charset="0"/>
              </a:rPr>
              <a:t>LOGICAL MODEL DIAGRAM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pic>
        <p:nvPicPr>
          <p:cNvPr id="6" name="Picture 5" descr="LOGICAL 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2225675"/>
            <a:ext cx="8595995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880"/>
          </a:xfrm>
        </p:spPr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Exams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1: A student takes multiple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Result table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A student can take many exams; each record in Result connects a StudentID to an ExamID with the associated score.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2: One exam has multiple types of questions (MCQs and Essays)</a:t>
            </a:r>
            <a:endParaRPr lang="en-US" alt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Question table with QuestionType field</a:t>
            </a: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The CHECK constraint ensures that only allowed types ('MCQ', 'Essay') are accepted.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3: An MCQ question has multiple answer options, but only one is correct</a:t>
            </a:r>
            <a:endParaRPr lang="en-US" alt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860675"/>
            <a:ext cx="10515600" cy="283591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AnswerOption table with IsCorrect boolean</a:t>
            </a: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Each QuestionID can have multiple AnswerOptions, but only one can be TRUE.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4: A student answers both MCQs and essay questions</a:t>
            </a:r>
            <a:br>
              <a:rPr lang="en-US" altLang="en-US" b="1">
                <a:latin typeface="Arial Black" panose="020B0A04020102020204" charset="0"/>
                <a:cs typeface="Arial Black" panose="020B0A04020102020204" charset="0"/>
              </a:rPr>
            </a:b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4410"/>
            <a:ext cx="10515600" cy="391287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StudentAnswer table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If QuestionType is 'MCQ' → OptionID is filled.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If 'Essay' → AnswerText is used instead.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Composite PK ensures each student answers a question only once.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 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5: Instructor creates and schedules exams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Exam table linked to InstructorID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StartTime and EndTime allow precise scheduling with time constraints validated by CHECK (EndTime &gt; StartTime).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Slides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PhaseIII: Logical Model Design</dc:title>
  <dc:creator/>
  <cp:lastModifiedBy>Kundwa Devine</cp:lastModifiedBy>
  <cp:revision>1</cp:revision>
  <dcterms:created xsi:type="dcterms:W3CDTF">2025-05-14T08:17:58Z</dcterms:created>
  <dcterms:modified xsi:type="dcterms:W3CDTF">2025-05-14T08:17:58Z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4E8D25663B9C414BA0AAE0B8E41EDEEA_11</vt:lpwstr>
  </property>
  <property fmtid="{D5CDD505-2E9C-101B-9397-08002B2CF9AE}" pid="3" name="KSOProductBuildVer">
    <vt:lpwstr>1033-12.2.0.20795</vt:lpwstr>
  </property>
</Properties>
</file>