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Phase VII: Advanced Database Programming and Auditing</a:t>
            </a:r>
            <a:endParaRPr lang="en-US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Problem Statement Development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In the Online Examination System, unauthorized modifications to exam data (e.g., editing questions or results) during official weekdays or public holidays could compromise system integrity and fairness. There is a need to implement restrictions on database manipulations and to track all such attempts for security and auditing purposes.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/>
              <a:t>Justification: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To address this challenge: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Triggers will prevent DML operations during restricted periods.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Packages will modularize the restriction and auditing logic.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Auditing will record all attempts, successful or denied, with user details and timestamps, enhancing transparency and accountability.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 altLang="en-US"/>
              <a:t>2. Trigger Implementation</a:t>
            </a:r>
            <a:br>
              <a:rPr lang="en-US" altLang="en-US"/>
            </a:br>
            <a:r>
              <a:rPr lang="en-US" altLang="en-US"/>
              <a:t>Create a Holiday Table</a:t>
            </a:r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r>
              <a:rPr lang="en-US" altLang="en-US"/>
              <a:t>How This Enhances Security</a:t>
            </a:r>
            <a:endParaRPr lang="en-US" altLang="en-US"/>
          </a:p>
          <a:p>
            <a:r>
              <a:rPr lang="en-US" altLang="en-US"/>
              <a:t>Prevents accidental or malicious edits on sensitive tables during critical times.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Centralized audit log allows for review and traceability of user actions.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Use of packages and triggers separates logic and enforces business rules at the database level.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Promotes accountability and compliance with institutional policies.</a:t>
            </a:r>
            <a:endParaRPr lang="en-US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1105</Words>
  <Application>WPS Presentation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Phase VII: Advanced Database Programming and Auditing</dc:title>
  <dc:creator/>
  <cp:lastModifiedBy>Kundwa Devine</cp:lastModifiedBy>
  <cp:revision>1</cp:revision>
  <dcterms:created xsi:type="dcterms:W3CDTF">2025-05-17T22:36:11Z</dcterms:created>
  <dcterms:modified xsi:type="dcterms:W3CDTF">2025-05-17T22:36:11Z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E5FB48AEB0F3431BAD4FAF9E3CBE9098_11</vt:lpwstr>
  </property>
  <property fmtid="{D5CDD505-2E9C-101B-9397-08002B2CF9AE}" pid="3" name="KSOProductBuildVer">
    <vt:lpwstr>1033-12.2.0.21179</vt:lpwstr>
  </property>
</Properties>
</file>