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  <p:sldId id="283" r:id="rId28"/>
    <p:sldId id="285" r:id="rId29"/>
    <p:sldId id="293" r:id="rId30"/>
    <p:sldId id="291" r:id="rId31"/>
    <p:sldId id="292" r:id="rId32"/>
    <p:sldId id="308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5F40A-6378-4EB5-828C-3ABA89BCFCE0}" v="1" dt="2022-10-13T17:50:03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FE54-74CE-4BB0-A9B2-10A1AE2A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361F-792E-4491-A7B7-AD2DA007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D07E-F178-4FF9-A9C1-71269BA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F706-868C-4B41-B573-662AFBB6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C4C6-E63D-4D02-ABA6-735BE72E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5AD2-1613-4E46-BCE1-ABD8454E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4476D-385A-4844-9AED-32057B0D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D7AD-24D8-4CF9-A8AB-D9AB5C3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BBD8-2D03-4EAE-A104-19E0B3DD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689D-486A-495C-B5AB-70C14C07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3247B-7379-474A-9892-772A2FCF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4775-EF91-4B7C-8F9B-A8920441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58F0-3F09-4FFF-828F-477C0EFA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525-92DC-4AAA-AA6F-4E51D199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0DF0-A3E7-4BB4-B31F-2A59C55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365-7D13-4358-A316-5FC8BB48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9D01-2DA3-4536-86B2-5FCC8E36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B11-47DB-464D-BE31-24D81111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5BAE-AFA9-40E0-8CD4-E72EACEB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1722-F4B4-4EDD-BA35-1844F170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3EBA-CF14-4AC8-AB81-FF6FBC32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81BC-739A-4F91-8AA9-5CE091F4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BFD2-5167-4224-9970-C5478C08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6380-91CC-4B1B-8315-43C78579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9A7D-7033-4DE3-869F-3F213A3B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563-E904-4514-B8A8-E28D9291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FAB3-33EB-42D1-BEBC-E8A8E2C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3BB7-8EA4-469B-BF25-23C00AEA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7801-8058-4921-9A95-ADC8696F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4F42-3B89-44A8-9633-D537620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1AE9-6EFD-4274-8D6A-709D255B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0CF6-93A9-423D-953A-52641AF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4DA0-DF31-4C2A-84A5-208FACAD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CA2D5-320A-4A1D-8982-8D049750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51B22-0360-4531-98E1-BF677555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06CD5-EAA9-4675-8B52-5D3F9353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94E8C-039A-43E5-A862-CF9B0B0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C5425-E0F5-47FD-AD8D-6061669E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8DA8-2DEC-42EF-9E67-22CA51B5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5B67-A0CF-47BC-897A-2170E985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76A9B-D46F-47CD-96F5-9DEFAAEE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8B419-B0D8-4503-9B32-9C5ACD16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63FA-209E-48C6-B72C-72730B34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ABE1A-78F6-418E-8A4B-BBB1346D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98FD0-0298-4CE4-BD3A-5598A56A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05B9-C6AB-42DC-AFCB-914EED4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0B2E-83F9-4E9C-B6A6-762B672F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98F-7539-4929-A73C-379B9906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0EF1-E771-4C1F-B939-D9575618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586E-1A76-4ECF-800C-E8AEBF4E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BCE0-0B6A-475E-A5B8-72E34C3B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4DD7-DE2D-4DB6-9716-BB08D8E3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A3F4-A07C-46AD-B639-19D6F694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7CB9-0273-45BC-826A-428F81C1E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5C066-6DFA-4B35-AD9A-9E04BD5E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4EED-1E50-4DC1-BA93-E154A107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65A8E-7C08-4F08-8925-D86ED0B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3E792-BB86-4703-A040-903E6161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FC933-6CB8-4B02-B52E-C59EB08F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B8EC-5451-4AB1-B888-7A647BA7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7D6A-A97E-47C6-8605-F563F041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B756-8A48-4544-B0EB-BD4A43C454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90C6-8014-41E9-B49C-16D818F2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89A3-5849-4835-804F-B8DFF4734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E968-9243-4EE9-A773-FD3EC25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4635-2067-4030-81A4-91D908117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776" y="3865615"/>
            <a:ext cx="7399400" cy="1748006"/>
          </a:xfrm>
        </p:spPr>
        <p:txBody>
          <a:bodyPr anchor="t">
            <a:normAutofit/>
          </a:bodyPr>
          <a:lstStyle/>
          <a:p>
            <a:pPr algn="r"/>
            <a:r>
              <a:rPr lang="th-TH" sz="5600" dirty="0"/>
              <a:t>สรุปผลการทดลองที่ 	</a:t>
            </a:r>
            <a:r>
              <a:rPr lang="en-US" sz="5600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E641-AB10-4D40-9A97-D58EDD59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675" y="4929403"/>
            <a:ext cx="6455501" cy="579396"/>
          </a:xfrm>
        </p:spPr>
        <p:txBody>
          <a:bodyPr anchor="b">
            <a:normAutofit/>
          </a:bodyPr>
          <a:lstStyle/>
          <a:p>
            <a:pPr algn="l"/>
            <a:r>
              <a:rPr lang="th-TH" b="1" dirty="0"/>
              <a:t>นางสาวกุลธิดา  เกษร  รหัสนักศึกษา 64030234   แขนงคอมพิวเตอร์</a:t>
            </a:r>
            <a:endParaRPr lang="en-US" b="1" dirty="0"/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B868CE7A-D006-4B7A-83CE-D8380075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5" name="Graphic 4" descr="Cloud Computing outline">
            <a:extLst>
              <a:ext uri="{FF2B5EF4-FFF2-40B4-BE49-F238E27FC236}">
                <a16:creationId xmlns:a16="http://schemas.microsoft.com/office/drawing/2014/main" id="{F92C0D92-B562-4039-BD01-98CCA0975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1.4 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22B2B-D50D-4F35-8E28-645114AD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1" y="1210153"/>
            <a:ext cx="5767897" cy="20905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E9CDD8-8407-4F99-A469-332E535C40C2}"/>
              </a:ext>
            </a:extLst>
          </p:cNvPr>
          <p:cNvSpPr/>
          <p:nvPr/>
        </p:nvSpPr>
        <p:spPr>
          <a:xfrm>
            <a:off x="2405849" y="2334827"/>
            <a:ext cx="4438834" cy="648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99B26-BC9F-4089-B9CE-2D1CE987DB17}"/>
              </a:ext>
            </a:extLst>
          </p:cNvPr>
          <p:cNvSpPr txBox="1"/>
          <p:nvPr/>
        </p:nvSpPr>
        <p:spPr>
          <a:xfrm>
            <a:off x="790637" y="4107571"/>
            <a:ext cx="838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clone https://github.com/[your username]/[your  Repository]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เพื่อทำการสร้างสำเนาไว้บนเครื่อง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12008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1.4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BAC09-2A03-4A45-8936-2A08D375E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"/>
          <a:stretch/>
        </p:blipFill>
        <p:spPr>
          <a:xfrm>
            <a:off x="2433126" y="843994"/>
            <a:ext cx="7325747" cy="4229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23FD4-0499-4CDF-8B55-02141D974D38}"/>
              </a:ext>
            </a:extLst>
          </p:cNvPr>
          <p:cNvSpPr txBox="1"/>
          <p:nvPr/>
        </p:nvSpPr>
        <p:spPr>
          <a:xfrm>
            <a:off x="769906" y="572042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เป็นการเช็คโฟลเดอร์ที่ได้จากการทำสำเนา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1EE226-C696-4EDC-B58C-EF45EEAAF08E}"/>
              </a:ext>
            </a:extLst>
          </p:cNvPr>
          <p:cNvSpPr/>
          <p:nvPr/>
        </p:nvSpPr>
        <p:spPr>
          <a:xfrm>
            <a:off x="2175029" y="3045041"/>
            <a:ext cx="5113538" cy="2299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F4A79-A405-46E5-AE1F-263AACE58E95}"/>
              </a:ext>
            </a:extLst>
          </p:cNvPr>
          <p:cNvCxnSpPr>
            <a:cxnSpLocks/>
          </p:cNvCxnSpPr>
          <p:nvPr/>
        </p:nvCxnSpPr>
        <p:spPr>
          <a:xfrm flipV="1">
            <a:off x="1917577" y="5211193"/>
            <a:ext cx="97654" cy="408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C8FF991-6DE9-4FAF-9363-5D24EE5DEF3D}"/>
              </a:ext>
            </a:extLst>
          </p:cNvPr>
          <p:cNvSpPr/>
          <p:nvPr/>
        </p:nvSpPr>
        <p:spPr>
          <a:xfrm>
            <a:off x="2232734" y="2220648"/>
            <a:ext cx="4998128" cy="8966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74342D-9E51-4806-AF40-23868A966DE9}"/>
              </a:ext>
            </a:extLst>
          </p:cNvPr>
          <p:cNvCxnSpPr>
            <a:cxnSpLocks/>
          </p:cNvCxnSpPr>
          <p:nvPr/>
        </p:nvCxnSpPr>
        <p:spPr>
          <a:xfrm flipH="1">
            <a:off x="7510509" y="2500295"/>
            <a:ext cx="235258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2B0536-3785-4033-B04D-8F3C2B9556F0}"/>
              </a:ext>
            </a:extLst>
          </p:cNvPr>
          <p:cNvSpPr txBox="1"/>
          <p:nvPr/>
        </p:nvSpPr>
        <p:spPr>
          <a:xfrm>
            <a:off x="10016970" y="2312649"/>
            <a:ext cx="2198798" cy="37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24292F"/>
                </a:solidFill>
                <a:effectLst/>
                <a:latin typeface="-apple-system"/>
              </a:rPr>
              <a:t>ผลการ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clone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445456" y="449076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1.4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การเพิ่มไฟล์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README.md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ให้กับ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E9BEE-7A8F-4CC4-96AC-C6BCA5E4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" r="1104"/>
          <a:stretch/>
        </p:blipFill>
        <p:spPr>
          <a:xfrm>
            <a:off x="2025608" y="914678"/>
            <a:ext cx="4674480" cy="4268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524CE-65DC-47EC-9DAE-531C9032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77" r="24233"/>
          <a:stretch/>
        </p:blipFill>
        <p:spPr>
          <a:xfrm>
            <a:off x="7256041" y="849186"/>
            <a:ext cx="2216436" cy="466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E93F7-AC79-4C06-8EC9-D1FE06E3DB11}"/>
              </a:ext>
            </a:extLst>
          </p:cNvPr>
          <p:cNvSpPr txBox="1"/>
          <p:nvPr/>
        </p:nvSpPr>
        <p:spPr>
          <a:xfrm>
            <a:off x="2025608" y="5592595"/>
            <a:ext cx="52304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ใช้คำสั่ง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commit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เพื่อบอกว่าสร้างใครเป็นคนแก้ไขไฟล์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ใช้คำสั่ง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 remote add origin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เพื่อเป็นการเชื่อมต่อ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ใช้คำสั่ง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 push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เป็นการอัพโหลดไฟล์ขึ้นไปใน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02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778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1.4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ผลลัพธ์ที่ได้หลังจากเพิ่มไฟล์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README.md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สังเกตได้จากหน้าเพจ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ที่เปลี่ยนไป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57936-F4DF-4024-80DD-C82BB03D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34" y="958281"/>
            <a:ext cx="9886950" cy="45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3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1.5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CB31A-AD8E-4444-A17D-19BB68294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"/>
          <a:stretch/>
        </p:blipFill>
        <p:spPr>
          <a:xfrm>
            <a:off x="2014023" y="1047679"/>
            <a:ext cx="7330002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14DCE-140B-4989-BCE5-7EC5DCBE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9" y="2326170"/>
            <a:ext cx="5515495" cy="3836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8123E-B0BE-42E9-B2D6-E2E62BF0F9D5}"/>
              </a:ext>
            </a:extLst>
          </p:cNvPr>
          <p:cNvSpPr txBox="1"/>
          <p:nvPr/>
        </p:nvSpPr>
        <p:spPr>
          <a:xfrm>
            <a:off x="285563" y="3028890"/>
            <a:ext cx="4313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1.5 ใช้คำสั่ง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 README.md </a:t>
            </a:r>
          </a:p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เพื่อให้ระบบเปิดไฟล์ผ่าน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5D7C24-6348-44FB-81A8-C3FF03093EE6}"/>
              </a:ext>
            </a:extLst>
          </p:cNvPr>
          <p:cNvSpPr/>
          <p:nvPr/>
        </p:nvSpPr>
        <p:spPr>
          <a:xfrm>
            <a:off x="1794923" y="1713390"/>
            <a:ext cx="1942576" cy="40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9E295-A318-421C-896F-754F86986AC0}"/>
              </a:ext>
            </a:extLst>
          </p:cNvPr>
          <p:cNvCxnSpPr>
            <a:cxnSpLocks/>
          </p:cNvCxnSpPr>
          <p:nvPr/>
        </p:nvCxnSpPr>
        <p:spPr>
          <a:xfrm flipV="1">
            <a:off x="2014023" y="2326171"/>
            <a:ext cx="311927" cy="523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8D4A1C-9E54-40D1-89C2-90F641318EC1}"/>
              </a:ext>
            </a:extLst>
          </p:cNvPr>
          <p:cNvSpPr txBox="1"/>
          <p:nvPr/>
        </p:nvSpPr>
        <p:spPr>
          <a:xfrm>
            <a:off x="1376219" y="10476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19FD6-F630-428C-8432-1DD6C71E2652}"/>
              </a:ext>
            </a:extLst>
          </p:cNvPr>
          <p:cNvSpPr txBox="1"/>
          <p:nvPr/>
        </p:nvSpPr>
        <p:spPr>
          <a:xfrm>
            <a:off x="4699814" y="22647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029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4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1.5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เพิ่มข้อความลงใน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BDEF7-A929-44AC-916C-86083753F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"/>
          <a:stretch/>
        </p:blipFill>
        <p:spPr>
          <a:xfrm>
            <a:off x="2390258" y="1002400"/>
            <a:ext cx="7411484" cy="51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1.5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status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สำหรับการเช็คสถานะของไฟล์ 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B430F-AB8E-479E-8FF7-797BC993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 r="656"/>
          <a:stretch/>
        </p:blipFill>
        <p:spPr>
          <a:xfrm>
            <a:off x="2428363" y="1828800"/>
            <a:ext cx="7287137" cy="3262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15F597-0ED8-4B35-A4CD-4A21F0C22A83}"/>
              </a:ext>
            </a:extLst>
          </p:cNvPr>
          <p:cNvSpPr/>
          <p:nvPr/>
        </p:nvSpPr>
        <p:spPr>
          <a:xfrm>
            <a:off x="2308194" y="2938509"/>
            <a:ext cx="1216241" cy="20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1.5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78C09-F54A-4463-AD0A-E26FCA8D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962442"/>
            <a:ext cx="7325747" cy="3296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F0220-79AC-4E7C-A399-0EA6F4619002}"/>
              </a:ext>
            </a:extLst>
          </p:cNvPr>
          <p:cNvSpPr txBox="1"/>
          <p:nvPr/>
        </p:nvSpPr>
        <p:spPr>
          <a:xfrm>
            <a:off x="3048739" y="483032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คำสั่ง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add README.md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เป็นการเพิ่มไฟล์</a:t>
            </a:r>
          </a:p>
          <a:p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status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เช็คสถานะ ถ้าเป็นตัวหนังสือสีเขียวถือว่าเพิ่มสำเร็จ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EA77-B66E-4010-AC5A-B8C3CA803F9C}"/>
              </a:ext>
            </a:extLst>
          </p:cNvPr>
          <p:cNvSpPr/>
          <p:nvPr/>
        </p:nvSpPr>
        <p:spPr>
          <a:xfrm>
            <a:off x="2130641" y="1606858"/>
            <a:ext cx="1970842" cy="22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B538B-0689-4DD6-91FA-5312D8871597}"/>
              </a:ext>
            </a:extLst>
          </p:cNvPr>
          <p:cNvSpPr/>
          <p:nvPr/>
        </p:nvSpPr>
        <p:spPr>
          <a:xfrm>
            <a:off x="2130641" y="2402049"/>
            <a:ext cx="1491448" cy="22194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7EADF-8C50-4926-9D1C-0F83F44CF974}"/>
              </a:ext>
            </a:extLst>
          </p:cNvPr>
          <p:cNvCxnSpPr/>
          <p:nvPr/>
        </p:nvCxnSpPr>
        <p:spPr>
          <a:xfrm>
            <a:off x="2787588" y="3595456"/>
            <a:ext cx="243248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1.5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73929-0F61-4288-BFD7-EA13C744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090636"/>
            <a:ext cx="7335274" cy="2972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880D0F-5C71-4D9C-844B-77459A870BB4}"/>
              </a:ext>
            </a:extLst>
          </p:cNvPr>
          <p:cNvSpPr/>
          <p:nvPr/>
        </p:nvSpPr>
        <p:spPr>
          <a:xfrm>
            <a:off x="2228294" y="1748902"/>
            <a:ext cx="3950563" cy="2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2BB4-A3FD-4CA9-B816-AD86D50891F3}"/>
              </a:ext>
            </a:extLst>
          </p:cNvPr>
          <p:cNvSpPr txBox="1"/>
          <p:nvPr/>
        </p:nvSpPr>
        <p:spPr>
          <a:xfrm>
            <a:off x="2834196" y="446696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commit –m “Edited by &lt;Kuntida Kesorn&gt;”</a:t>
            </a:r>
          </a:p>
          <a:p>
            <a:pPr algn="ctr"/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เป็นการบอกว่าแก้ไขโดยใครหรือบอกความหมายของไฟล์ที่แก้</a:t>
            </a:r>
          </a:p>
        </p:txBody>
      </p:sp>
    </p:spTree>
    <p:extLst>
      <p:ext uri="{BB962C8B-B14F-4D97-AF65-F5344CB8AC3E}">
        <p14:creationId xmlns:p14="http://schemas.microsoft.com/office/powerpoint/2010/main" val="367975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10716" y="323129"/>
            <a:ext cx="5682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1.6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push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put Repository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ขึ้นสู่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87201-8589-43ED-8BE4-66FB0B3C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061707"/>
            <a:ext cx="7297168" cy="47345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FC8F9-B51D-4F6C-B0C1-D868B549704F}"/>
              </a:ext>
            </a:extLst>
          </p:cNvPr>
          <p:cNvSpPr/>
          <p:nvPr/>
        </p:nvSpPr>
        <p:spPr>
          <a:xfrm>
            <a:off x="2276475" y="3586579"/>
            <a:ext cx="7941723" cy="1871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EF00C-A127-4538-B85A-18A30FE0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299865"/>
            <a:ext cx="7030431" cy="4258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BCC66-524B-4416-B3DA-7E0D1E3DA358}"/>
              </a:ext>
            </a:extLst>
          </p:cNvPr>
          <p:cNvSpPr txBox="1"/>
          <p:nvPr/>
        </p:nvSpPr>
        <p:spPr>
          <a:xfrm>
            <a:off x="1724086" y="530617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การทดลองเปิดโปรแกรม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 bash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B94BA-7D00-4618-99CF-ADED30F2495C}"/>
              </a:ext>
            </a:extLst>
          </p:cNvPr>
          <p:cNvSpPr txBox="1"/>
          <p:nvPr/>
        </p:nvSpPr>
        <p:spPr>
          <a:xfrm>
            <a:off x="111144" y="522761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cs typeface="+mj-cs"/>
              </a:rPr>
              <a:t>การ</a:t>
            </a:r>
            <a:r>
              <a:rPr lang="th-TH" sz="2000" b="1" dirty="0"/>
              <a:t>ทดลอง</a:t>
            </a:r>
            <a:r>
              <a:rPr lang="th-TH" sz="2000" b="1" dirty="0">
                <a:cs typeface="+mj-cs"/>
              </a:rPr>
              <a:t>ที่ </a:t>
            </a:r>
            <a:r>
              <a:rPr lang="en-US" sz="2000" b="1" dirty="0">
                <a:cs typeface="+mj-cs"/>
              </a:rPr>
              <a:t> </a:t>
            </a:r>
            <a:r>
              <a:rPr lang="th-TH" sz="2000" b="1" dirty="0">
                <a:cs typeface="+mj-cs"/>
              </a:rPr>
              <a:t>1.2</a:t>
            </a:r>
            <a:r>
              <a:rPr lang="en-US" sz="2000" b="1" dirty="0"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D36AE-13EC-49EB-8077-9A0F3B10E071}"/>
              </a:ext>
            </a:extLst>
          </p:cNvPr>
          <p:cNvSpPr txBox="1"/>
          <p:nvPr/>
        </p:nvSpPr>
        <p:spPr>
          <a:xfrm>
            <a:off x="4234527" y="5935128"/>
            <a:ext cx="372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cs typeface="+mj-cs"/>
              </a:rPr>
              <a:t>เป็นการเปิดหน้าต่าง </a:t>
            </a:r>
            <a:r>
              <a:rPr lang="en-US" sz="2000" dirty="0">
                <a:cs typeface="+mj-cs"/>
              </a:rPr>
              <a:t>terminal </a:t>
            </a:r>
            <a:r>
              <a:rPr lang="th-TH" sz="2000" dirty="0">
                <a:cs typeface="+mj-cs"/>
              </a:rPr>
              <a:t>ของ </a:t>
            </a:r>
            <a:r>
              <a:rPr lang="en-US" sz="2000" dirty="0">
                <a:cs typeface="+mj-cs"/>
              </a:rPr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300403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394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1.6  การเปลี่ยนแปลงที่เกิดขึ้นบน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F4731-BBB8-4585-B43A-31DC1C53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014329"/>
            <a:ext cx="10736062" cy="53199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E106DC-B481-49BE-B585-F900B8B829AC}"/>
              </a:ext>
            </a:extLst>
          </p:cNvPr>
          <p:cNvSpPr/>
          <p:nvPr/>
        </p:nvSpPr>
        <p:spPr>
          <a:xfrm>
            <a:off x="1597981" y="2379216"/>
            <a:ext cx="6631619" cy="294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A4EF0-39D6-4808-B0DB-512463675465}"/>
              </a:ext>
            </a:extLst>
          </p:cNvPr>
          <p:cNvSpPr/>
          <p:nvPr/>
        </p:nvSpPr>
        <p:spPr>
          <a:xfrm>
            <a:off x="7617041" y="3506678"/>
            <a:ext cx="489751" cy="5163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7A1A42-98B3-4845-89CA-B6DA4DA0C942}"/>
              </a:ext>
            </a:extLst>
          </p:cNvPr>
          <p:cNvCxnSpPr/>
          <p:nvPr/>
        </p:nvCxnSpPr>
        <p:spPr>
          <a:xfrm>
            <a:off x="8106792" y="3764870"/>
            <a:ext cx="180216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E87EEA-95BC-4805-ACC1-FD56804AC0A9}"/>
              </a:ext>
            </a:extLst>
          </p:cNvPr>
          <p:cNvSpPr txBox="1"/>
          <p:nvPr/>
        </p:nvSpPr>
        <p:spPr>
          <a:xfrm>
            <a:off x="9665562" y="3580204"/>
            <a:ext cx="2208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การแก้ไขไฟล์บน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509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1.6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เพิ่มข้อความบางอย่างใน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Github Text Editor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0A482-F37B-45D5-B6E4-636129B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1201620"/>
            <a:ext cx="10327689" cy="3832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0E8DA-F2B6-44F0-9957-60EBABFFB013}"/>
              </a:ext>
            </a:extLst>
          </p:cNvPr>
          <p:cNvSpPr/>
          <p:nvPr/>
        </p:nvSpPr>
        <p:spPr>
          <a:xfrm>
            <a:off x="1704513" y="3835152"/>
            <a:ext cx="2627790" cy="346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1.6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การเพิ่มข้อความ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Commit changes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6D6C-EB6B-4453-9E46-36035AC2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495916"/>
            <a:ext cx="10144125" cy="29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4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690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1.6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pull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ในการดึงไฟล์จาก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ลงเครื่องคอมพิวเตอร์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146FA-DDA4-4DCB-9AB0-D52B4404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299865"/>
            <a:ext cx="7316221" cy="4258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DAB3E1-92CC-4AA5-AEFB-2F2634A12AB4}"/>
              </a:ext>
            </a:extLst>
          </p:cNvPr>
          <p:cNvSpPr/>
          <p:nvPr/>
        </p:nvSpPr>
        <p:spPr>
          <a:xfrm>
            <a:off x="1731146" y="3062796"/>
            <a:ext cx="2379215" cy="2411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6434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 1.6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notepad.exe README.md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ในการเช็คไฟล์ที่แก้ไขจาก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C36FC-6AFB-4F52-8DC1-D10741CF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3" y="912489"/>
            <a:ext cx="7325747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D77EE-4EA2-456D-BEE5-9503F2E4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54" y="2308193"/>
            <a:ext cx="5901256" cy="41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51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1.7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การเปลี่ยนแปลงของหน้าตา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15348-F02A-4138-9960-F29626F2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00" y="1247774"/>
            <a:ext cx="10026400" cy="45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การทดลองที่ 1.7  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52C37-38B4-470A-BE25-88847828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79682"/>
            <a:ext cx="10172700" cy="45671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6C6AAF-CF99-4577-87B3-937E33D2F26C}"/>
              </a:ext>
            </a:extLst>
          </p:cNvPr>
          <p:cNvSpPr/>
          <p:nvPr/>
        </p:nvSpPr>
        <p:spPr>
          <a:xfrm>
            <a:off x="8123068" y="3080551"/>
            <a:ext cx="2219417" cy="2006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EE024-0171-481D-8EDE-1FD5EB0D7D80}"/>
              </a:ext>
            </a:extLst>
          </p:cNvPr>
          <p:cNvCxnSpPr/>
          <p:nvPr/>
        </p:nvCxnSpPr>
        <p:spPr>
          <a:xfrm>
            <a:off x="7332955" y="1376039"/>
            <a:ext cx="1216241" cy="158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562158-063D-4375-94E1-10DE11D2F9DA}"/>
              </a:ext>
            </a:extLst>
          </p:cNvPr>
          <p:cNvSpPr txBox="1"/>
          <p:nvPr/>
        </p:nvSpPr>
        <p:spPr>
          <a:xfrm>
            <a:off x="6013944" y="88478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รายการประวัติการแก้ไขไฟล์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14902" y="470517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การทดลองที่ 1.7  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2A8D2-CF14-4B4D-AA4F-565F2B7D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79431"/>
            <a:ext cx="10401300" cy="4054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33525C-5ACC-4F59-AC9F-990DCE02A06F}"/>
              </a:ext>
            </a:extLst>
          </p:cNvPr>
          <p:cNvSpPr/>
          <p:nvPr/>
        </p:nvSpPr>
        <p:spPr>
          <a:xfrm>
            <a:off x="895350" y="3329125"/>
            <a:ext cx="10556844" cy="203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3FDAA-163F-4AE3-AF1F-C8235FAF01F5}"/>
              </a:ext>
            </a:extLst>
          </p:cNvPr>
          <p:cNvSpPr txBox="1"/>
          <p:nvPr/>
        </p:nvSpPr>
        <p:spPr>
          <a:xfrm>
            <a:off x="5048303" y="567856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รูปภาพแสดงประวัติการแก้ไขไฟล์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8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63121" y="239697"/>
            <a:ext cx="1418978" cy="5155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Cordia New" panose="020B0304020202020204" pitchFamily="34" charset="-34"/>
                <a:cs typeface="+mj-cs"/>
              </a:rPr>
              <a:t>แบบฝึกหัด ข้อที่ 1</a:t>
            </a:r>
            <a:endParaRPr lang="en-US" sz="2000" b="1" dirty="0">
              <a:latin typeface="Cordia New" panose="020B0304020202020204" pitchFamily="34" charset="-34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904B9-4340-4C75-ABDC-F6468DE1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40" y="953395"/>
            <a:ext cx="10299320" cy="4621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8010C-0C29-4278-B77F-A55ED494C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"/>
          <a:stretch/>
        </p:blipFill>
        <p:spPr>
          <a:xfrm>
            <a:off x="9582287" y="4817409"/>
            <a:ext cx="2478299" cy="17336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9C580A-2A7C-4C5E-8B1E-EEA7EFD5DFEC}"/>
              </a:ext>
            </a:extLst>
          </p:cNvPr>
          <p:cNvSpPr/>
          <p:nvPr/>
        </p:nvSpPr>
        <p:spPr>
          <a:xfrm>
            <a:off x="1782099" y="3187083"/>
            <a:ext cx="1245185" cy="319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EBFD0-1FC3-4AD2-ABFF-77C13FE2FC37}"/>
              </a:ext>
            </a:extLst>
          </p:cNvPr>
          <p:cNvSpPr txBox="1"/>
          <p:nvPr/>
        </p:nvSpPr>
        <p:spPr>
          <a:xfrm>
            <a:off x="1977293" y="38589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เพิ่มไฟล์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Student.txt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ลงใน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75577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A840F-213C-43B7-ACA9-BDA111B2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6" y="1332272"/>
            <a:ext cx="5631547" cy="467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C4F41-F672-4A59-83B6-BF38796145B8}"/>
              </a:ext>
            </a:extLst>
          </p:cNvPr>
          <p:cNvSpPr txBox="1"/>
          <p:nvPr/>
        </p:nvSpPr>
        <p:spPr>
          <a:xfrm>
            <a:off x="325511" y="355107"/>
            <a:ext cx="1468672" cy="5155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Cordia New" panose="020B0304020202020204" pitchFamily="34" charset="-34"/>
                <a:cs typeface="+mj-cs"/>
              </a:rPr>
              <a:t>แบบฝึกหัด ข้อที่ </a:t>
            </a:r>
            <a:r>
              <a:rPr lang="th-TH" sz="2000" dirty="0">
                <a:latin typeface="Cordia New" panose="020B0304020202020204" pitchFamily="34" charset="-34"/>
                <a:cs typeface="+mj-cs"/>
              </a:rPr>
              <a:t> </a:t>
            </a:r>
            <a:r>
              <a:rPr lang="en-US" sz="2000" b="1" dirty="0">
                <a:latin typeface="Cordia New" panose="020B0304020202020204" pitchFamily="34" charset="-34"/>
                <a:cs typeface="+mj-cs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1DD45-7924-43A5-9139-8974CFB3AA38}"/>
              </a:ext>
            </a:extLst>
          </p:cNvPr>
          <p:cNvSpPr txBox="1"/>
          <p:nvPr/>
        </p:nvSpPr>
        <p:spPr>
          <a:xfrm>
            <a:off x="2079561" y="470523"/>
            <a:ext cx="641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ทำการเพิ่มรายชื่อใน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และบันทึก จากนั้นใช้คำสั่ง 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add , git commit , git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147AF-F234-44B3-A5B8-C32C21B3EEEA}"/>
              </a:ext>
            </a:extLst>
          </p:cNvPr>
          <p:cNvSpPr/>
          <p:nvPr/>
        </p:nvSpPr>
        <p:spPr>
          <a:xfrm>
            <a:off x="3111964" y="3257042"/>
            <a:ext cx="4513953" cy="2424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399496"/>
            <a:ext cx="6372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1.2.4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เป็นการทดสอบว่า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สามารถใช้งาน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Git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บนเครื่องของเราได้หรือไม่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3A9A1-244B-437B-996D-05355A8E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95" y="1279000"/>
            <a:ext cx="7388294" cy="5081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51D9D-EB5C-4851-8851-2B2B120B1A47}"/>
              </a:ext>
            </a:extLst>
          </p:cNvPr>
          <p:cNvSpPr txBox="1"/>
          <p:nvPr/>
        </p:nvSpPr>
        <p:spPr>
          <a:xfrm>
            <a:off x="1065815" y="2484714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เราใช้คำสั่ง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ในการทดสอบ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C30F6-477D-414A-BE08-1EC64DA4142E}"/>
              </a:ext>
            </a:extLst>
          </p:cNvPr>
          <p:cNvSpPr/>
          <p:nvPr/>
        </p:nvSpPr>
        <p:spPr>
          <a:xfrm>
            <a:off x="4099043" y="1918763"/>
            <a:ext cx="657225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72683-258A-4025-B622-E86D32B45DD7}"/>
              </a:ext>
            </a:extLst>
          </p:cNvPr>
          <p:cNvCxnSpPr>
            <a:cxnSpLocks/>
          </p:cNvCxnSpPr>
          <p:nvPr/>
        </p:nvCxnSpPr>
        <p:spPr>
          <a:xfrm flipV="1">
            <a:off x="3451439" y="2075664"/>
            <a:ext cx="506473" cy="409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E2D86-863D-466C-96E4-F20C7973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6" y="1018771"/>
            <a:ext cx="10185647" cy="46762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C0BFA-5B25-4ECC-A46F-FCBE58AAC96B}"/>
              </a:ext>
            </a:extLst>
          </p:cNvPr>
          <p:cNvSpPr/>
          <p:nvPr/>
        </p:nvSpPr>
        <p:spPr>
          <a:xfrm>
            <a:off x="1782099" y="2982897"/>
            <a:ext cx="2363773" cy="2712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D8B70-F1C8-4AC4-AD0E-8B4EB7948DE6}"/>
              </a:ext>
            </a:extLst>
          </p:cNvPr>
          <p:cNvSpPr txBox="1"/>
          <p:nvPr/>
        </p:nvSpPr>
        <p:spPr>
          <a:xfrm>
            <a:off x="1985637" y="385891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รายชื่อเพื่อนที่เพิ่มจาก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ซึ่งแสดงอยู่บน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E96AC-051A-4E1F-9476-EEBC61EA9D9A}"/>
              </a:ext>
            </a:extLst>
          </p:cNvPr>
          <p:cNvSpPr txBox="1"/>
          <p:nvPr/>
        </p:nvSpPr>
        <p:spPr>
          <a:xfrm>
            <a:off x="363121" y="239697"/>
            <a:ext cx="1418978" cy="5155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Cordia New" panose="020B0304020202020204" pitchFamily="34" charset="-34"/>
                <a:cs typeface="+mj-cs"/>
              </a:rPr>
              <a:t>แบบฝึกหัด ข้อที่ 1</a:t>
            </a:r>
            <a:endParaRPr lang="en-US" sz="2000" b="1" dirty="0">
              <a:latin typeface="Cordia New" panose="020B0304020202020204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3866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AAB0-26B3-402F-8881-C313E58F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0" y="843994"/>
            <a:ext cx="10676000" cy="52705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0B714E-F0BC-4841-A81B-0ED37A48545E}"/>
              </a:ext>
            </a:extLst>
          </p:cNvPr>
          <p:cNvSpPr/>
          <p:nvPr/>
        </p:nvSpPr>
        <p:spPr>
          <a:xfrm>
            <a:off x="1516001" y="4687409"/>
            <a:ext cx="2629872" cy="1427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FC15-7901-471A-8332-E0EB99474E2A}"/>
              </a:ext>
            </a:extLst>
          </p:cNvPr>
          <p:cNvSpPr txBox="1"/>
          <p:nvPr/>
        </p:nvSpPr>
        <p:spPr>
          <a:xfrm>
            <a:off x="2000645" y="385891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รายชื่อเพื่อนที่เพิ่มบน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 text 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A152D-F3E9-489F-B22A-CC914306B0B2}"/>
              </a:ext>
            </a:extLst>
          </p:cNvPr>
          <p:cNvSpPr txBox="1"/>
          <p:nvPr/>
        </p:nvSpPr>
        <p:spPr>
          <a:xfrm>
            <a:off x="363121" y="239697"/>
            <a:ext cx="1418978" cy="5155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Cordia New" panose="020B0304020202020204" pitchFamily="34" charset="-34"/>
                <a:cs typeface="+mj-cs"/>
              </a:rPr>
              <a:t>แบบฝึกหัด ข้อที่ 1</a:t>
            </a:r>
            <a:endParaRPr lang="en-US" sz="2000" b="1" dirty="0">
              <a:latin typeface="Cordia New" panose="020B0304020202020204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34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8EDFB-05BA-4AC1-B9B4-9227D09F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37" y="1354858"/>
            <a:ext cx="10034726" cy="35879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B25187-9E17-4AE2-8453-3A7B881545BB}"/>
              </a:ext>
            </a:extLst>
          </p:cNvPr>
          <p:cNvSpPr/>
          <p:nvPr/>
        </p:nvSpPr>
        <p:spPr>
          <a:xfrm>
            <a:off x="3774830" y="3569809"/>
            <a:ext cx="2059165" cy="416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02B52-388E-4D8D-9717-2110E3E2C92D}"/>
              </a:ext>
            </a:extLst>
          </p:cNvPr>
          <p:cNvSpPr txBox="1"/>
          <p:nvPr/>
        </p:nvSpPr>
        <p:spPr>
          <a:xfrm>
            <a:off x="355104" y="443884"/>
            <a:ext cx="594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แบบฝึกหัดข้อที่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ผลลัพธ์ที่ได้จากการ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Commit changes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บน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CFE23-DEBB-4761-B87D-1E8EA4AD6AA7}"/>
              </a:ext>
            </a:extLst>
          </p:cNvPr>
          <p:cNvSpPr/>
          <p:nvPr/>
        </p:nvSpPr>
        <p:spPr>
          <a:xfrm>
            <a:off x="355104" y="348910"/>
            <a:ext cx="1497142" cy="49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4" y="443884"/>
            <a:ext cx="594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แบบฝึกหัดข้อที่ 2  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ทำการลบเนื้อหาเดิมออกและบันทึกไฟล์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E4FE-C7CE-4D49-9236-072814DC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"/>
          <a:stretch/>
        </p:blipFill>
        <p:spPr>
          <a:xfrm>
            <a:off x="2406931" y="1046787"/>
            <a:ext cx="7378138" cy="5172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D4846-0C3F-4ACB-92D0-2CC2F0BBAD78}"/>
              </a:ext>
            </a:extLst>
          </p:cNvPr>
          <p:cNvSpPr/>
          <p:nvPr/>
        </p:nvSpPr>
        <p:spPr>
          <a:xfrm>
            <a:off x="355104" y="348910"/>
            <a:ext cx="1520588" cy="49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607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ข้อที่ 2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add , git commit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DA5A7-BDDB-48E8-8025-E08007AA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16" y="1218891"/>
            <a:ext cx="7078063" cy="4420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CE9371-748A-496C-9325-33BC8C427918}"/>
              </a:ext>
            </a:extLst>
          </p:cNvPr>
          <p:cNvSpPr/>
          <p:nvPr/>
        </p:nvSpPr>
        <p:spPr>
          <a:xfrm>
            <a:off x="3895216" y="2334827"/>
            <a:ext cx="3002733" cy="230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17AAD6-E545-4C15-B062-CAC375E6C302}"/>
              </a:ext>
            </a:extLst>
          </p:cNvPr>
          <p:cNvCxnSpPr>
            <a:cxnSpLocks/>
          </p:cNvCxnSpPr>
          <p:nvPr/>
        </p:nvCxnSpPr>
        <p:spPr>
          <a:xfrm flipV="1">
            <a:off x="3199459" y="2689935"/>
            <a:ext cx="541538" cy="5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795942-106C-49CD-A19F-191C9957637B}"/>
              </a:ext>
            </a:extLst>
          </p:cNvPr>
          <p:cNvSpPr txBox="1"/>
          <p:nvPr/>
        </p:nvSpPr>
        <p:spPr>
          <a:xfrm>
            <a:off x="559293" y="3441863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commit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พร้อมระบุว่าแก้จากที่ใด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DD127-B933-4D4C-8005-0FF67E375EBA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5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58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 2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ผลลัพธ์ที่ได้จากการใช้คำสั่ง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commit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B5939-088D-4AD6-AC17-EB938D7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37" y="1354858"/>
            <a:ext cx="10034726" cy="3587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7B08E7-4ADD-4DD0-827B-F86E8C60D578}"/>
              </a:ext>
            </a:extLst>
          </p:cNvPr>
          <p:cNvSpPr/>
          <p:nvPr/>
        </p:nvSpPr>
        <p:spPr>
          <a:xfrm>
            <a:off x="3744297" y="3329125"/>
            <a:ext cx="1218320" cy="284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71AAF-8FD5-404F-80E6-394466EC271F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ข้อที่  3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ทำการแก้ไขไฟล์บน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26476-C2D0-4405-BF80-4F7590D6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52" y="1212157"/>
            <a:ext cx="10239375" cy="2818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A5A6F-8B2B-46A1-B91B-1633CD72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50" y="3777018"/>
            <a:ext cx="7804350" cy="2282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8FCBAA-D255-4E69-B772-20D0A637909D}"/>
              </a:ext>
            </a:extLst>
          </p:cNvPr>
          <p:cNvSpPr/>
          <p:nvPr/>
        </p:nvSpPr>
        <p:spPr>
          <a:xfrm>
            <a:off x="1615736" y="2497273"/>
            <a:ext cx="2831977" cy="103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A98CC-E586-427F-890A-D0466FFC3EF5}"/>
              </a:ext>
            </a:extLst>
          </p:cNvPr>
          <p:cNvSpPr/>
          <p:nvPr/>
        </p:nvSpPr>
        <p:spPr>
          <a:xfrm>
            <a:off x="3293615" y="3709959"/>
            <a:ext cx="1941022" cy="8902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6B066-4BD6-4638-8C3D-7D82489A456B}"/>
              </a:ext>
            </a:extLst>
          </p:cNvPr>
          <p:cNvSpPr txBox="1"/>
          <p:nvPr/>
        </p:nvSpPr>
        <p:spPr>
          <a:xfrm>
            <a:off x="121868" y="362160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ทำการแก้ไขไฟล์บน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2779BD-3B5C-49B0-BD81-84D0251284FE}"/>
              </a:ext>
            </a:extLst>
          </p:cNvPr>
          <p:cNvCxnSpPr>
            <a:cxnSpLocks/>
          </p:cNvCxnSpPr>
          <p:nvPr/>
        </p:nvCxnSpPr>
        <p:spPr>
          <a:xfrm flipH="1">
            <a:off x="5335480" y="3581864"/>
            <a:ext cx="497149" cy="4488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6630C7-743A-4CAF-8B62-3C850F251886}"/>
              </a:ext>
            </a:extLst>
          </p:cNvPr>
          <p:cNvSpPr txBox="1"/>
          <p:nvPr/>
        </p:nvSpPr>
        <p:spPr>
          <a:xfrm>
            <a:off x="5850822" y="3269349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เป็นการระบุว่าแก้ไขจากที่ใด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8EA85-B137-4714-BE8A-A8593778004A}"/>
              </a:ext>
            </a:extLst>
          </p:cNvPr>
          <p:cNvSpPr/>
          <p:nvPr/>
        </p:nvSpPr>
        <p:spPr>
          <a:xfrm>
            <a:off x="355104" y="348909"/>
            <a:ext cx="1660231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2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ข้อที่ 3 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ผลการเปลี่ยนแปลงของหน้า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F0DAD-E811-4F1B-9852-4B3688D1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0" y="1447799"/>
            <a:ext cx="10616629" cy="3444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7DFD4A-51B2-4B11-A834-EDE518DA8CD9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9383-28AF-4E35-BDEC-82582192E61F}"/>
              </a:ext>
            </a:extLst>
          </p:cNvPr>
          <p:cNvSpPr/>
          <p:nvPr/>
        </p:nvSpPr>
        <p:spPr>
          <a:xfrm>
            <a:off x="1508369" y="2274278"/>
            <a:ext cx="4892431" cy="2618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แบบฝึกหัด ข้อที่ 3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3FD15-158C-4112-A089-00541305A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" t="412" b="27054"/>
          <a:stretch/>
        </p:blipFill>
        <p:spPr>
          <a:xfrm>
            <a:off x="2579387" y="1727199"/>
            <a:ext cx="703322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6FE09-7311-46F5-B3A8-FBF2536558C8}"/>
              </a:ext>
            </a:extLst>
          </p:cNvPr>
          <p:cNvSpPr txBox="1"/>
          <p:nvPr/>
        </p:nvSpPr>
        <p:spPr>
          <a:xfrm>
            <a:off x="2191999" y="498658"/>
            <a:ext cx="462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 pull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เพื่อดึงการเปลี่ยนแปลงบน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มาไว้ที่เครื่อง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3769A-11A6-4662-8189-B261CE69F288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C3C6E-80B1-4D29-B876-2F84D1041FFC}"/>
              </a:ext>
            </a:extLst>
          </p:cNvPr>
          <p:cNvSpPr/>
          <p:nvPr/>
        </p:nvSpPr>
        <p:spPr>
          <a:xfrm>
            <a:off x="2191999" y="2384147"/>
            <a:ext cx="1536219" cy="195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6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6178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ข้อที่ 4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ทำการเปลี่ยนข้อความบน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ให้เป็นข้อความใหม่ ดังรูปต่อไปนี้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21DD9-E1D9-497E-B5AD-6BCB8219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40" y="1263131"/>
            <a:ext cx="7190320" cy="2345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7765CB-635A-4163-A8E6-FA6DE2030367}"/>
              </a:ext>
            </a:extLst>
          </p:cNvPr>
          <p:cNvSpPr/>
          <p:nvPr/>
        </p:nvSpPr>
        <p:spPr>
          <a:xfrm>
            <a:off x="3446656" y="1983190"/>
            <a:ext cx="2618913" cy="470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27D77-85AA-4CCF-81DF-1160694B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40" y="3774529"/>
            <a:ext cx="7190320" cy="25374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1E2E1D-2190-4EE0-AF19-E55643008758}"/>
              </a:ext>
            </a:extLst>
          </p:cNvPr>
          <p:cNvSpPr/>
          <p:nvPr/>
        </p:nvSpPr>
        <p:spPr>
          <a:xfrm>
            <a:off x="3477087" y="4591065"/>
            <a:ext cx="2618913" cy="470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F92F9-B890-47F5-AAA8-A3F9327FF1F1}"/>
              </a:ext>
            </a:extLst>
          </p:cNvPr>
          <p:cNvSpPr txBox="1"/>
          <p:nvPr/>
        </p:nvSpPr>
        <p:spPr>
          <a:xfrm>
            <a:off x="763479" y="212806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ข้อความเก่า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73103-69C7-4485-A748-E6AF2BAAF09A}"/>
              </a:ext>
            </a:extLst>
          </p:cNvPr>
          <p:cNvSpPr txBox="1"/>
          <p:nvPr/>
        </p:nvSpPr>
        <p:spPr>
          <a:xfrm>
            <a:off x="763479" y="482632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ข้อความใหม่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E4A57-3C35-4356-8FB7-FC4A146B39A7}"/>
              </a:ext>
            </a:extLst>
          </p:cNvPr>
          <p:cNvSpPr/>
          <p:nvPr/>
        </p:nvSpPr>
        <p:spPr>
          <a:xfrm>
            <a:off x="355104" y="348909"/>
            <a:ext cx="1551850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5771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1.2.5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เป็นการบอกให้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รู้จักชื่อของเรา โดยใช้คำสั่ง ดังรูปต่อไปนี้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38EAA-ECAF-49BB-81AD-B5D4197A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03" y="1221280"/>
            <a:ext cx="783064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4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แบบฝึกหัด ข้อที่ 4  </a:t>
            </a:r>
            <a:r>
              <a:rPr lang="en-US" sz="2000" b="1" dirty="0"/>
              <a:t>  </a:t>
            </a:r>
            <a:r>
              <a:rPr lang="th-TH" sz="2000" dirty="0"/>
              <a:t>ผลลัพธ์ที่ได้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C2E8-6A83-470A-A26F-776A8B1F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345579"/>
            <a:ext cx="10383956" cy="3661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079A0-D3B2-48A7-B3F4-A94FCF6E00C2}"/>
              </a:ext>
            </a:extLst>
          </p:cNvPr>
          <p:cNvSpPr/>
          <p:nvPr/>
        </p:nvSpPr>
        <p:spPr>
          <a:xfrm>
            <a:off x="1651247" y="2574525"/>
            <a:ext cx="4444753" cy="2487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ED71E-4B32-4AAC-991B-70BA4111A833}"/>
              </a:ext>
            </a:extLst>
          </p:cNvPr>
          <p:cNvSpPr/>
          <p:nvPr/>
        </p:nvSpPr>
        <p:spPr>
          <a:xfrm>
            <a:off x="355104" y="348909"/>
            <a:ext cx="1559665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7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E1E16-7B12-4CDC-AD60-DAB6EA18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2" y="4221128"/>
            <a:ext cx="8195336" cy="2522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3F463-BE59-40E2-90E3-5B3AA23B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44" y="949911"/>
            <a:ext cx="8884785" cy="308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A2CB2-DD25-4CA8-8AC9-842A03F08684}"/>
              </a:ext>
            </a:extLst>
          </p:cNvPr>
          <p:cNvSpPr txBox="1"/>
          <p:nvPr/>
        </p:nvSpPr>
        <p:spPr>
          <a:xfrm>
            <a:off x="355105" y="443884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ข้อที่ 5   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แก้ไขไฟล์บน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ดังเนื้อหาในรูปที่ 1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E4EAB-DBFF-4DB4-9748-1468DE8A1B0D}"/>
              </a:ext>
            </a:extLst>
          </p:cNvPr>
          <p:cNvSpPr/>
          <p:nvPr/>
        </p:nvSpPr>
        <p:spPr>
          <a:xfrm>
            <a:off x="3320249" y="1899821"/>
            <a:ext cx="2775751" cy="1529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07683-4504-43DF-9E64-B419F0FD9363}"/>
              </a:ext>
            </a:extLst>
          </p:cNvPr>
          <p:cNvSpPr txBox="1"/>
          <p:nvPr/>
        </p:nvSpPr>
        <p:spPr>
          <a:xfrm>
            <a:off x="2823099" y="1715155"/>
            <a:ext cx="37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525E1-5186-446E-95CC-D9CDF828696C}"/>
              </a:ext>
            </a:extLst>
          </p:cNvPr>
          <p:cNvSpPr/>
          <p:nvPr/>
        </p:nvSpPr>
        <p:spPr>
          <a:xfrm>
            <a:off x="881639" y="4221128"/>
            <a:ext cx="2775751" cy="10116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49C10-4D2D-41EF-B2D1-50781A29AF09}"/>
              </a:ext>
            </a:extLst>
          </p:cNvPr>
          <p:cNvSpPr txBox="1"/>
          <p:nvPr/>
        </p:nvSpPr>
        <p:spPr>
          <a:xfrm>
            <a:off x="241409" y="4039863"/>
            <a:ext cx="37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ADE6E-F665-4011-BAA0-29020BA7EF27}"/>
              </a:ext>
            </a:extLst>
          </p:cNvPr>
          <p:cNvSpPr txBox="1"/>
          <p:nvPr/>
        </p:nvSpPr>
        <p:spPr>
          <a:xfrm>
            <a:off x="349669" y="363077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commit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github editor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34148-0B62-4579-8927-6FF15669985A}"/>
              </a:ext>
            </a:extLst>
          </p:cNvPr>
          <p:cNvSpPr/>
          <p:nvPr/>
        </p:nvSpPr>
        <p:spPr>
          <a:xfrm>
            <a:off x="355104" y="348909"/>
            <a:ext cx="1583111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1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B828B-E7D6-41B9-A07F-169879D4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" y="1689900"/>
            <a:ext cx="10638408" cy="3324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37234-DE2D-4B8E-A6EC-5DB56CB6E3A0}"/>
              </a:ext>
            </a:extLst>
          </p:cNvPr>
          <p:cNvSpPr txBox="1"/>
          <p:nvPr/>
        </p:nvSpPr>
        <p:spPr>
          <a:xfrm>
            <a:off x="355105" y="44388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ข้อที่ 5 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ผลลัพธ์ที่ได้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92095-D97B-4326-AA44-B5A88D5A4EE1}"/>
              </a:ext>
            </a:extLst>
          </p:cNvPr>
          <p:cNvSpPr/>
          <p:nvPr/>
        </p:nvSpPr>
        <p:spPr>
          <a:xfrm>
            <a:off x="1828801" y="2565646"/>
            <a:ext cx="7732450" cy="2796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994DC-417D-4451-BE49-0AA39A8BD609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3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EC3B2-B46E-4E61-93FC-F8CE8A48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393367"/>
            <a:ext cx="10659963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6E8A9-DC09-4D41-972A-E296BEC7AC37}"/>
              </a:ext>
            </a:extLst>
          </p:cNvPr>
          <p:cNvSpPr txBox="1"/>
          <p:nvPr/>
        </p:nvSpPr>
        <p:spPr>
          <a:xfrm>
            <a:off x="355105" y="443884"/>
            <a:ext cx="374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ข้อที่ 6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ทำการเพิ่มข้อความบน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2111A-EDFF-4584-96A2-A7827CFBFB87}"/>
              </a:ext>
            </a:extLst>
          </p:cNvPr>
          <p:cNvSpPr/>
          <p:nvPr/>
        </p:nvSpPr>
        <p:spPr>
          <a:xfrm>
            <a:off x="523782" y="3429000"/>
            <a:ext cx="2565647" cy="326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EB5A1-49F9-4731-B648-38D19B53D13D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3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8A03E-3022-434B-A979-31E3BA5A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2" y="1366668"/>
            <a:ext cx="10878235" cy="4124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6AFAE-9CA1-4267-9FDB-EB7DE5389745}"/>
              </a:ext>
            </a:extLst>
          </p:cNvPr>
          <p:cNvSpPr txBox="1"/>
          <p:nvPr/>
        </p:nvSpPr>
        <p:spPr>
          <a:xfrm>
            <a:off x="355105" y="443884"/>
            <a:ext cx="462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แบบฝึกหัด ข้อที่ 6 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ใช้คำสั่งให้บน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notepad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มาซิงค์กัน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F8A02-DE72-4571-9EF4-B3560F56D510}"/>
              </a:ext>
            </a:extLst>
          </p:cNvPr>
          <p:cNvSpPr/>
          <p:nvPr/>
        </p:nvSpPr>
        <p:spPr>
          <a:xfrm>
            <a:off x="1793291" y="2618912"/>
            <a:ext cx="7732450" cy="2796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59722-456A-46A4-870A-F18E99882CBA}"/>
              </a:ext>
            </a:extLst>
          </p:cNvPr>
          <p:cNvSpPr/>
          <p:nvPr/>
        </p:nvSpPr>
        <p:spPr>
          <a:xfrm>
            <a:off x="355104" y="348909"/>
            <a:ext cx="1536219" cy="5498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9452B-12A9-4830-B712-2CE64A24EE2E}"/>
              </a:ext>
            </a:extLst>
          </p:cNvPr>
          <p:cNvSpPr txBox="1"/>
          <p:nvPr/>
        </p:nvSpPr>
        <p:spPr>
          <a:xfrm>
            <a:off x="5160514" y="5644674"/>
            <a:ext cx="187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รูปภาพแสดงผลลัพธ์ที่ได้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601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1.2.6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บอกให้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Git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รู้จัก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email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ของเรา โดยพิมพ์คำสั่งต่อไปนี้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83BCF-6A02-4DDF-881E-87D93985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"/>
          <a:stretch/>
        </p:blipFill>
        <p:spPr>
          <a:xfrm>
            <a:off x="2171152" y="1293827"/>
            <a:ext cx="7849695" cy="19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1.3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 สร้าง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บน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server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A5EDB-5A43-46CE-8842-7521DFC97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4"/>
          <a:stretch/>
        </p:blipFill>
        <p:spPr>
          <a:xfrm>
            <a:off x="3585863" y="843994"/>
            <a:ext cx="5020273" cy="5938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54FA81-0682-4B93-A4F3-ACA62CF8E397}"/>
              </a:ext>
            </a:extLst>
          </p:cNvPr>
          <p:cNvSpPr/>
          <p:nvPr/>
        </p:nvSpPr>
        <p:spPr>
          <a:xfrm>
            <a:off x="3320249" y="6116715"/>
            <a:ext cx="1491448" cy="57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B83BB6-0900-4762-8528-AA0204C96C44}"/>
              </a:ext>
            </a:extLst>
          </p:cNvPr>
          <p:cNvCxnSpPr/>
          <p:nvPr/>
        </p:nvCxnSpPr>
        <p:spPr>
          <a:xfrm>
            <a:off x="2707689" y="5672831"/>
            <a:ext cx="479394" cy="443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3DF143-B379-46D7-B7BD-B43912E93589}"/>
              </a:ext>
            </a:extLst>
          </p:cNvPr>
          <p:cNvSpPr txBox="1"/>
          <p:nvPr/>
        </p:nvSpPr>
        <p:spPr>
          <a:xfrm>
            <a:off x="363983" y="5088386"/>
            <a:ext cx="29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คลิกปุ่ม </a:t>
            </a:r>
            <a:r>
              <a:rPr lang="en-US" dirty="0"/>
              <a:t>Create repository </a:t>
            </a:r>
            <a:r>
              <a:rPr lang="th-TH" dirty="0"/>
              <a:t>เพื่อสร้าง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3B071-73E8-4FED-9676-2C13593F890D}"/>
              </a:ext>
            </a:extLst>
          </p:cNvPr>
          <p:cNvSpPr/>
          <p:nvPr/>
        </p:nvSpPr>
        <p:spPr>
          <a:xfrm>
            <a:off x="4919708" y="1608338"/>
            <a:ext cx="1898341" cy="57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B411C-3032-41BE-BB47-F4FDA1544FFF}"/>
              </a:ext>
            </a:extLst>
          </p:cNvPr>
          <p:cNvCxnSpPr>
            <a:cxnSpLocks/>
          </p:cNvCxnSpPr>
          <p:nvPr/>
        </p:nvCxnSpPr>
        <p:spPr>
          <a:xfrm flipH="1">
            <a:off x="7068103" y="1837091"/>
            <a:ext cx="19068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31A815-D5CF-479B-8370-C6F13B17F79C}"/>
              </a:ext>
            </a:extLst>
          </p:cNvPr>
          <p:cNvSpPr txBox="1"/>
          <p:nvPr/>
        </p:nvSpPr>
        <p:spPr>
          <a:xfrm>
            <a:off x="9154356" y="1652425"/>
            <a:ext cx="212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เป็นการตั้งชื่อ</a:t>
            </a:r>
            <a:r>
              <a:rPr lang="en-US" dirty="0"/>
              <a:t> repository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6749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355108"/>
            <a:ext cx="36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Repository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ที่ได้จากการสร้างในการทดลองที่ 1.3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C87BB-E217-4242-ADAE-5873874E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2" y="998209"/>
            <a:ext cx="9477836" cy="54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454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 1.4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คำสั่ง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l</a:t>
            </a:r>
            <a:r>
              <a:rPr lang="en-US" sz="2000" b="1" dirty="0">
                <a:solidFill>
                  <a:srgbClr val="24292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0" i="0" dirty="0">
                <a:solidFill>
                  <a:srgbClr val="24292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ดูรายการของไฟล์และโฟลเดอร์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53B41-0F79-443D-A071-77C17F264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/>
          <a:stretch/>
        </p:blipFill>
        <p:spPr>
          <a:xfrm>
            <a:off x="1793289" y="1025979"/>
            <a:ext cx="5712249" cy="53881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3302D6-475B-4E6D-9C71-BAC4B846FD44}"/>
              </a:ext>
            </a:extLst>
          </p:cNvPr>
          <p:cNvSpPr/>
          <p:nvPr/>
        </p:nvSpPr>
        <p:spPr>
          <a:xfrm>
            <a:off x="1544715" y="1491449"/>
            <a:ext cx="683580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F1D4A-6095-4A10-BDDE-7FEF199A0F75}"/>
              </a:ext>
            </a:extLst>
          </p:cNvPr>
          <p:cNvSpPr txBox="1"/>
          <p:nvPr/>
        </p:nvSpPr>
        <p:spPr>
          <a:xfrm>
            <a:off x="355105" y="443884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การทดลองที่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1.4 </a:t>
            </a:r>
            <a:endParaRPr lang="en-US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5D7D8-CD7B-44CC-B513-76CA1B6A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82821"/>
            <a:ext cx="7325747" cy="182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9AE88-85B3-4E4A-B425-19A0085015A7}"/>
              </a:ext>
            </a:extLst>
          </p:cNvPr>
          <p:cNvSpPr txBox="1"/>
          <p:nvPr/>
        </p:nvSpPr>
        <p:spPr>
          <a:xfrm>
            <a:off x="1057381" y="3846125"/>
            <a:ext cx="4616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 </a:t>
            </a:r>
            <a:r>
              <a:rPr lang="en-US" sz="20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mkdir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“</a:t>
            </a:r>
            <a:r>
              <a:rPr lang="th-TH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ชื่อโฟลเดอร์ที่ต้องการ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” 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ในการสร้างโฟลเดอร์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51DA2-CDC6-45D1-917A-9F9258178760}"/>
              </a:ext>
            </a:extLst>
          </p:cNvPr>
          <p:cNvSpPr txBox="1"/>
          <p:nvPr/>
        </p:nvSpPr>
        <p:spPr>
          <a:xfrm>
            <a:off x="1057381" y="4522308"/>
            <a:ext cx="361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ใช้คำสั่ง  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cd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เพื่อทำการย้ายเข้าโฟลเดอร์ที่สร้างขึ้น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471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768</Words>
  <Application>Microsoft Office PowerPoint</Application>
  <PresentationFormat>Widescreen</PresentationFormat>
  <Paragraphs>85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Angsana New</vt:lpstr>
      <vt:lpstr>-apple-system</vt:lpstr>
      <vt:lpstr>Arial</vt:lpstr>
      <vt:lpstr>Calibri</vt:lpstr>
      <vt:lpstr>Calibri Light</vt:lpstr>
      <vt:lpstr>Cordia New</vt:lpstr>
      <vt:lpstr>Office Theme</vt:lpstr>
      <vt:lpstr>สรุปผลการทดลองที่  week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kuntida kesorn</dc:creator>
  <cp:lastModifiedBy>kuntida kesorn</cp:lastModifiedBy>
  <cp:revision>6</cp:revision>
  <dcterms:created xsi:type="dcterms:W3CDTF">2022-10-13T16:49:04Z</dcterms:created>
  <dcterms:modified xsi:type="dcterms:W3CDTF">2022-10-15T15:30:16Z</dcterms:modified>
</cp:coreProperties>
</file>