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24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84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42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8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23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99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6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01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05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8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474B-9547-4C81-8D11-36CF80295206}" type="datetimeFigureOut">
              <a:rPr kumimoji="1" lang="ja-JP" altLang="en-US" smtClean="0"/>
              <a:t>2016/10/2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D035-282F-4033-93F8-68ABD91116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3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バリケード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barricade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748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統計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7200" dirty="0" smtClean="0"/>
              <a:t>Accepted </a:t>
            </a:r>
            <a:r>
              <a:rPr lang="en-US" altLang="ja-JP" sz="7200" dirty="0" smtClean="0">
                <a:solidFill>
                  <a:srgbClr val="FF0000"/>
                </a:solidFill>
              </a:rPr>
              <a:t>264(79%)</a:t>
            </a:r>
          </a:p>
          <a:p>
            <a:r>
              <a:rPr kumimoji="1" lang="en-US" altLang="ja-JP" sz="7200" dirty="0" smtClean="0"/>
              <a:t>Trying </a:t>
            </a:r>
            <a:r>
              <a:rPr kumimoji="1" lang="en-US" altLang="ja-JP" sz="7200" dirty="0" smtClean="0">
                <a:solidFill>
                  <a:srgbClr val="FF0000"/>
                </a:solidFill>
              </a:rPr>
              <a:t>269(80%)</a:t>
            </a:r>
          </a:p>
          <a:p>
            <a:r>
              <a:rPr lang="en-US" altLang="ja-JP" sz="7200" dirty="0" smtClean="0"/>
              <a:t>Total Submission </a:t>
            </a:r>
            <a:r>
              <a:rPr lang="en-US" altLang="ja-JP" sz="7200" dirty="0" smtClean="0">
                <a:solidFill>
                  <a:srgbClr val="FF0000"/>
                </a:solidFill>
              </a:rPr>
              <a:t>336</a:t>
            </a:r>
            <a:endParaRPr lang="en-US" altLang="ja-JP" sz="7200" dirty="0">
              <a:solidFill>
                <a:srgbClr val="FF0000"/>
              </a:solidFill>
            </a:endParaRPr>
          </a:p>
          <a:p>
            <a:r>
              <a:rPr lang="en-US" altLang="ja-JP" sz="7200" dirty="0" smtClean="0"/>
              <a:t>First Accepted </a:t>
            </a:r>
            <a:r>
              <a:rPr lang="en-US" altLang="ja-JP" sz="7200" dirty="0" smtClean="0">
                <a:solidFill>
                  <a:srgbClr val="FF0000"/>
                </a:solidFill>
              </a:rPr>
              <a:t>anta</a:t>
            </a:r>
          </a:p>
          <a:p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84807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バリケード barricade</vt:lpstr>
      <vt:lpstr>統計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バリケード barricade</dc:title>
  <dc:creator>Microsoft アカウント</dc:creator>
  <cp:lastModifiedBy>Microsoft アカウント</cp:lastModifiedBy>
  <cp:revision>4</cp:revision>
  <dcterms:created xsi:type="dcterms:W3CDTF">2016-10-02T05:24:05Z</dcterms:created>
  <dcterms:modified xsi:type="dcterms:W3CDTF">2016-10-02T09:01:18Z</dcterms:modified>
</cp:coreProperties>
</file>