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53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04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5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88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66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6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3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4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64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0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D82E-76FB-C547-ABF5-E387243E465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8624A-5863-F641-AA17-EF46C0EC7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3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B - </a:t>
            </a:r>
            <a:r>
              <a:rPr lang="ja-JP" altLang="en-US" dirty="0"/>
              <a:t>作問</a:t>
            </a:r>
            <a:r>
              <a:rPr lang="ja-JP" altLang="en-US" dirty="0" smtClean="0"/>
              <a:t>委員会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Problem Committee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n_knuu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解答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n_knuu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drafear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9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問の問題名が与えられる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回のコンテストでは</a:t>
            </a:r>
            <a:r>
              <a:rPr lang="en-US" altLang="ja-JP" dirty="0" smtClean="0"/>
              <a:t>K</a:t>
            </a:r>
            <a:r>
              <a:rPr lang="ja-JP" altLang="en-US" dirty="0" smtClean="0"/>
              <a:t>個の問題を選んで何回かコンテストを開催したい</a:t>
            </a:r>
            <a:endParaRPr lang="en-US" altLang="ja-JP" dirty="0" smtClean="0"/>
          </a:p>
          <a:p>
            <a:r>
              <a:rPr lang="ja-JP" altLang="en-US" dirty="0" smtClean="0"/>
              <a:t>ただし、</a:t>
            </a:r>
            <a:r>
              <a:rPr lang="en-US" altLang="ja-JP" dirty="0" smtClean="0"/>
              <a:t>K</a:t>
            </a:r>
            <a:r>
              <a:rPr lang="ja-JP" altLang="en-US" dirty="0" smtClean="0"/>
              <a:t>個の問題の問題名の頭文字が異なるように問題を選ぶこととする</a:t>
            </a:r>
            <a:endParaRPr lang="en-US" altLang="ja-JP" dirty="0" smtClean="0"/>
          </a:p>
          <a:p>
            <a:r>
              <a:rPr lang="ja-JP" altLang="en-US" dirty="0" smtClean="0"/>
              <a:t>最大で何回コンテストを開催することができるか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011679"/>
            <a:ext cx="8596668" cy="402968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貪欲法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頭文字ごとに問題数を数える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数えた配列を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C</a:t>
            </a:r>
            <a:r>
              <a:rPr lang="ja-JP" altLang="en-US" dirty="0" smtClean="0"/>
              <a:t>をソートし、多い方から順に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個ずつ、</a:t>
            </a:r>
            <a:r>
              <a:rPr lang="en-US" altLang="ja-JP" dirty="0" smtClean="0"/>
              <a:t>K</a:t>
            </a:r>
            <a:r>
              <a:rPr lang="ja-JP" altLang="en-US" dirty="0" smtClean="0"/>
              <a:t>回取って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回開催する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これを繰り返し、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個取れなくなったら終了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優先度付きキューを使っても</a:t>
            </a:r>
            <a:r>
              <a:rPr kumimoji="1" lang="en-US" altLang="ja-JP" dirty="0" smtClean="0"/>
              <a:t>OK</a:t>
            </a:r>
            <a:endParaRPr lang="en-US" altLang="ja-JP" dirty="0"/>
          </a:p>
          <a:p>
            <a:pPr lvl="1"/>
            <a:r>
              <a:rPr lang="en-US" altLang="ja-JP" dirty="0" smtClean="0"/>
              <a:t>O(</a:t>
            </a:r>
            <a:r>
              <a:rPr lang="en-US" altLang="ja-JP" dirty="0" err="1" smtClean="0"/>
              <a:t>NlogN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二分探索</a:t>
            </a:r>
            <a:r>
              <a:rPr lang="en-US" altLang="ja-JP" dirty="0" smtClean="0"/>
              <a:t>(+</a:t>
            </a:r>
            <a:r>
              <a:rPr lang="ja-JP" altLang="en-US" dirty="0" smtClean="0"/>
              <a:t>貪欲法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 smtClean="0"/>
              <a:t>X</a:t>
            </a:r>
            <a:r>
              <a:rPr lang="ja-JP" altLang="en-US" dirty="0" smtClean="0"/>
              <a:t>回開催すると決めた場合、各</a:t>
            </a:r>
            <a:r>
              <a:rPr lang="en-US" altLang="ja-JP" dirty="0" smtClean="0"/>
              <a:t>C[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からは最大</a:t>
            </a:r>
            <a:r>
              <a:rPr lang="en-US" altLang="ja-JP" dirty="0" smtClean="0"/>
              <a:t>X</a:t>
            </a:r>
            <a:r>
              <a:rPr lang="ja-JP" altLang="en-US" dirty="0" smtClean="0"/>
              <a:t>個まで問題を使える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合計</a:t>
            </a:r>
            <a:r>
              <a:rPr lang="en-US" altLang="ja-JP" dirty="0" smtClean="0"/>
              <a:t>X*K</a:t>
            </a:r>
            <a:r>
              <a:rPr lang="ja-JP" altLang="en-US" dirty="0" smtClean="0"/>
              <a:t>個問題が使えれば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なので、この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を二分探索で求める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O(</a:t>
            </a:r>
            <a:r>
              <a:rPr kumimoji="1" lang="en-US" altLang="ja-JP" dirty="0" err="1" smtClean="0"/>
              <a:t>N+logN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011679"/>
            <a:ext cx="8596668" cy="402968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First AC</a:t>
            </a:r>
          </a:p>
          <a:p>
            <a:pPr lvl="1"/>
            <a:r>
              <a:rPr lang="is-IS" altLang="ja-JP" dirty="0" smtClean="0"/>
              <a:t>ALL: anta </a:t>
            </a:r>
            <a:r>
              <a:rPr lang="is-IS" altLang="ja-JP" dirty="0"/>
              <a:t>(03:26</a:t>
            </a:r>
            <a:r>
              <a:rPr lang="is-IS" altLang="ja-JP" dirty="0" smtClean="0"/>
              <a:t>)</a:t>
            </a:r>
          </a:p>
          <a:p>
            <a:pPr lvl="1"/>
            <a:r>
              <a:rPr lang="is-IS" altLang="ja-JP" dirty="0" smtClean="0"/>
              <a:t>Onsite @ Tokyo: </a:t>
            </a:r>
            <a:r>
              <a:rPr lang="is-IS" altLang="ja-JP" dirty="0"/>
              <a:t>sugim48 (04:24</a:t>
            </a:r>
            <a:r>
              <a:rPr lang="is-IS" altLang="ja-JP" dirty="0" smtClean="0"/>
              <a:t>)</a:t>
            </a:r>
          </a:p>
          <a:p>
            <a:pPr lvl="1"/>
            <a:r>
              <a:rPr lang="is-IS" altLang="ja-JP" dirty="0"/>
              <a:t>Onsite @ </a:t>
            </a:r>
            <a:r>
              <a:rPr lang="is-IS" altLang="ja-JP" dirty="0" smtClean="0"/>
              <a:t>Kyoto: ixmel (07:57)</a:t>
            </a:r>
            <a:endParaRPr lang="en-US" altLang="ja-JP" dirty="0" smtClean="0"/>
          </a:p>
          <a:p>
            <a:r>
              <a:rPr lang="en-US" altLang="ja-JP" dirty="0" smtClean="0"/>
              <a:t>Trying</a:t>
            </a:r>
          </a:p>
          <a:p>
            <a:pPr lvl="1"/>
            <a:r>
              <a:rPr lang="en-US" altLang="ja-JP" dirty="0" smtClean="0"/>
              <a:t>238 ( 48 </a:t>
            </a:r>
            <a:r>
              <a:rPr lang="en-US" altLang="ja-JP" dirty="0" smtClean="0"/>
              <a:t>%)</a:t>
            </a:r>
          </a:p>
          <a:p>
            <a:r>
              <a:rPr lang="en-US" altLang="ja-JP" dirty="0" smtClean="0"/>
              <a:t>AC Rate</a:t>
            </a:r>
          </a:p>
          <a:p>
            <a:pPr lvl="1"/>
            <a:r>
              <a:rPr lang="en-US" altLang="ja-JP" dirty="0" smtClean="0"/>
              <a:t>191</a:t>
            </a:r>
            <a:r>
              <a:rPr lang="en-US" altLang="ja-JP" dirty="0" smtClean="0"/>
              <a:t> ( 38 </a:t>
            </a:r>
            <a:r>
              <a:rPr lang="en-US" altLang="ja-JP" dirty="0" smtClean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843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ジャッジ解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011679"/>
            <a:ext cx="8596668" cy="4029683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n_knuu</a:t>
            </a:r>
            <a:r>
              <a:rPr lang="en-US" altLang="ja-JP" dirty="0" smtClean="0"/>
              <a:t>(C++): 32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r>
              <a:rPr lang="en-US" altLang="ja-JP" dirty="0" err="1" smtClean="0"/>
              <a:t>n_knuu</a:t>
            </a:r>
            <a:r>
              <a:rPr lang="en-US" altLang="ja-JP" dirty="0" smtClean="0"/>
              <a:t>(python): 27</a:t>
            </a:r>
            <a:r>
              <a:rPr lang="ja-JP" altLang="en-US" dirty="0" smtClean="0"/>
              <a:t>行</a:t>
            </a:r>
            <a:endParaRPr lang="en-US" altLang="ja-JP" dirty="0" smtClean="0"/>
          </a:p>
          <a:p>
            <a:r>
              <a:rPr lang="en-US" altLang="ja-JP" dirty="0" err="1" smtClean="0"/>
              <a:t>Drafear</a:t>
            </a:r>
            <a:r>
              <a:rPr lang="en-US" altLang="ja-JP" smtClean="0"/>
              <a:t>(C++): </a:t>
            </a:r>
            <a:r>
              <a:rPr lang="en-US" altLang="ja-JP" dirty="0" smtClean="0"/>
              <a:t>68</a:t>
            </a:r>
            <a:r>
              <a:rPr lang="ja-JP" altLang="en-US" dirty="0" smtClean="0"/>
              <a:t>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91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220</Words>
  <Application>Microsoft Macintosh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Trebuchet MS</vt:lpstr>
      <vt:lpstr>Wingdings 3</vt:lpstr>
      <vt:lpstr>メイリオ</vt:lpstr>
      <vt:lpstr>Arial</vt:lpstr>
      <vt:lpstr>ファセット</vt:lpstr>
      <vt:lpstr>B - 作問委員会 Problem Committee</vt:lpstr>
      <vt:lpstr>問題概要</vt:lpstr>
      <vt:lpstr>解法</vt:lpstr>
      <vt:lpstr>統計</vt:lpstr>
      <vt:lpstr>ジャッジ解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- 作問委員会 / Problem Committee</dc:title>
  <dc:creator>PC-A314</dc:creator>
  <cp:lastModifiedBy>PC-A314</cp:lastModifiedBy>
  <cp:revision>39</cp:revision>
  <dcterms:created xsi:type="dcterms:W3CDTF">2016-10-02T03:38:25Z</dcterms:created>
  <dcterms:modified xsi:type="dcterms:W3CDTF">2016-10-02T09:38:35Z</dcterms:modified>
</cp:coreProperties>
</file>