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6445-3467-7C4C-A6D2-9C7399E1AAD2}" type="datetimeFigureOut">
              <a:rPr kumimoji="1" lang="ja-JP" altLang="en-US" smtClean="0"/>
              <a:t>16/10/02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1671-FE66-FA43-BE2A-0DAB84EF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4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6445-3467-7C4C-A6D2-9C7399E1AAD2}" type="datetimeFigureOut">
              <a:rPr kumimoji="1" lang="ja-JP" altLang="en-US" smtClean="0"/>
              <a:t>16/10/02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1671-FE66-FA43-BE2A-0DAB84EF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22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6445-3467-7C4C-A6D2-9C7399E1AAD2}" type="datetimeFigureOut">
              <a:rPr kumimoji="1" lang="ja-JP" altLang="en-US" smtClean="0"/>
              <a:t>16/10/02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1671-FE66-FA43-BE2A-0DAB84EF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37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6445-3467-7C4C-A6D2-9C7399E1AAD2}" type="datetimeFigureOut">
              <a:rPr kumimoji="1" lang="ja-JP" altLang="en-US" smtClean="0"/>
              <a:t>16/10/02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1671-FE66-FA43-BE2A-0DAB84EF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6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6445-3467-7C4C-A6D2-9C7399E1AAD2}" type="datetimeFigureOut">
              <a:rPr kumimoji="1" lang="ja-JP" altLang="en-US" smtClean="0"/>
              <a:t>16/10/02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1671-FE66-FA43-BE2A-0DAB84EF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66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6445-3467-7C4C-A6D2-9C7399E1AAD2}" type="datetimeFigureOut">
              <a:rPr kumimoji="1" lang="ja-JP" altLang="en-US" smtClean="0"/>
              <a:t>16/10/02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1671-FE66-FA43-BE2A-0DAB84EF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0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6445-3467-7C4C-A6D2-9C7399E1AAD2}" type="datetimeFigureOut">
              <a:rPr kumimoji="1" lang="ja-JP" altLang="en-US" smtClean="0"/>
              <a:t>16/10/02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1671-FE66-FA43-BE2A-0DAB84EF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11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6445-3467-7C4C-A6D2-9C7399E1AAD2}" type="datetimeFigureOut">
              <a:rPr kumimoji="1" lang="ja-JP" altLang="en-US" smtClean="0"/>
              <a:t>16/10/02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1671-FE66-FA43-BE2A-0DAB84EF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1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6445-3467-7C4C-A6D2-9C7399E1AAD2}" type="datetimeFigureOut">
              <a:rPr kumimoji="1" lang="ja-JP" altLang="en-US" smtClean="0"/>
              <a:t>16/10/02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1671-FE66-FA43-BE2A-0DAB84EF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6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6445-3467-7C4C-A6D2-9C7399E1AAD2}" type="datetimeFigureOut">
              <a:rPr kumimoji="1" lang="ja-JP" altLang="en-US" smtClean="0"/>
              <a:t>16/10/02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1671-FE66-FA43-BE2A-0DAB84EF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60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6445-3467-7C4C-A6D2-9C7399E1AAD2}" type="datetimeFigureOut">
              <a:rPr kumimoji="1" lang="ja-JP" altLang="en-US" smtClean="0"/>
              <a:t>16/10/02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1671-FE66-FA43-BE2A-0DAB84EF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67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6445-3467-7C4C-A6D2-9C7399E1AAD2}" type="datetimeFigureOut">
              <a:rPr kumimoji="1" lang="ja-JP" altLang="en-US" smtClean="0"/>
              <a:t>16/10/02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1671-FE66-FA43-BE2A-0DAB84EF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63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試験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原案</a:t>
            </a:r>
            <a:r>
              <a:rPr lang="en-US" altLang="ja-JP" dirty="0" smtClean="0"/>
              <a:t>: asi1024</a:t>
            </a:r>
          </a:p>
          <a:p>
            <a:r>
              <a:rPr lang="ja-JP" altLang="en-US" dirty="0" smtClean="0"/>
              <a:t>解答</a:t>
            </a:r>
            <a:r>
              <a:rPr lang="en-US" altLang="ja-JP" dirty="0" smtClean="0"/>
              <a:t>: asi1024, </a:t>
            </a:r>
            <a:r>
              <a:rPr lang="en-US" altLang="ja-JP" dirty="0" err="1" smtClean="0"/>
              <a:t>sndtkrh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78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文字列</a:t>
            </a:r>
            <a:r>
              <a:rPr kumimoji="1" lang="en-US" altLang="ja-JP" dirty="0" smtClean="0"/>
              <a:t> T </a:t>
            </a:r>
            <a:r>
              <a:rPr kumimoji="1" lang="ja-JP" altLang="en-US" dirty="0" smtClean="0"/>
              <a:t>が入力として与えられる．</a:t>
            </a:r>
            <a:endParaRPr kumimoji="1" lang="en-US" altLang="ja-JP" dirty="0" smtClean="0"/>
          </a:p>
          <a:p>
            <a:r>
              <a:rPr lang="ja-JP" altLang="en-US" dirty="0" smtClean="0"/>
              <a:t>以下の条件を満たす文字列集合</a:t>
            </a:r>
            <a:r>
              <a:rPr lang="en-US" altLang="ja-JP" dirty="0" smtClean="0"/>
              <a:t> S </a:t>
            </a:r>
            <a:r>
              <a:rPr lang="ja-JP" altLang="en-US" dirty="0" smtClean="0"/>
              <a:t>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要素数の最大値を求めよ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任意の</a:t>
            </a:r>
            <a:r>
              <a:rPr kumimoji="1" lang="en-US" altLang="ja-JP" dirty="0" smtClean="0"/>
              <a:t> S </a:t>
            </a:r>
            <a:r>
              <a:rPr kumimoji="1" lang="ja-JP" altLang="en-US" dirty="0" smtClean="0"/>
              <a:t>の要素は</a:t>
            </a:r>
            <a:r>
              <a:rPr kumimoji="1" lang="en-US" altLang="ja-JP" dirty="0" smtClean="0"/>
              <a:t> T 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 consecutive </a:t>
            </a:r>
            <a:r>
              <a:rPr kumimoji="1" lang="en-US" altLang="ja-JP" dirty="0" err="1" smtClean="0"/>
              <a:t>subseq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任意の</a:t>
            </a:r>
            <a:r>
              <a:rPr kumimoji="1" lang="en-US" altLang="ja-JP" dirty="0" smtClean="0"/>
              <a:t> S </a:t>
            </a:r>
            <a:r>
              <a:rPr kumimoji="1" lang="ja-JP" altLang="en-US" dirty="0" smtClean="0"/>
              <a:t>の要素の組</a:t>
            </a:r>
            <a:r>
              <a:rPr kumimoji="1" lang="en-US" altLang="ja-JP" dirty="0" smtClean="0"/>
              <a:t> (x, y) </a:t>
            </a:r>
            <a:r>
              <a:rPr lang="ja-JP" altLang="en-US" dirty="0" smtClean="0"/>
              <a:t>について，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x ≠ y </a:t>
            </a:r>
            <a:r>
              <a:rPr lang="ja-JP" altLang="en-US" dirty="0" smtClean="0"/>
              <a:t>であるなら</a:t>
            </a:r>
            <a:r>
              <a:rPr lang="en-US" altLang="ja-JP" dirty="0" smtClean="0"/>
              <a:t> x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y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subseq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708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 </a:t>
            </a:r>
            <a:r>
              <a:rPr lang="ja-JP" altLang="en-US" dirty="0" smtClean="0"/>
              <a:t>は全ての文字列が同じ長さとしてよい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 </a:t>
            </a:r>
            <a:r>
              <a:rPr kumimoji="1" lang="ja-JP" altLang="en-US" dirty="0" smtClean="0"/>
              <a:t>の中に長さが異なるものが存在するとき，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最も</a:t>
            </a:r>
            <a:r>
              <a:rPr kumimoji="1" lang="ja-JP" altLang="en-US" dirty="0" smtClean="0"/>
              <a:t>短い文字列のを伸ばしても条件を満たす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30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解説スライド間に合いませんでした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|T| - max LCP </a:t>
            </a:r>
            <a:r>
              <a:rPr lang="ja-JP" altLang="en-US" dirty="0" smtClean="0"/>
              <a:t>が答えになります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169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TODO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14550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70</Words>
  <Application>Microsoft Macintosh PowerPoint</Application>
  <PresentationFormat>画面に合わせる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試験</vt:lpstr>
      <vt:lpstr>問題概要</vt:lpstr>
      <vt:lpstr>解法</vt:lpstr>
      <vt:lpstr>解説スライド間に合いませんでした</vt:lpstr>
      <vt:lpstr>統計</vt:lpstr>
    </vt:vector>
  </TitlesOfParts>
  <Company>Kyoto Univ.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試験</dc:title>
  <dc:creator>Imanishi Akifumi</dc:creator>
  <cp:lastModifiedBy>Imanishi Akifumi</cp:lastModifiedBy>
  <cp:revision>10</cp:revision>
  <dcterms:created xsi:type="dcterms:W3CDTF">2016-10-02T07:59:43Z</dcterms:created>
  <dcterms:modified xsi:type="dcterms:W3CDTF">2016-10-02T08:43:15Z</dcterms:modified>
</cp:coreProperties>
</file>