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16/09/29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16/09/29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rtl="0" eaLnBrk="1" latinLnBrk="0" hangingPunct="1">
        <a:spcBef>
          <a:spcPct val="0"/>
        </a:spcBef>
        <a:buNone/>
        <a:defRPr kumimoji="1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1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946159"/>
            <a:ext cx="8077200" cy="785642"/>
          </a:xfrm>
        </p:spPr>
        <p:txBody>
          <a:bodyPr/>
          <a:lstStyle/>
          <a:p>
            <a:r>
              <a:rPr kumimoji="1" lang="ja-JP" altLang="en-US" dirty="0" smtClean="0"/>
              <a:t>百目おばけ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875834"/>
            <a:ext cx="7972454" cy="768184"/>
          </a:xfrm>
        </p:spPr>
        <p:txBody>
          <a:bodyPr/>
          <a:lstStyle/>
          <a:p>
            <a:r>
              <a:rPr kumimoji="1" lang="ja-JP" altLang="en-US" dirty="0" smtClean="0">
                <a:latin typeface="Arial"/>
                <a:cs typeface="Arial"/>
              </a:rPr>
              <a:t>問題</a:t>
            </a:r>
            <a:r>
              <a:rPr kumimoji="1" lang="en-US" altLang="ja-JP" dirty="0" smtClean="0">
                <a:latin typeface="Chalkboard"/>
                <a:cs typeface="Chalkboard"/>
              </a:rPr>
              <a:t>: asi1024</a:t>
            </a:r>
          </a:p>
          <a:p>
            <a:r>
              <a:rPr lang="ja-JP" altLang="en-US" dirty="0" smtClean="0">
                <a:latin typeface="Chalkboard"/>
                <a:cs typeface="Chalkboard"/>
              </a:rPr>
              <a:t>解答</a:t>
            </a:r>
            <a:r>
              <a:rPr lang="en-US" altLang="ja-JP" dirty="0" smtClean="0">
                <a:latin typeface="Chalkboard"/>
                <a:cs typeface="Chalkboard"/>
              </a:rPr>
              <a:t>: asi1024, </a:t>
            </a:r>
            <a:r>
              <a:rPr lang="en-US" altLang="ja-JP" dirty="0" err="1" smtClean="0">
                <a:latin typeface="Chalkboard"/>
                <a:cs typeface="Chalkboard"/>
              </a:rPr>
              <a:t>joisino</a:t>
            </a:r>
            <a:endParaRPr kumimoji="1" lang="ja-JP" alt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21235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pic>
        <p:nvPicPr>
          <p:cNvPr id="10" name="コンテンツ プレースホルダー 9" descr="img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819" r="-63819"/>
          <a:stretch>
            <a:fillRect/>
          </a:stretch>
        </p:blipFill>
        <p:spPr>
          <a:xfrm>
            <a:off x="457200" y="2945174"/>
            <a:ext cx="8229600" cy="3590726"/>
          </a:xfr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79028"/>
            <a:ext cx="8229600" cy="113104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1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 smtClean="0">
                <a:latin typeface="Arial"/>
                <a:cs typeface="Arial"/>
              </a:rPr>
              <a:t>与えられた</a:t>
            </a:r>
            <a:r>
              <a:rPr lang="en-US" altLang="ja-JP" dirty="0" smtClean="0">
                <a:latin typeface="Arial"/>
                <a:cs typeface="Arial"/>
              </a:rPr>
              <a:t>2</a:t>
            </a:r>
            <a:r>
              <a:rPr lang="ja-JP" altLang="en-US" dirty="0" smtClean="0">
                <a:latin typeface="Arial"/>
                <a:cs typeface="Arial"/>
              </a:rPr>
              <a:t>つの円に接するように</a:t>
            </a:r>
            <a:r>
              <a:rPr lang="en-US" altLang="ja-JP" dirty="0" smtClean="0">
                <a:latin typeface="Arial"/>
                <a:cs typeface="Arial"/>
              </a:rPr>
              <a:t/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ja-JP" altLang="en-US" dirty="0" smtClean="0">
                <a:latin typeface="Arial"/>
                <a:cs typeface="Arial"/>
              </a:rPr>
              <a:t>最大で何個の円を配置できるか？</a:t>
            </a:r>
            <a:endParaRPr lang="ja-JP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77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適切な点で反転する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Chalkboard"/>
                <a:cs typeface="Chalkboard"/>
              </a:rPr>
              <a:t>反転</a:t>
            </a:r>
            <a:r>
              <a:rPr lang="en-US" altLang="ja-JP" dirty="0" smtClean="0">
                <a:latin typeface="Chalkboard"/>
                <a:cs typeface="Chalkboard"/>
              </a:rPr>
              <a:t> </a:t>
            </a:r>
            <a:r>
              <a:rPr lang="en-US" altLang="ja-JP" dirty="0" smtClean="0">
                <a:latin typeface="Chalkboard"/>
                <a:cs typeface="Chalkboard"/>
              </a:rPr>
              <a:t>1</a:t>
            </a:r>
            <a:endParaRPr kumimoji="1" lang="ja-JP" altLang="en-US" dirty="0">
              <a:latin typeface="Chalkboard"/>
              <a:cs typeface="Chalkboard"/>
            </a:endParaRPr>
          </a:p>
        </p:txBody>
      </p:sp>
      <p:pic>
        <p:nvPicPr>
          <p:cNvPr id="5" name="コンテンツ プレースホルダー 4" descr="スクリーンショット 2016-09-29 4.08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07" b="-6407"/>
          <a:stretch>
            <a:fillRect/>
          </a:stretch>
        </p:blipFill>
        <p:spPr>
          <a:xfrm>
            <a:off x="457200" y="1774825"/>
            <a:ext cx="4111625" cy="4625975"/>
          </a:xfrm>
        </p:spPr>
      </p:pic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721945" y="1943453"/>
            <a:ext cx="4112345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1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ja-JP" altLang="en-US" dirty="0"/>
          </a:p>
        </p:txBody>
      </p:sp>
      <p:pic>
        <p:nvPicPr>
          <p:cNvPr id="7" name="図 6" descr="スクリーンショット 2016-09-29 4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21" y="2099993"/>
            <a:ext cx="4259339" cy="43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Chalkboard"/>
                <a:cs typeface="Chalkboard"/>
              </a:rPr>
              <a:t>反転</a:t>
            </a:r>
            <a:r>
              <a:rPr lang="en-US" altLang="ja-JP" dirty="0" smtClean="0">
                <a:latin typeface="Chalkboard"/>
                <a:cs typeface="Chalkboard"/>
              </a:rPr>
              <a:t> </a:t>
            </a:r>
            <a:r>
              <a:rPr lang="en-US" altLang="ja-JP" dirty="0">
                <a:latin typeface="Chalkboard"/>
                <a:cs typeface="Chalkboard"/>
              </a:rPr>
              <a:t>2</a:t>
            </a:r>
            <a:endParaRPr kumimoji="1" lang="ja-JP" altLang="en-US" dirty="0">
              <a:latin typeface="Chalkboard"/>
              <a:cs typeface="Chalkboard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721945" y="1943453"/>
            <a:ext cx="4112345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1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ja-JP" altLang="en-US" dirty="0"/>
          </a:p>
        </p:txBody>
      </p:sp>
      <p:pic>
        <p:nvPicPr>
          <p:cNvPr id="3" name="図 2" descr="スクリーンショット 2016-09-29 4.1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6839"/>
            <a:ext cx="4200721" cy="4223961"/>
          </a:xfrm>
          <a:prstGeom prst="rect">
            <a:avLst/>
          </a:prstGeom>
        </p:spPr>
      </p:pic>
      <p:pic>
        <p:nvPicPr>
          <p:cNvPr id="8" name="図 7" descr="スクリーンショット 2016-09-29 4.2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5" y="2176839"/>
            <a:ext cx="4121245" cy="40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halkboard"/>
                <a:cs typeface="Chalkboard"/>
              </a:rPr>
              <a:t>First Accept</a:t>
            </a:r>
            <a:r>
              <a:rPr lang="en-US" altLang="ja-JP" dirty="0" smtClean="0">
                <a:latin typeface="Chalkboard"/>
                <a:cs typeface="Chalkboard"/>
              </a:rPr>
              <a:t>: --- (--:--)</a:t>
            </a:r>
          </a:p>
          <a:p>
            <a:r>
              <a:rPr kumimoji="1" lang="en-US" altLang="ja-JP" dirty="0" smtClean="0">
                <a:latin typeface="Chalkboard"/>
                <a:cs typeface="Chalkboard"/>
              </a:rPr>
              <a:t>Accept: 0</a:t>
            </a:r>
          </a:p>
          <a:p>
            <a:r>
              <a:rPr lang="en-US" altLang="ja-JP" dirty="0" smtClean="0">
                <a:latin typeface="Chalkboard"/>
                <a:cs typeface="Chalkboard"/>
              </a:rPr>
              <a:t>Tried: 0</a:t>
            </a:r>
          </a:p>
          <a:p>
            <a:endParaRPr kumimoji="1" lang="en-US" altLang="ja-JP" dirty="0">
              <a:latin typeface="Chalkboard"/>
              <a:cs typeface="Chalkboard"/>
            </a:endParaRPr>
          </a:p>
          <a:p>
            <a:r>
              <a:rPr lang="ja-JP" altLang="en-US" dirty="0" smtClean="0">
                <a:latin typeface="Chalkboard"/>
                <a:cs typeface="Chalkboard"/>
              </a:rPr>
              <a:t>ジャッジ解</a:t>
            </a:r>
            <a:endParaRPr lang="en-US" altLang="ja-JP" dirty="0" smtClean="0">
              <a:latin typeface="Chalkboard"/>
              <a:cs typeface="Chalkboard"/>
            </a:endParaRPr>
          </a:p>
          <a:p>
            <a:pPr lvl="1"/>
            <a:r>
              <a:rPr lang="en-US" altLang="ja-JP" dirty="0" smtClean="0">
                <a:latin typeface="Chalkboard"/>
                <a:cs typeface="Chalkboard"/>
              </a:rPr>
              <a:t>asi1024 (C++, 33</a:t>
            </a:r>
            <a:r>
              <a:rPr lang="ja-JP" altLang="en-US" dirty="0" smtClean="0">
                <a:latin typeface="Chalkboard"/>
                <a:cs typeface="Chalkboard"/>
              </a:rPr>
              <a:t>行</a:t>
            </a:r>
            <a:r>
              <a:rPr lang="en-US" altLang="ja-JP" dirty="0" smtClean="0">
                <a:latin typeface="Chalkboard"/>
                <a:cs typeface="Chalkboard"/>
              </a:rPr>
              <a:t> 744B)</a:t>
            </a:r>
            <a:endParaRPr lang="en-US" altLang="ja-JP" dirty="0" smtClean="0">
              <a:latin typeface="Chalkboard"/>
              <a:cs typeface="Chalkboard"/>
            </a:endParaRPr>
          </a:p>
          <a:p>
            <a:pPr lvl="1"/>
            <a:r>
              <a:rPr kumimoji="1" lang="en-US" altLang="ja-JP" dirty="0" err="1" smtClean="0">
                <a:latin typeface="Chalkboard"/>
                <a:cs typeface="Chalkboard"/>
              </a:rPr>
              <a:t>joisino</a:t>
            </a:r>
            <a:r>
              <a:rPr kumimoji="1" lang="en-US" altLang="ja-JP" dirty="0" smtClean="0">
                <a:latin typeface="Chalkboard"/>
                <a:cs typeface="Chalkboard"/>
              </a:rPr>
              <a:t> (C++, 67</a:t>
            </a:r>
            <a:r>
              <a:rPr kumimoji="1" lang="ja-JP" altLang="en-US" dirty="0" smtClean="0">
                <a:latin typeface="Chalkboard"/>
                <a:cs typeface="Chalkboard"/>
              </a:rPr>
              <a:t>行</a:t>
            </a:r>
            <a:r>
              <a:rPr lang="en-US" altLang="ja-JP" dirty="0">
                <a:latin typeface="Chalkboard"/>
                <a:cs typeface="Chalkboard"/>
              </a:rPr>
              <a:t> </a:t>
            </a:r>
            <a:r>
              <a:rPr lang="en-US" altLang="ja-JP" dirty="0" smtClean="0">
                <a:latin typeface="Chalkboard"/>
                <a:cs typeface="Chalkboard"/>
              </a:rPr>
              <a:t>1641B)</a:t>
            </a:r>
            <a:endParaRPr kumimoji="1" lang="ja-JP" alt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85980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モジュール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モジュール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モジュー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モジュール.thmx</Template>
  <TotalTime>65</TotalTime>
  <Words>74</Words>
  <Application>Microsoft Macintosh PowerPoint</Application>
  <PresentationFormat>画面に合わせる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モジュール</vt:lpstr>
      <vt:lpstr>百目おばけ</vt:lpstr>
      <vt:lpstr>問題概要</vt:lpstr>
      <vt:lpstr>解法</vt:lpstr>
      <vt:lpstr>反転 1</vt:lpstr>
      <vt:lpstr>反転 2</vt:lpstr>
      <vt:lpstr>統計情報</vt:lpstr>
    </vt:vector>
  </TitlesOfParts>
  <Company>Kyoto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百目おばけ</dc:title>
  <dc:creator>Imanishi Akifumi</dc:creator>
  <cp:lastModifiedBy>Imanishi Akifumi</cp:lastModifiedBy>
  <cp:revision>30</cp:revision>
  <dcterms:created xsi:type="dcterms:W3CDTF">2016-09-27T19:02:46Z</dcterms:created>
  <dcterms:modified xsi:type="dcterms:W3CDTF">2016-09-28T19:53:21Z</dcterms:modified>
</cp:coreProperties>
</file>