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7_EB09C742.xml" ContentType="application/vnd.ms-powerpoint.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09_E270CC4E.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9" r:id="rId4"/>
    <p:sldId id="268" r:id="rId5"/>
    <p:sldId id="277" r:id="rId6"/>
    <p:sldId id="261" r:id="rId7"/>
    <p:sldId id="260" r:id="rId8"/>
    <p:sldId id="270" r:id="rId9"/>
    <p:sldId id="262" r:id="rId10"/>
    <p:sldId id="263" r:id="rId11"/>
    <p:sldId id="272" r:id="rId12"/>
    <p:sldId id="266" r:id="rId13"/>
    <p:sldId id="264" r:id="rId14"/>
    <p:sldId id="265" r:id="rId15"/>
    <p:sldId id="271" r:id="rId16"/>
    <p:sldId id="267" r:id="rId17"/>
    <p:sldId id="273" r:id="rId18"/>
    <p:sldId id="275" r:id="rId19"/>
    <p:sldId id="278"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BF108A-CD2C-0AD4-02A0-541C2DFC84B3}" name="Andrea W" initials="AW" userId="51fa6db2500cbfb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787" autoAdjust="0"/>
  </p:normalViewPr>
  <p:slideViewPr>
    <p:cSldViewPr snapToGrid="0">
      <p:cViewPr varScale="1">
        <p:scale>
          <a:sx n="45" d="100"/>
          <a:sy n="45" d="100"/>
        </p:scale>
        <p:origin x="14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comments/modernComment_109_E270CC4E.xml><?xml version="1.0" encoding="utf-8"?>
<p188:cmLst xmlns:a="http://schemas.openxmlformats.org/drawingml/2006/main" xmlns:r="http://schemas.openxmlformats.org/officeDocument/2006/relationships" xmlns:p188="http://schemas.microsoft.com/office/powerpoint/2018/8/main">
  <p188:cm id="{22B33E10-313F-4BF5-9348-4229ABF4D63B}" authorId="{16BF108A-CD2C-0AD4-02A0-541C2DFC84B3}" created="2024-04-21T20:50:39.741">
    <pc:sldMkLst xmlns:pc="http://schemas.microsoft.com/office/powerpoint/2013/main/command">
      <pc:docMk/>
      <pc:sldMk cId="3799043150" sldId="265"/>
    </pc:sldMkLst>
    <p188:txBody>
      <a:bodyPr/>
      <a:lstStyle/>
      <a:p>
        <a:r>
          <a:rPr lang="en-US"/>
          <a:t>Should I add more on this?</a:t>
        </a:r>
      </a:p>
    </p188:txBody>
  </p188:cm>
</p188:cmLst>
</file>

<file path=ppt/comments/modernComment_117_EB09C742.xml><?xml version="1.0" encoding="utf-8"?>
<p188:cmLst xmlns:a="http://schemas.openxmlformats.org/drawingml/2006/main" xmlns:r="http://schemas.openxmlformats.org/officeDocument/2006/relationships" xmlns:p188="http://schemas.microsoft.com/office/powerpoint/2018/8/main">
  <p188:cm id="{43FC8BDE-845C-4FC0-9665-8C32F7385628}" authorId="{16BF108A-CD2C-0AD4-02A0-541C2DFC84B3}" created="2024-04-21T20:50:13.254">
    <ac:deMkLst xmlns:ac="http://schemas.microsoft.com/office/drawing/2013/main/command">
      <pc:docMk xmlns:pc="http://schemas.microsoft.com/office/powerpoint/2013/main/command"/>
      <pc:sldMk xmlns:pc="http://schemas.microsoft.com/office/powerpoint/2013/main/command" cId="3943286594" sldId="279"/>
      <ac:spMk id="3" creationId="{5F6BEB58-1406-486C-9876-39C80669F4D8}"/>
    </ac:deMkLst>
    <p188:txBody>
      <a:bodyPr/>
      <a:lstStyle/>
      <a:p>
        <a:r>
          <a:rPr lang="en-US"/>
          <a:t>Does this make Sense?
</a:t>
        </a:r>
      </a:p>
    </p188:txBody>
  </p188:cm>
</p188:cmLst>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7B491-2A9C-4DB6-BCA0-EC45463201D5}"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904C2C77-0595-4709-AFB7-9B5CCCB908F5}">
      <dgm:prSet/>
      <dgm:spPr/>
      <dgm:t>
        <a:bodyPr/>
        <a:lstStyle/>
        <a:p>
          <a:r>
            <a:rPr lang="en-US" dirty="0"/>
            <a:t>Persistence: The document must exist in an unchanged state for a period of time defined by regulatory requirements</a:t>
          </a:r>
        </a:p>
      </dgm:t>
    </dgm:pt>
    <dgm:pt modelId="{44961F42-1BA2-4F25-826E-57FA1D031A53}" type="parTrans" cxnId="{D062CF44-6B1F-44A3-BEF6-1B1E7E5F8DE3}">
      <dgm:prSet/>
      <dgm:spPr/>
      <dgm:t>
        <a:bodyPr/>
        <a:lstStyle/>
        <a:p>
          <a:endParaRPr lang="en-US"/>
        </a:p>
      </dgm:t>
    </dgm:pt>
    <dgm:pt modelId="{CEC16E5F-60DF-45E5-821C-C2482ADDB4F6}" type="sibTrans" cxnId="{D062CF44-6B1F-44A3-BEF6-1B1E7E5F8DE3}">
      <dgm:prSet/>
      <dgm:spPr/>
      <dgm:t>
        <a:bodyPr/>
        <a:lstStyle/>
        <a:p>
          <a:endParaRPr lang="en-US"/>
        </a:p>
      </dgm:t>
    </dgm:pt>
    <dgm:pt modelId="{1A770FF2-BCB6-4C84-8BCB-695B1DC06DFB}">
      <dgm:prSet/>
      <dgm:spPr/>
      <dgm:t>
        <a:bodyPr/>
        <a:lstStyle/>
        <a:p>
          <a:r>
            <a:rPr lang="en-US" dirty="0"/>
            <a:t>Stewardship: It must be maintained by the organization entrusted with its care</a:t>
          </a:r>
        </a:p>
      </dgm:t>
    </dgm:pt>
    <dgm:pt modelId="{5F8BD9FB-5A28-4427-83E2-9977A542CE86}" type="parTrans" cxnId="{82EA9759-3721-4D2D-9148-0A43A5423CB7}">
      <dgm:prSet/>
      <dgm:spPr/>
      <dgm:t>
        <a:bodyPr/>
        <a:lstStyle/>
        <a:p>
          <a:endParaRPr lang="en-US"/>
        </a:p>
      </dgm:t>
    </dgm:pt>
    <dgm:pt modelId="{6F2B2F70-6FE7-4962-9091-B4166D51F444}" type="sibTrans" cxnId="{82EA9759-3721-4D2D-9148-0A43A5423CB7}">
      <dgm:prSet/>
      <dgm:spPr/>
      <dgm:t>
        <a:bodyPr/>
        <a:lstStyle/>
        <a:p>
          <a:endParaRPr lang="en-US"/>
        </a:p>
      </dgm:t>
    </dgm:pt>
    <dgm:pt modelId="{292E277F-3D4E-46EC-BC46-0F88FC6E9EF0}">
      <dgm:prSet/>
      <dgm:spPr/>
      <dgm:t>
        <a:bodyPr/>
        <a:lstStyle/>
        <a:p>
          <a:r>
            <a:rPr lang="en-US"/>
            <a:t>Potential for authentication: It must be able to be legally authenticated </a:t>
          </a:r>
        </a:p>
      </dgm:t>
    </dgm:pt>
    <dgm:pt modelId="{E6326D95-A344-4780-A1DB-3DDDBFF4593F}" type="parTrans" cxnId="{6533F4B4-326A-47D8-9F03-D78EC4EE6803}">
      <dgm:prSet/>
      <dgm:spPr/>
      <dgm:t>
        <a:bodyPr/>
        <a:lstStyle/>
        <a:p>
          <a:endParaRPr lang="en-US"/>
        </a:p>
      </dgm:t>
    </dgm:pt>
    <dgm:pt modelId="{E388BBD5-E5C6-45BE-97F7-3724DA481A79}" type="sibTrans" cxnId="{6533F4B4-326A-47D8-9F03-D78EC4EE6803}">
      <dgm:prSet/>
      <dgm:spPr/>
      <dgm:t>
        <a:bodyPr/>
        <a:lstStyle/>
        <a:p>
          <a:endParaRPr lang="en-US"/>
        </a:p>
      </dgm:t>
    </dgm:pt>
    <dgm:pt modelId="{5253FCB6-A68C-4BBD-B0AF-8567836C87DD}">
      <dgm:prSet/>
      <dgm:spPr/>
      <dgm:t>
        <a:bodyPr/>
        <a:lstStyle/>
        <a:p>
          <a:r>
            <a:rPr lang="en-US" dirty="0"/>
            <a:t>Context: It establishes the context for the information contained in the document </a:t>
          </a:r>
        </a:p>
      </dgm:t>
    </dgm:pt>
    <dgm:pt modelId="{F7070982-DE1A-4B9F-A9FE-80E31FF5F858}" type="parTrans" cxnId="{C8416099-87D0-46EE-8DCF-B43F3375A86F}">
      <dgm:prSet/>
      <dgm:spPr/>
      <dgm:t>
        <a:bodyPr/>
        <a:lstStyle/>
        <a:p>
          <a:endParaRPr lang="en-US"/>
        </a:p>
      </dgm:t>
    </dgm:pt>
    <dgm:pt modelId="{DC1DD709-E69F-435D-9C19-4A99D7214D81}" type="sibTrans" cxnId="{C8416099-87D0-46EE-8DCF-B43F3375A86F}">
      <dgm:prSet/>
      <dgm:spPr/>
      <dgm:t>
        <a:bodyPr/>
        <a:lstStyle/>
        <a:p>
          <a:endParaRPr lang="en-US"/>
        </a:p>
      </dgm:t>
    </dgm:pt>
    <dgm:pt modelId="{171E16DA-526F-46C5-A236-FF430108111B}">
      <dgm:prSet/>
      <dgm:spPr/>
      <dgm:t>
        <a:bodyPr/>
        <a:lstStyle/>
        <a:p>
          <a:r>
            <a:rPr lang="en-US" dirty="0"/>
            <a:t>Wholeness: The authentication of the document applies to the whole document</a:t>
          </a:r>
        </a:p>
      </dgm:t>
    </dgm:pt>
    <dgm:pt modelId="{E75B8555-B816-4C1E-93D7-F41CE3904828}" type="parTrans" cxnId="{312BCCE1-B49E-4538-8C06-C43750AD6427}">
      <dgm:prSet/>
      <dgm:spPr/>
      <dgm:t>
        <a:bodyPr/>
        <a:lstStyle/>
        <a:p>
          <a:endParaRPr lang="en-US"/>
        </a:p>
      </dgm:t>
    </dgm:pt>
    <dgm:pt modelId="{AFBA77F0-930D-4AEC-8D6F-5039C16BE3B0}" type="sibTrans" cxnId="{312BCCE1-B49E-4538-8C06-C43750AD6427}">
      <dgm:prSet/>
      <dgm:spPr/>
      <dgm:t>
        <a:bodyPr/>
        <a:lstStyle/>
        <a:p>
          <a:endParaRPr lang="en-US"/>
        </a:p>
      </dgm:t>
    </dgm:pt>
    <dgm:pt modelId="{ECF97CCE-0E6C-402D-967E-B58B9D356A10}">
      <dgm:prSet/>
      <dgm:spPr/>
      <dgm:t>
        <a:bodyPr/>
        <a:lstStyle/>
        <a:p>
          <a:r>
            <a:rPr lang="en-US" dirty="0"/>
            <a:t>Human readability: It is human-readable</a:t>
          </a:r>
        </a:p>
      </dgm:t>
    </dgm:pt>
    <dgm:pt modelId="{8CBCA7DC-C590-4701-9B05-22177F1C5517}" type="parTrans" cxnId="{69C854CC-9E2C-4DA8-9401-AEBE56E45386}">
      <dgm:prSet/>
      <dgm:spPr/>
      <dgm:t>
        <a:bodyPr/>
        <a:lstStyle/>
        <a:p>
          <a:endParaRPr lang="en-US"/>
        </a:p>
      </dgm:t>
    </dgm:pt>
    <dgm:pt modelId="{890E63C6-813D-4A9D-8161-51D5EB5EBD61}" type="sibTrans" cxnId="{69C854CC-9E2C-4DA8-9401-AEBE56E45386}">
      <dgm:prSet/>
      <dgm:spPr/>
      <dgm:t>
        <a:bodyPr/>
        <a:lstStyle/>
        <a:p>
          <a:endParaRPr lang="en-US"/>
        </a:p>
      </dgm:t>
    </dgm:pt>
    <dgm:pt modelId="{CD73F4CB-C648-4143-BF6F-50B2BB5B1FDC}" type="pres">
      <dgm:prSet presAssocID="{3AB7B491-2A9C-4DB6-BCA0-EC45463201D5}" presName="diagram" presStyleCnt="0">
        <dgm:presLayoutVars>
          <dgm:dir/>
          <dgm:resizeHandles val="exact"/>
        </dgm:presLayoutVars>
      </dgm:prSet>
      <dgm:spPr/>
    </dgm:pt>
    <dgm:pt modelId="{EC1E49AF-7917-418A-A7FA-EDA126E8E586}" type="pres">
      <dgm:prSet presAssocID="{904C2C77-0595-4709-AFB7-9B5CCCB908F5}" presName="node" presStyleLbl="node1" presStyleIdx="0" presStyleCnt="6">
        <dgm:presLayoutVars>
          <dgm:bulletEnabled val="1"/>
        </dgm:presLayoutVars>
      </dgm:prSet>
      <dgm:spPr/>
    </dgm:pt>
    <dgm:pt modelId="{FE047A5E-0C3F-40FC-B7BF-AED18D2EB55D}" type="pres">
      <dgm:prSet presAssocID="{CEC16E5F-60DF-45E5-821C-C2482ADDB4F6}" presName="sibTrans" presStyleCnt="0"/>
      <dgm:spPr/>
    </dgm:pt>
    <dgm:pt modelId="{18FA9FC6-9F00-439D-8531-CA76D48BB203}" type="pres">
      <dgm:prSet presAssocID="{1A770FF2-BCB6-4C84-8BCB-695B1DC06DFB}" presName="node" presStyleLbl="node1" presStyleIdx="1" presStyleCnt="6">
        <dgm:presLayoutVars>
          <dgm:bulletEnabled val="1"/>
        </dgm:presLayoutVars>
      </dgm:prSet>
      <dgm:spPr/>
    </dgm:pt>
    <dgm:pt modelId="{6064DFDB-20A8-4D48-8CDE-2FEF8621555C}" type="pres">
      <dgm:prSet presAssocID="{6F2B2F70-6FE7-4962-9091-B4166D51F444}" presName="sibTrans" presStyleCnt="0"/>
      <dgm:spPr/>
    </dgm:pt>
    <dgm:pt modelId="{AA188093-DDFB-4E81-BCAC-706441276835}" type="pres">
      <dgm:prSet presAssocID="{292E277F-3D4E-46EC-BC46-0F88FC6E9EF0}" presName="node" presStyleLbl="node1" presStyleIdx="2" presStyleCnt="6">
        <dgm:presLayoutVars>
          <dgm:bulletEnabled val="1"/>
        </dgm:presLayoutVars>
      </dgm:prSet>
      <dgm:spPr/>
    </dgm:pt>
    <dgm:pt modelId="{EEF2A5EE-814B-49CF-A038-1F30B7DFF2B4}" type="pres">
      <dgm:prSet presAssocID="{E388BBD5-E5C6-45BE-97F7-3724DA481A79}" presName="sibTrans" presStyleCnt="0"/>
      <dgm:spPr/>
    </dgm:pt>
    <dgm:pt modelId="{F55816C0-BF86-448C-BFB3-DDF9EB07EC57}" type="pres">
      <dgm:prSet presAssocID="{5253FCB6-A68C-4BBD-B0AF-8567836C87DD}" presName="node" presStyleLbl="node1" presStyleIdx="3" presStyleCnt="6">
        <dgm:presLayoutVars>
          <dgm:bulletEnabled val="1"/>
        </dgm:presLayoutVars>
      </dgm:prSet>
      <dgm:spPr/>
    </dgm:pt>
    <dgm:pt modelId="{8CC58EBC-B71F-417D-985F-82D33BF53B07}" type="pres">
      <dgm:prSet presAssocID="{DC1DD709-E69F-435D-9C19-4A99D7214D81}" presName="sibTrans" presStyleCnt="0"/>
      <dgm:spPr/>
    </dgm:pt>
    <dgm:pt modelId="{6816F639-DD80-48DE-BC90-139BCC8A4257}" type="pres">
      <dgm:prSet presAssocID="{171E16DA-526F-46C5-A236-FF430108111B}" presName="node" presStyleLbl="node1" presStyleIdx="4" presStyleCnt="6">
        <dgm:presLayoutVars>
          <dgm:bulletEnabled val="1"/>
        </dgm:presLayoutVars>
      </dgm:prSet>
      <dgm:spPr/>
    </dgm:pt>
    <dgm:pt modelId="{29886155-8C04-4039-8E4B-180DB64C1201}" type="pres">
      <dgm:prSet presAssocID="{AFBA77F0-930D-4AEC-8D6F-5039C16BE3B0}" presName="sibTrans" presStyleCnt="0"/>
      <dgm:spPr/>
    </dgm:pt>
    <dgm:pt modelId="{EB9959BC-19C8-4F66-BCA3-B064BC080B02}" type="pres">
      <dgm:prSet presAssocID="{ECF97CCE-0E6C-402D-967E-B58B9D356A10}" presName="node" presStyleLbl="node1" presStyleIdx="5" presStyleCnt="6">
        <dgm:presLayoutVars>
          <dgm:bulletEnabled val="1"/>
        </dgm:presLayoutVars>
      </dgm:prSet>
      <dgm:spPr/>
    </dgm:pt>
  </dgm:ptLst>
  <dgm:cxnLst>
    <dgm:cxn modelId="{D062CF44-6B1F-44A3-BEF6-1B1E7E5F8DE3}" srcId="{3AB7B491-2A9C-4DB6-BCA0-EC45463201D5}" destId="{904C2C77-0595-4709-AFB7-9B5CCCB908F5}" srcOrd="0" destOrd="0" parTransId="{44961F42-1BA2-4F25-826E-57FA1D031A53}" sibTransId="{CEC16E5F-60DF-45E5-821C-C2482ADDB4F6}"/>
    <dgm:cxn modelId="{8692AC4F-ED4B-4796-A19F-2CF71BB36C34}" type="presOf" srcId="{3AB7B491-2A9C-4DB6-BCA0-EC45463201D5}" destId="{CD73F4CB-C648-4143-BF6F-50B2BB5B1FDC}" srcOrd="0" destOrd="0" presId="urn:microsoft.com/office/officeart/2005/8/layout/default"/>
    <dgm:cxn modelId="{82EA9759-3721-4D2D-9148-0A43A5423CB7}" srcId="{3AB7B491-2A9C-4DB6-BCA0-EC45463201D5}" destId="{1A770FF2-BCB6-4C84-8BCB-695B1DC06DFB}" srcOrd="1" destOrd="0" parTransId="{5F8BD9FB-5A28-4427-83E2-9977A542CE86}" sibTransId="{6F2B2F70-6FE7-4962-9091-B4166D51F444}"/>
    <dgm:cxn modelId="{3949AD83-1A39-433C-80B2-5A1D7B88AA67}" type="presOf" srcId="{171E16DA-526F-46C5-A236-FF430108111B}" destId="{6816F639-DD80-48DE-BC90-139BCC8A4257}" srcOrd="0" destOrd="0" presId="urn:microsoft.com/office/officeart/2005/8/layout/default"/>
    <dgm:cxn modelId="{C8416099-87D0-46EE-8DCF-B43F3375A86F}" srcId="{3AB7B491-2A9C-4DB6-BCA0-EC45463201D5}" destId="{5253FCB6-A68C-4BBD-B0AF-8567836C87DD}" srcOrd="3" destOrd="0" parTransId="{F7070982-DE1A-4B9F-A9FE-80E31FF5F858}" sibTransId="{DC1DD709-E69F-435D-9C19-4A99D7214D81}"/>
    <dgm:cxn modelId="{195326AE-AAA2-423C-9F89-0CA22A8D75A0}" type="presOf" srcId="{1A770FF2-BCB6-4C84-8BCB-695B1DC06DFB}" destId="{18FA9FC6-9F00-439D-8531-CA76D48BB203}" srcOrd="0" destOrd="0" presId="urn:microsoft.com/office/officeart/2005/8/layout/default"/>
    <dgm:cxn modelId="{6533F4B4-326A-47D8-9F03-D78EC4EE6803}" srcId="{3AB7B491-2A9C-4DB6-BCA0-EC45463201D5}" destId="{292E277F-3D4E-46EC-BC46-0F88FC6E9EF0}" srcOrd="2" destOrd="0" parTransId="{E6326D95-A344-4780-A1DB-3DDDBFF4593F}" sibTransId="{E388BBD5-E5C6-45BE-97F7-3724DA481A79}"/>
    <dgm:cxn modelId="{CD1CBDC9-469C-407D-95B2-5D2525C898F4}" type="presOf" srcId="{292E277F-3D4E-46EC-BC46-0F88FC6E9EF0}" destId="{AA188093-DDFB-4E81-BCAC-706441276835}" srcOrd="0" destOrd="0" presId="urn:microsoft.com/office/officeart/2005/8/layout/default"/>
    <dgm:cxn modelId="{69C854CC-9E2C-4DA8-9401-AEBE56E45386}" srcId="{3AB7B491-2A9C-4DB6-BCA0-EC45463201D5}" destId="{ECF97CCE-0E6C-402D-967E-B58B9D356A10}" srcOrd="5" destOrd="0" parTransId="{8CBCA7DC-C590-4701-9B05-22177F1C5517}" sibTransId="{890E63C6-813D-4A9D-8161-51D5EB5EBD61}"/>
    <dgm:cxn modelId="{110D92D3-6C68-4C7B-88C0-136755AC1BA2}" type="presOf" srcId="{ECF97CCE-0E6C-402D-967E-B58B9D356A10}" destId="{EB9959BC-19C8-4F66-BCA3-B064BC080B02}" srcOrd="0" destOrd="0" presId="urn:microsoft.com/office/officeart/2005/8/layout/default"/>
    <dgm:cxn modelId="{312BCCE1-B49E-4538-8C06-C43750AD6427}" srcId="{3AB7B491-2A9C-4DB6-BCA0-EC45463201D5}" destId="{171E16DA-526F-46C5-A236-FF430108111B}" srcOrd="4" destOrd="0" parTransId="{E75B8555-B816-4C1E-93D7-F41CE3904828}" sibTransId="{AFBA77F0-930D-4AEC-8D6F-5039C16BE3B0}"/>
    <dgm:cxn modelId="{C6B5F8EF-E76C-47E3-AFFE-A0F4205D44BE}" type="presOf" srcId="{904C2C77-0595-4709-AFB7-9B5CCCB908F5}" destId="{EC1E49AF-7917-418A-A7FA-EDA126E8E586}" srcOrd="0" destOrd="0" presId="urn:microsoft.com/office/officeart/2005/8/layout/default"/>
    <dgm:cxn modelId="{9B335FF2-E63A-4F6E-8729-DB95416810EC}" type="presOf" srcId="{5253FCB6-A68C-4BBD-B0AF-8567836C87DD}" destId="{F55816C0-BF86-448C-BFB3-DDF9EB07EC57}" srcOrd="0" destOrd="0" presId="urn:microsoft.com/office/officeart/2005/8/layout/default"/>
    <dgm:cxn modelId="{6E122B89-2A20-409F-9024-14E31BC53554}" type="presParOf" srcId="{CD73F4CB-C648-4143-BF6F-50B2BB5B1FDC}" destId="{EC1E49AF-7917-418A-A7FA-EDA126E8E586}" srcOrd="0" destOrd="0" presId="urn:microsoft.com/office/officeart/2005/8/layout/default"/>
    <dgm:cxn modelId="{D1B9B31D-E900-4F2B-80F8-734969FD673A}" type="presParOf" srcId="{CD73F4CB-C648-4143-BF6F-50B2BB5B1FDC}" destId="{FE047A5E-0C3F-40FC-B7BF-AED18D2EB55D}" srcOrd="1" destOrd="0" presId="urn:microsoft.com/office/officeart/2005/8/layout/default"/>
    <dgm:cxn modelId="{DFB2A6C0-9F08-434B-BF7C-E57D00988223}" type="presParOf" srcId="{CD73F4CB-C648-4143-BF6F-50B2BB5B1FDC}" destId="{18FA9FC6-9F00-439D-8531-CA76D48BB203}" srcOrd="2" destOrd="0" presId="urn:microsoft.com/office/officeart/2005/8/layout/default"/>
    <dgm:cxn modelId="{33F3C57E-8CF8-4C77-A5EE-752E4BA68221}" type="presParOf" srcId="{CD73F4CB-C648-4143-BF6F-50B2BB5B1FDC}" destId="{6064DFDB-20A8-4D48-8CDE-2FEF8621555C}" srcOrd="3" destOrd="0" presId="urn:microsoft.com/office/officeart/2005/8/layout/default"/>
    <dgm:cxn modelId="{EA6927FA-FC7D-4FD8-9894-393227D535C9}" type="presParOf" srcId="{CD73F4CB-C648-4143-BF6F-50B2BB5B1FDC}" destId="{AA188093-DDFB-4E81-BCAC-706441276835}" srcOrd="4" destOrd="0" presId="urn:microsoft.com/office/officeart/2005/8/layout/default"/>
    <dgm:cxn modelId="{1D6838C1-CFE2-42B8-B185-DC7C6AE4FD57}" type="presParOf" srcId="{CD73F4CB-C648-4143-BF6F-50B2BB5B1FDC}" destId="{EEF2A5EE-814B-49CF-A038-1F30B7DFF2B4}" srcOrd="5" destOrd="0" presId="urn:microsoft.com/office/officeart/2005/8/layout/default"/>
    <dgm:cxn modelId="{B2374A18-E839-4003-9F36-9835BFECFF36}" type="presParOf" srcId="{CD73F4CB-C648-4143-BF6F-50B2BB5B1FDC}" destId="{F55816C0-BF86-448C-BFB3-DDF9EB07EC57}" srcOrd="6" destOrd="0" presId="urn:microsoft.com/office/officeart/2005/8/layout/default"/>
    <dgm:cxn modelId="{47DBB524-4601-421C-9992-7467701DB62E}" type="presParOf" srcId="{CD73F4CB-C648-4143-BF6F-50B2BB5B1FDC}" destId="{8CC58EBC-B71F-417D-985F-82D33BF53B07}" srcOrd="7" destOrd="0" presId="urn:microsoft.com/office/officeart/2005/8/layout/default"/>
    <dgm:cxn modelId="{AB127A0B-B651-4201-B99D-F77FF6208F61}" type="presParOf" srcId="{CD73F4CB-C648-4143-BF6F-50B2BB5B1FDC}" destId="{6816F639-DD80-48DE-BC90-139BCC8A4257}" srcOrd="8" destOrd="0" presId="urn:microsoft.com/office/officeart/2005/8/layout/default"/>
    <dgm:cxn modelId="{61A8BD75-E295-4D3C-AB6E-322E56D1E3F0}" type="presParOf" srcId="{CD73F4CB-C648-4143-BF6F-50B2BB5B1FDC}" destId="{29886155-8C04-4039-8E4B-180DB64C1201}" srcOrd="9" destOrd="0" presId="urn:microsoft.com/office/officeart/2005/8/layout/default"/>
    <dgm:cxn modelId="{78DE9ABC-5183-4710-94CC-FAF87F9B0D88}" type="presParOf" srcId="{CD73F4CB-C648-4143-BF6F-50B2BB5B1FDC}" destId="{EB9959BC-19C8-4F66-BCA3-B064BC080B0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3BE69B-7245-48C9-852E-5604BB2CA21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0A70E0F-56AF-45EA-87D2-667EFD8BFC25}">
      <dgm:prSet/>
      <dgm:spPr/>
      <dgm:t>
        <a:bodyPr/>
        <a:lstStyle/>
        <a:p>
          <a:r>
            <a:rPr lang="en-US" b="1" dirty="0"/>
            <a:t>Optional Sections: </a:t>
          </a:r>
          <a:endParaRPr lang="en-US" dirty="0"/>
        </a:p>
      </dgm:t>
    </dgm:pt>
    <dgm:pt modelId="{3E6BE86E-2AA7-4FC7-B3B5-801977067DF1}" type="parTrans" cxnId="{9F8F3326-6050-476A-B2F4-999B2804C478}">
      <dgm:prSet/>
      <dgm:spPr/>
      <dgm:t>
        <a:bodyPr/>
        <a:lstStyle/>
        <a:p>
          <a:endParaRPr lang="en-US"/>
        </a:p>
      </dgm:t>
    </dgm:pt>
    <dgm:pt modelId="{A1AA1A4B-D690-4279-B0ED-CA42F41F2769}" type="sibTrans" cxnId="{9F8F3326-6050-476A-B2F4-999B2804C478}">
      <dgm:prSet/>
      <dgm:spPr/>
      <dgm:t>
        <a:bodyPr/>
        <a:lstStyle/>
        <a:p>
          <a:endParaRPr lang="en-US"/>
        </a:p>
      </dgm:t>
    </dgm:pt>
    <dgm:pt modelId="{C6ACD440-94EB-4D9E-8102-1437C5580DC0}">
      <dgm:prSet/>
      <dgm:spPr/>
      <dgm:t>
        <a:bodyPr/>
        <a:lstStyle/>
        <a:p>
          <a:r>
            <a:rPr lang="en-US" dirty="0"/>
            <a:t>Physical Exam Section </a:t>
          </a:r>
        </a:p>
      </dgm:t>
    </dgm:pt>
    <dgm:pt modelId="{29D8B361-3978-48C3-8489-331B460C4272}" type="parTrans" cxnId="{C6A7A99D-51CE-4E45-867C-405A4DB956FA}">
      <dgm:prSet/>
      <dgm:spPr/>
      <dgm:t>
        <a:bodyPr/>
        <a:lstStyle/>
        <a:p>
          <a:endParaRPr lang="en-US"/>
        </a:p>
      </dgm:t>
    </dgm:pt>
    <dgm:pt modelId="{29194C43-498A-4422-8DC0-97DACE14B879}" type="sibTrans" cxnId="{C6A7A99D-51CE-4E45-867C-405A4DB956FA}">
      <dgm:prSet/>
      <dgm:spPr/>
      <dgm:t>
        <a:bodyPr/>
        <a:lstStyle/>
        <a:p>
          <a:endParaRPr lang="en-US"/>
        </a:p>
      </dgm:t>
    </dgm:pt>
    <dgm:pt modelId="{E600C70F-F0C8-4525-A670-9CAF83C2E8B5}">
      <dgm:prSet/>
      <dgm:spPr/>
      <dgm:t>
        <a:bodyPr/>
        <a:lstStyle/>
        <a:p>
          <a:r>
            <a:rPr lang="en-US"/>
            <a:t>Encounters Section </a:t>
          </a:r>
        </a:p>
      </dgm:t>
    </dgm:pt>
    <dgm:pt modelId="{2DC5C3E7-383E-4F7D-BE00-7F954F958C83}" type="parTrans" cxnId="{5B49E9F8-EFAF-41B2-8AE9-6AE330A71DFA}">
      <dgm:prSet/>
      <dgm:spPr/>
      <dgm:t>
        <a:bodyPr/>
        <a:lstStyle/>
        <a:p>
          <a:endParaRPr lang="en-US"/>
        </a:p>
      </dgm:t>
    </dgm:pt>
    <dgm:pt modelId="{B9412D2D-B510-4307-A505-6FD9B659584D}" type="sibTrans" cxnId="{5B49E9F8-EFAF-41B2-8AE9-6AE330A71DFA}">
      <dgm:prSet/>
      <dgm:spPr/>
      <dgm:t>
        <a:bodyPr/>
        <a:lstStyle/>
        <a:p>
          <a:endParaRPr lang="en-US"/>
        </a:p>
      </dgm:t>
    </dgm:pt>
    <dgm:pt modelId="{6783D90D-0168-459B-9AF7-627315A025C0}">
      <dgm:prSet/>
      <dgm:spPr/>
      <dgm:t>
        <a:bodyPr/>
        <a:lstStyle/>
        <a:p>
          <a:r>
            <a:rPr lang="en-US"/>
            <a:t>Family History Section </a:t>
          </a:r>
        </a:p>
      </dgm:t>
    </dgm:pt>
    <dgm:pt modelId="{3B84A599-4E29-47C4-90DF-26E98CB3B95F}" type="parTrans" cxnId="{16AF66A6-FF87-4E8D-B827-28DF9C66A2FB}">
      <dgm:prSet/>
      <dgm:spPr/>
      <dgm:t>
        <a:bodyPr/>
        <a:lstStyle/>
        <a:p>
          <a:endParaRPr lang="en-US"/>
        </a:p>
      </dgm:t>
    </dgm:pt>
    <dgm:pt modelId="{650442FE-96D6-4C27-80ED-8F81C2A74C6C}" type="sibTrans" cxnId="{16AF66A6-FF87-4E8D-B827-28DF9C66A2FB}">
      <dgm:prSet/>
      <dgm:spPr/>
      <dgm:t>
        <a:bodyPr/>
        <a:lstStyle/>
        <a:p>
          <a:endParaRPr lang="en-US"/>
        </a:p>
      </dgm:t>
    </dgm:pt>
    <dgm:pt modelId="{435F0AFC-C8FE-4349-8C5F-42606C1E60D1}">
      <dgm:prSet/>
      <dgm:spPr/>
      <dgm:t>
        <a:bodyPr/>
        <a:lstStyle/>
        <a:p>
          <a:r>
            <a:rPr lang="en-US"/>
            <a:t>Functional Status Section </a:t>
          </a:r>
        </a:p>
      </dgm:t>
    </dgm:pt>
    <dgm:pt modelId="{2C9F51C1-B0F4-4D55-A599-6A59D2406092}" type="parTrans" cxnId="{E2BB807C-9E5D-4E6D-B8F4-DEA6F77C07F4}">
      <dgm:prSet/>
      <dgm:spPr/>
      <dgm:t>
        <a:bodyPr/>
        <a:lstStyle/>
        <a:p>
          <a:endParaRPr lang="en-US"/>
        </a:p>
      </dgm:t>
    </dgm:pt>
    <dgm:pt modelId="{58A3CB2D-C5C0-4D78-B131-46552E7A3734}" type="sibTrans" cxnId="{E2BB807C-9E5D-4E6D-B8F4-DEA6F77C07F4}">
      <dgm:prSet/>
      <dgm:spPr/>
      <dgm:t>
        <a:bodyPr/>
        <a:lstStyle/>
        <a:p>
          <a:endParaRPr lang="en-US"/>
        </a:p>
      </dgm:t>
    </dgm:pt>
    <dgm:pt modelId="{59D67FF4-7F5C-4662-824A-62BBED53ECB5}">
      <dgm:prSet/>
      <dgm:spPr/>
      <dgm:t>
        <a:bodyPr/>
        <a:lstStyle/>
        <a:p>
          <a:r>
            <a:rPr lang="en-US"/>
            <a:t>Discharge Diagnosis Section </a:t>
          </a:r>
        </a:p>
      </dgm:t>
    </dgm:pt>
    <dgm:pt modelId="{13B892B5-4F91-412F-89C8-0DEC6A51A5F4}" type="parTrans" cxnId="{C5E02C7B-EDA3-4B16-8267-1B34005266DD}">
      <dgm:prSet/>
      <dgm:spPr/>
      <dgm:t>
        <a:bodyPr/>
        <a:lstStyle/>
        <a:p>
          <a:endParaRPr lang="en-US"/>
        </a:p>
      </dgm:t>
    </dgm:pt>
    <dgm:pt modelId="{94C41A78-E0CF-42A4-A0A9-63F818A903C6}" type="sibTrans" cxnId="{C5E02C7B-EDA3-4B16-8267-1B34005266DD}">
      <dgm:prSet/>
      <dgm:spPr/>
      <dgm:t>
        <a:bodyPr/>
        <a:lstStyle/>
        <a:p>
          <a:endParaRPr lang="en-US"/>
        </a:p>
      </dgm:t>
    </dgm:pt>
    <dgm:pt modelId="{575FBDD3-45B5-4991-BCF0-3E54135A4190}">
      <dgm:prSet/>
      <dgm:spPr/>
      <dgm:t>
        <a:bodyPr/>
        <a:lstStyle/>
        <a:p>
          <a:r>
            <a:rPr lang="en-US"/>
            <a:t>Immunizations Section </a:t>
          </a:r>
        </a:p>
      </dgm:t>
    </dgm:pt>
    <dgm:pt modelId="{CEEE79C2-0433-49FD-94F0-9DDABB81713C}" type="parTrans" cxnId="{AC1A8B9C-20E0-40FF-8716-44B38DF60A3C}">
      <dgm:prSet/>
      <dgm:spPr/>
      <dgm:t>
        <a:bodyPr/>
        <a:lstStyle/>
        <a:p>
          <a:endParaRPr lang="en-US"/>
        </a:p>
      </dgm:t>
    </dgm:pt>
    <dgm:pt modelId="{E6580CB0-D0CC-4D3A-9F6A-A2CAD20663ED}" type="sibTrans" cxnId="{AC1A8B9C-20E0-40FF-8716-44B38DF60A3C}">
      <dgm:prSet/>
      <dgm:spPr/>
      <dgm:t>
        <a:bodyPr/>
        <a:lstStyle/>
        <a:p>
          <a:endParaRPr lang="en-US"/>
        </a:p>
      </dgm:t>
    </dgm:pt>
    <dgm:pt modelId="{77982139-6383-4021-9D8B-66D998699CF3}">
      <dgm:prSet/>
      <dgm:spPr/>
      <dgm:t>
        <a:bodyPr/>
        <a:lstStyle/>
        <a:p>
          <a:r>
            <a:rPr lang="en-US"/>
            <a:t>Medical Equipment Section </a:t>
          </a:r>
        </a:p>
      </dgm:t>
    </dgm:pt>
    <dgm:pt modelId="{1501E624-F7CF-42CF-A229-9BFD0A950D51}" type="parTrans" cxnId="{0A1D69F0-F068-4998-9D08-0C2E16FCF31F}">
      <dgm:prSet/>
      <dgm:spPr/>
      <dgm:t>
        <a:bodyPr/>
        <a:lstStyle/>
        <a:p>
          <a:endParaRPr lang="en-US"/>
        </a:p>
      </dgm:t>
    </dgm:pt>
    <dgm:pt modelId="{ABD0C8CB-677B-45A7-AEB3-6BDE563E22EF}" type="sibTrans" cxnId="{0A1D69F0-F068-4998-9D08-0C2E16FCF31F}">
      <dgm:prSet/>
      <dgm:spPr/>
      <dgm:t>
        <a:bodyPr/>
        <a:lstStyle/>
        <a:p>
          <a:endParaRPr lang="en-US"/>
        </a:p>
      </dgm:t>
    </dgm:pt>
    <dgm:pt modelId="{2DEB259C-762E-480C-AAD3-0943762204F0}">
      <dgm:prSet/>
      <dgm:spPr/>
      <dgm:t>
        <a:bodyPr/>
        <a:lstStyle/>
        <a:p>
          <a:r>
            <a:rPr lang="en-US"/>
            <a:t>Payers Section </a:t>
          </a:r>
        </a:p>
      </dgm:t>
    </dgm:pt>
    <dgm:pt modelId="{44613CF2-2E87-4A85-8BEB-9BF3AC5E1149}" type="parTrans" cxnId="{EA0A84FA-8E74-43A8-B572-CAD96193410B}">
      <dgm:prSet/>
      <dgm:spPr/>
      <dgm:t>
        <a:bodyPr/>
        <a:lstStyle/>
        <a:p>
          <a:endParaRPr lang="en-US"/>
        </a:p>
      </dgm:t>
    </dgm:pt>
    <dgm:pt modelId="{4F10E3A2-C432-43B8-AB14-2B215C32F524}" type="sibTrans" cxnId="{EA0A84FA-8E74-43A8-B572-CAD96193410B}">
      <dgm:prSet/>
      <dgm:spPr/>
      <dgm:t>
        <a:bodyPr/>
        <a:lstStyle/>
        <a:p>
          <a:endParaRPr lang="en-US"/>
        </a:p>
      </dgm:t>
    </dgm:pt>
    <dgm:pt modelId="{1053563D-80C5-4FFD-951A-C76B6BCD9B94}">
      <dgm:prSet/>
      <dgm:spPr/>
      <dgm:t>
        <a:bodyPr/>
        <a:lstStyle/>
        <a:p>
          <a:r>
            <a:rPr lang="en-US"/>
            <a:t>Plan of Treatment Section </a:t>
          </a:r>
        </a:p>
      </dgm:t>
    </dgm:pt>
    <dgm:pt modelId="{6D3E5371-2752-420A-9F81-5A4F86089D36}" type="parTrans" cxnId="{3FE853BE-E9A5-4D28-9DD3-85FEBCE7831B}">
      <dgm:prSet/>
      <dgm:spPr/>
      <dgm:t>
        <a:bodyPr/>
        <a:lstStyle/>
        <a:p>
          <a:endParaRPr lang="en-US"/>
        </a:p>
      </dgm:t>
    </dgm:pt>
    <dgm:pt modelId="{F68AFAFE-C2C3-4A2A-8395-EA5E7131B795}" type="sibTrans" cxnId="{3FE853BE-E9A5-4D28-9DD3-85FEBCE7831B}">
      <dgm:prSet/>
      <dgm:spPr/>
      <dgm:t>
        <a:bodyPr/>
        <a:lstStyle/>
        <a:p>
          <a:endParaRPr lang="en-US"/>
        </a:p>
      </dgm:t>
    </dgm:pt>
    <dgm:pt modelId="{C1A5E685-4293-4A30-A7C3-87C1474A86B9}">
      <dgm:prSet/>
      <dgm:spPr/>
      <dgm:t>
        <a:bodyPr/>
        <a:lstStyle/>
        <a:p>
          <a:r>
            <a:rPr lang="en-US"/>
            <a:t>Procedures Section </a:t>
          </a:r>
        </a:p>
      </dgm:t>
    </dgm:pt>
    <dgm:pt modelId="{593E8C29-DC61-45F2-819F-8411C56D38BC}" type="parTrans" cxnId="{6D80D855-C9AB-4E40-BFE1-A5DCDEE91487}">
      <dgm:prSet/>
      <dgm:spPr/>
      <dgm:t>
        <a:bodyPr/>
        <a:lstStyle/>
        <a:p>
          <a:endParaRPr lang="en-US"/>
        </a:p>
      </dgm:t>
    </dgm:pt>
    <dgm:pt modelId="{2A2FACE4-0844-4E21-BB8A-E1BCED68B0DD}" type="sibTrans" cxnId="{6D80D855-C9AB-4E40-BFE1-A5DCDEE91487}">
      <dgm:prSet/>
      <dgm:spPr/>
      <dgm:t>
        <a:bodyPr/>
        <a:lstStyle/>
        <a:p>
          <a:endParaRPr lang="en-US"/>
        </a:p>
      </dgm:t>
    </dgm:pt>
    <dgm:pt modelId="{E7E2F1C2-1D74-42EA-A67D-AA72342A9C16}">
      <dgm:prSet/>
      <dgm:spPr/>
      <dgm:t>
        <a:bodyPr/>
        <a:lstStyle/>
        <a:p>
          <a:r>
            <a:rPr lang="en-US"/>
            <a:t>Social History Section </a:t>
          </a:r>
        </a:p>
      </dgm:t>
    </dgm:pt>
    <dgm:pt modelId="{7AB2E53A-1331-4323-B007-DE9696159EDC}" type="parTrans" cxnId="{CEE17D14-BFD0-4019-A310-28575DCF2F23}">
      <dgm:prSet/>
      <dgm:spPr/>
      <dgm:t>
        <a:bodyPr/>
        <a:lstStyle/>
        <a:p>
          <a:endParaRPr lang="en-US"/>
        </a:p>
      </dgm:t>
    </dgm:pt>
    <dgm:pt modelId="{2F9B6F70-C301-42A5-ACB2-1324F16246A0}" type="sibTrans" cxnId="{CEE17D14-BFD0-4019-A310-28575DCF2F23}">
      <dgm:prSet/>
      <dgm:spPr/>
      <dgm:t>
        <a:bodyPr/>
        <a:lstStyle/>
        <a:p>
          <a:endParaRPr lang="en-US"/>
        </a:p>
      </dgm:t>
    </dgm:pt>
    <dgm:pt modelId="{6527B22D-CB65-4C73-8DDC-8EB0DA8610BF}">
      <dgm:prSet/>
      <dgm:spPr/>
      <dgm:t>
        <a:bodyPr/>
        <a:lstStyle/>
        <a:p>
          <a:r>
            <a:rPr lang="en-US"/>
            <a:t>Mental Status Section </a:t>
          </a:r>
        </a:p>
      </dgm:t>
    </dgm:pt>
    <dgm:pt modelId="{1BFB594D-E4EE-4579-9DC7-DE5DED0EB742}" type="parTrans" cxnId="{FCEF6F88-68AE-4A3D-94ED-4F7D45C3B034}">
      <dgm:prSet/>
      <dgm:spPr/>
      <dgm:t>
        <a:bodyPr/>
        <a:lstStyle/>
        <a:p>
          <a:endParaRPr lang="en-US"/>
        </a:p>
      </dgm:t>
    </dgm:pt>
    <dgm:pt modelId="{538BB452-F227-40F4-9C80-95DECBDE97F9}" type="sibTrans" cxnId="{FCEF6F88-68AE-4A3D-94ED-4F7D45C3B034}">
      <dgm:prSet/>
      <dgm:spPr/>
      <dgm:t>
        <a:bodyPr/>
        <a:lstStyle/>
        <a:p>
          <a:endParaRPr lang="en-US"/>
        </a:p>
      </dgm:t>
    </dgm:pt>
    <dgm:pt modelId="{58C4A49F-4710-4AF1-82EC-A26ACB015991}">
      <dgm:prSet/>
      <dgm:spPr/>
      <dgm:t>
        <a:bodyPr/>
        <a:lstStyle/>
        <a:p>
          <a:r>
            <a:rPr lang="en-US"/>
            <a:t>General Status Section</a:t>
          </a:r>
        </a:p>
      </dgm:t>
    </dgm:pt>
    <dgm:pt modelId="{27827FCE-A855-4341-9990-7AB9B4BFE110}" type="parTrans" cxnId="{3F932C79-23F9-44DB-8738-672FB0E186D8}">
      <dgm:prSet/>
      <dgm:spPr/>
      <dgm:t>
        <a:bodyPr/>
        <a:lstStyle/>
        <a:p>
          <a:endParaRPr lang="en-US"/>
        </a:p>
      </dgm:t>
    </dgm:pt>
    <dgm:pt modelId="{0CBD5E9A-BE11-4DF5-95FA-31430F54EEAE}" type="sibTrans" cxnId="{3F932C79-23F9-44DB-8738-672FB0E186D8}">
      <dgm:prSet/>
      <dgm:spPr/>
      <dgm:t>
        <a:bodyPr/>
        <a:lstStyle/>
        <a:p>
          <a:endParaRPr lang="en-US"/>
        </a:p>
      </dgm:t>
    </dgm:pt>
    <dgm:pt modelId="{8BC7699E-B12C-4DDD-B06C-650BFE359CC4}">
      <dgm:prSet/>
      <dgm:spPr/>
      <dgm:t>
        <a:bodyPr/>
        <a:lstStyle/>
        <a:p>
          <a:r>
            <a:rPr lang="en-US"/>
            <a:t>Review of Systems Section</a:t>
          </a:r>
        </a:p>
      </dgm:t>
    </dgm:pt>
    <dgm:pt modelId="{7509C977-3C53-4248-B999-DD72CBEC9777}" type="parTrans" cxnId="{D6B419C9-6EDC-4E5A-87B3-AA5E811230AB}">
      <dgm:prSet/>
      <dgm:spPr/>
      <dgm:t>
        <a:bodyPr/>
        <a:lstStyle/>
        <a:p>
          <a:endParaRPr lang="en-US"/>
        </a:p>
      </dgm:t>
    </dgm:pt>
    <dgm:pt modelId="{E43BC9D6-2A0A-4BA9-B8D6-0947F58B01DD}" type="sibTrans" cxnId="{D6B419C9-6EDC-4E5A-87B3-AA5E811230AB}">
      <dgm:prSet/>
      <dgm:spPr/>
      <dgm:t>
        <a:bodyPr/>
        <a:lstStyle/>
        <a:p>
          <a:endParaRPr lang="en-US"/>
        </a:p>
      </dgm:t>
    </dgm:pt>
    <dgm:pt modelId="{8CAEB3F3-8FBB-442B-8BE9-50175B37D306}">
      <dgm:prSet/>
      <dgm:spPr/>
      <dgm:t>
        <a:bodyPr/>
        <a:lstStyle/>
        <a:p>
          <a:r>
            <a:rPr lang="en-US"/>
            <a:t>Nutrition Section</a:t>
          </a:r>
        </a:p>
      </dgm:t>
    </dgm:pt>
    <dgm:pt modelId="{91E7F77F-2CA8-4527-B2D3-DA42470BAA53}" type="parTrans" cxnId="{BE0B9662-2111-42F3-A55B-523722E71D47}">
      <dgm:prSet/>
      <dgm:spPr/>
      <dgm:t>
        <a:bodyPr/>
        <a:lstStyle/>
        <a:p>
          <a:endParaRPr lang="en-US"/>
        </a:p>
      </dgm:t>
    </dgm:pt>
    <dgm:pt modelId="{0032F619-627F-41AC-B6B0-C34B2CA7726B}" type="sibTrans" cxnId="{BE0B9662-2111-42F3-A55B-523722E71D47}">
      <dgm:prSet/>
      <dgm:spPr/>
      <dgm:t>
        <a:bodyPr/>
        <a:lstStyle/>
        <a:p>
          <a:endParaRPr lang="en-US"/>
        </a:p>
      </dgm:t>
    </dgm:pt>
    <dgm:pt modelId="{E9DA6E43-7AF6-490E-A5DC-55CE32E75AA0}">
      <dgm:prSet/>
      <dgm:spPr/>
      <dgm:t>
        <a:bodyPr/>
        <a:lstStyle/>
        <a:p>
          <a:r>
            <a:rPr lang="en-US"/>
            <a:t>Past Medical History </a:t>
          </a:r>
        </a:p>
      </dgm:t>
    </dgm:pt>
    <dgm:pt modelId="{C95ADFB2-4CE7-4D01-90A4-083224C4F557}" type="parTrans" cxnId="{ABCAF50E-B33E-4850-91F6-D095E1311CF2}">
      <dgm:prSet/>
      <dgm:spPr/>
      <dgm:t>
        <a:bodyPr/>
        <a:lstStyle/>
        <a:p>
          <a:endParaRPr lang="en-US"/>
        </a:p>
      </dgm:t>
    </dgm:pt>
    <dgm:pt modelId="{4B4BD0B4-97E9-4E42-A6D8-B50903EFDA56}" type="sibTrans" cxnId="{ABCAF50E-B33E-4850-91F6-D095E1311CF2}">
      <dgm:prSet/>
      <dgm:spPr/>
      <dgm:t>
        <a:bodyPr/>
        <a:lstStyle/>
        <a:p>
          <a:endParaRPr lang="en-US"/>
        </a:p>
      </dgm:t>
    </dgm:pt>
    <dgm:pt modelId="{2FE6F6C0-C56B-42C6-9B97-0563D7DC2342}">
      <dgm:prSet/>
      <dgm:spPr/>
      <dgm:t>
        <a:bodyPr/>
        <a:lstStyle/>
        <a:p>
          <a:r>
            <a:rPr lang="en-US"/>
            <a:t>History of Present Illness Section</a:t>
          </a:r>
        </a:p>
      </dgm:t>
    </dgm:pt>
    <dgm:pt modelId="{F0DDC851-7A33-43FC-8A6A-0CAF2CB2581E}" type="parTrans" cxnId="{41953126-AE9C-4D9D-88DB-127354DF35A7}">
      <dgm:prSet/>
      <dgm:spPr/>
      <dgm:t>
        <a:bodyPr/>
        <a:lstStyle/>
        <a:p>
          <a:endParaRPr lang="en-US"/>
        </a:p>
      </dgm:t>
    </dgm:pt>
    <dgm:pt modelId="{1F791A30-516A-4B8B-8D02-D2F8F6E42183}" type="sibTrans" cxnId="{41953126-AE9C-4D9D-88DB-127354DF35A7}">
      <dgm:prSet/>
      <dgm:spPr/>
      <dgm:t>
        <a:bodyPr/>
        <a:lstStyle/>
        <a:p>
          <a:endParaRPr lang="en-US"/>
        </a:p>
      </dgm:t>
    </dgm:pt>
    <dgm:pt modelId="{07945234-A65E-4A83-8902-2E1D9F04B569}">
      <dgm:prSet/>
      <dgm:spPr/>
      <dgm:t>
        <a:bodyPr/>
        <a:lstStyle/>
        <a:p>
          <a:r>
            <a:rPr lang="en-US"/>
            <a:t>Assessment and Plan Section </a:t>
          </a:r>
        </a:p>
      </dgm:t>
    </dgm:pt>
    <dgm:pt modelId="{AC725DE7-E49B-4384-A5FB-9298DBA067F9}" type="parTrans" cxnId="{24214765-0A1A-4EFB-BB78-FE42A0F93B84}">
      <dgm:prSet/>
      <dgm:spPr/>
      <dgm:t>
        <a:bodyPr/>
        <a:lstStyle/>
        <a:p>
          <a:endParaRPr lang="en-US"/>
        </a:p>
      </dgm:t>
    </dgm:pt>
    <dgm:pt modelId="{FA38D16F-AA44-4009-918C-6CC2CCEC15F7}" type="sibTrans" cxnId="{24214765-0A1A-4EFB-BB78-FE42A0F93B84}">
      <dgm:prSet/>
      <dgm:spPr/>
      <dgm:t>
        <a:bodyPr/>
        <a:lstStyle/>
        <a:p>
          <a:endParaRPr lang="en-US"/>
        </a:p>
      </dgm:t>
    </dgm:pt>
    <dgm:pt modelId="{D8B3AC36-A098-427B-B1AB-D51E023778CD}">
      <dgm:prSet/>
      <dgm:spPr/>
      <dgm:t>
        <a:bodyPr/>
        <a:lstStyle/>
        <a:p>
          <a:r>
            <a:rPr lang="en-US"/>
            <a:t>Assessment Section</a:t>
          </a:r>
        </a:p>
      </dgm:t>
    </dgm:pt>
    <dgm:pt modelId="{383B6704-4574-4F09-8C15-7E3F6401B562}" type="parTrans" cxnId="{1BB026B8-E7A9-475F-B023-389D283669A6}">
      <dgm:prSet/>
      <dgm:spPr/>
      <dgm:t>
        <a:bodyPr/>
        <a:lstStyle/>
        <a:p>
          <a:endParaRPr lang="en-US"/>
        </a:p>
      </dgm:t>
    </dgm:pt>
    <dgm:pt modelId="{66CF0614-535A-4481-9DD2-4820A123CD57}" type="sibTrans" cxnId="{1BB026B8-E7A9-475F-B023-389D283669A6}">
      <dgm:prSet/>
      <dgm:spPr/>
      <dgm:t>
        <a:bodyPr/>
        <a:lstStyle/>
        <a:p>
          <a:endParaRPr lang="en-US"/>
        </a:p>
      </dgm:t>
    </dgm:pt>
    <dgm:pt modelId="{FE11756D-842D-4425-A668-62CFD1911140}">
      <dgm:prSet/>
      <dgm:spPr/>
      <dgm:t>
        <a:bodyPr/>
        <a:lstStyle/>
        <a:p>
          <a:r>
            <a:rPr lang="en-US"/>
            <a:t>Admission Medications Section </a:t>
          </a:r>
        </a:p>
      </dgm:t>
    </dgm:pt>
    <dgm:pt modelId="{1818C438-0D82-4CA9-862E-2C1C1C3BF36E}" type="parTrans" cxnId="{DB4C0CE1-EBF3-43C2-9B6A-F53D27E4B6E1}">
      <dgm:prSet/>
      <dgm:spPr/>
      <dgm:t>
        <a:bodyPr/>
        <a:lstStyle/>
        <a:p>
          <a:endParaRPr lang="en-US"/>
        </a:p>
      </dgm:t>
    </dgm:pt>
    <dgm:pt modelId="{08EC8A62-DF47-4382-A2D2-9C7E372F0686}" type="sibTrans" cxnId="{DB4C0CE1-EBF3-43C2-9B6A-F53D27E4B6E1}">
      <dgm:prSet/>
      <dgm:spPr/>
      <dgm:t>
        <a:bodyPr/>
        <a:lstStyle/>
        <a:p>
          <a:endParaRPr lang="en-US"/>
        </a:p>
      </dgm:t>
    </dgm:pt>
    <dgm:pt modelId="{D1AABB01-F050-41E3-BBA5-3C73BE8FC096}">
      <dgm:prSet/>
      <dgm:spPr/>
      <dgm:t>
        <a:bodyPr/>
        <a:lstStyle/>
        <a:p>
          <a:r>
            <a:rPr lang="en-US"/>
            <a:t>Admission Diagnosis Section </a:t>
          </a:r>
        </a:p>
      </dgm:t>
    </dgm:pt>
    <dgm:pt modelId="{ABCD024C-CEC3-47B1-938E-C09DAF41BDD5}" type="parTrans" cxnId="{C3D10422-2616-492C-8F8F-E1303051CA49}">
      <dgm:prSet/>
      <dgm:spPr/>
      <dgm:t>
        <a:bodyPr/>
        <a:lstStyle/>
        <a:p>
          <a:endParaRPr lang="en-US"/>
        </a:p>
      </dgm:t>
    </dgm:pt>
    <dgm:pt modelId="{AC6D6F02-D31D-41DB-90CB-8F2F1B537B10}" type="sibTrans" cxnId="{C3D10422-2616-492C-8F8F-E1303051CA49}">
      <dgm:prSet/>
      <dgm:spPr/>
      <dgm:t>
        <a:bodyPr/>
        <a:lstStyle/>
        <a:p>
          <a:endParaRPr lang="en-US"/>
        </a:p>
      </dgm:t>
    </dgm:pt>
    <dgm:pt modelId="{54D6B920-D46F-4770-A6D8-4E8A2F63EB6F}">
      <dgm:prSet/>
      <dgm:spPr/>
      <dgm:t>
        <a:bodyPr/>
        <a:lstStyle/>
        <a:p>
          <a:r>
            <a:rPr lang="en-US"/>
            <a:t>Course of Care Section</a:t>
          </a:r>
        </a:p>
      </dgm:t>
    </dgm:pt>
    <dgm:pt modelId="{103FF8B0-C8E2-41A6-910D-CDC4AF193FE3}" type="parTrans" cxnId="{838C0940-54BE-4C45-B81B-639B724EB227}">
      <dgm:prSet/>
      <dgm:spPr/>
      <dgm:t>
        <a:bodyPr/>
        <a:lstStyle/>
        <a:p>
          <a:endParaRPr lang="en-US"/>
        </a:p>
      </dgm:t>
    </dgm:pt>
    <dgm:pt modelId="{E6B614E7-5808-4B68-8974-97C17D0C068D}" type="sibTrans" cxnId="{838C0940-54BE-4C45-B81B-639B724EB227}">
      <dgm:prSet/>
      <dgm:spPr/>
      <dgm:t>
        <a:bodyPr/>
        <a:lstStyle/>
        <a:p>
          <a:endParaRPr lang="en-US"/>
        </a:p>
      </dgm:t>
    </dgm:pt>
    <dgm:pt modelId="{91B51CCE-6D0F-47AA-BBAA-2716BA4AB0F9}">
      <dgm:prSet/>
      <dgm:spPr/>
      <dgm:t>
        <a:bodyPr/>
        <a:lstStyle/>
        <a:p>
          <a:r>
            <a:rPr lang="en-US"/>
            <a:t>Advance Directives Section </a:t>
          </a:r>
        </a:p>
      </dgm:t>
    </dgm:pt>
    <dgm:pt modelId="{35EB0663-2E0A-4A92-83A4-BCF5B42053E1}" type="parTrans" cxnId="{33D8B7A5-E308-480A-880A-F9A9E32A2F02}">
      <dgm:prSet/>
      <dgm:spPr/>
      <dgm:t>
        <a:bodyPr/>
        <a:lstStyle/>
        <a:p>
          <a:endParaRPr lang="en-US"/>
        </a:p>
      </dgm:t>
    </dgm:pt>
    <dgm:pt modelId="{EC6465CC-CC48-4626-B3F2-66B4F690C1FC}" type="sibTrans" cxnId="{33D8B7A5-E308-480A-880A-F9A9E32A2F02}">
      <dgm:prSet/>
      <dgm:spPr/>
      <dgm:t>
        <a:bodyPr/>
        <a:lstStyle/>
        <a:p>
          <a:endParaRPr lang="en-US"/>
        </a:p>
      </dgm:t>
    </dgm:pt>
    <dgm:pt modelId="{E09CB521-ED94-4152-9216-FB1D42A6EA16}" type="pres">
      <dgm:prSet presAssocID="{543BE69B-7245-48C9-852E-5604BB2CA219}" presName="vert0" presStyleCnt="0">
        <dgm:presLayoutVars>
          <dgm:dir/>
          <dgm:animOne val="branch"/>
          <dgm:animLvl val="lvl"/>
        </dgm:presLayoutVars>
      </dgm:prSet>
      <dgm:spPr/>
    </dgm:pt>
    <dgm:pt modelId="{E929065A-F3AF-4BB4-A7E7-E53AB3C62C1F}" type="pres">
      <dgm:prSet presAssocID="{F0A70E0F-56AF-45EA-87D2-667EFD8BFC25}" presName="thickLine" presStyleLbl="alignNode1" presStyleIdx="0" presStyleCnt="1"/>
      <dgm:spPr/>
    </dgm:pt>
    <dgm:pt modelId="{E512D117-4FF8-487B-88D6-89231790311F}" type="pres">
      <dgm:prSet presAssocID="{F0A70E0F-56AF-45EA-87D2-667EFD8BFC25}" presName="horz1" presStyleCnt="0"/>
      <dgm:spPr/>
    </dgm:pt>
    <dgm:pt modelId="{B3444CB8-19FE-458A-B75A-984A7A0B9013}" type="pres">
      <dgm:prSet presAssocID="{F0A70E0F-56AF-45EA-87D2-667EFD8BFC25}" presName="tx1" presStyleLbl="revTx" presStyleIdx="0" presStyleCnt="24" custScaleX="114096"/>
      <dgm:spPr/>
    </dgm:pt>
    <dgm:pt modelId="{789655F8-AABE-4C4E-800B-044D3A3CAF51}" type="pres">
      <dgm:prSet presAssocID="{F0A70E0F-56AF-45EA-87D2-667EFD8BFC25}" presName="vert1" presStyleCnt="0"/>
      <dgm:spPr/>
    </dgm:pt>
    <dgm:pt modelId="{6D7FE7F5-172C-4C95-A4B1-2B9D377356B0}" type="pres">
      <dgm:prSet presAssocID="{C6ACD440-94EB-4D9E-8102-1437C5580DC0}" presName="vertSpace2a" presStyleCnt="0"/>
      <dgm:spPr/>
    </dgm:pt>
    <dgm:pt modelId="{BE008290-E622-4999-8FEC-BE566BD55676}" type="pres">
      <dgm:prSet presAssocID="{C6ACD440-94EB-4D9E-8102-1437C5580DC0}" presName="horz2" presStyleCnt="0"/>
      <dgm:spPr/>
    </dgm:pt>
    <dgm:pt modelId="{22ECDEBE-B056-4016-AD18-341243598F7F}" type="pres">
      <dgm:prSet presAssocID="{C6ACD440-94EB-4D9E-8102-1437C5580DC0}" presName="horzSpace2" presStyleCnt="0"/>
      <dgm:spPr/>
    </dgm:pt>
    <dgm:pt modelId="{1BF32080-75A9-4DF3-A0F6-4EAA43213C6E}" type="pres">
      <dgm:prSet presAssocID="{C6ACD440-94EB-4D9E-8102-1437C5580DC0}" presName="tx2" presStyleLbl="revTx" presStyleIdx="1" presStyleCnt="24"/>
      <dgm:spPr/>
    </dgm:pt>
    <dgm:pt modelId="{9097D485-E3B3-4000-9E48-2EF4B78A2677}" type="pres">
      <dgm:prSet presAssocID="{C6ACD440-94EB-4D9E-8102-1437C5580DC0}" presName="vert2" presStyleCnt="0"/>
      <dgm:spPr/>
    </dgm:pt>
    <dgm:pt modelId="{4C9D066D-C1D6-4CA3-A6CD-62A30E63B9DA}" type="pres">
      <dgm:prSet presAssocID="{C6ACD440-94EB-4D9E-8102-1437C5580DC0}" presName="thinLine2b" presStyleLbl="callout" presStyleIdx="0" presStyleCnt="23"/>
      <dgm:spPr/>
    </dgm:pt>
    <dgm:pt modelId="{3ADC5971-4698-4925-A6B6-A06FEC7057C2}" type="pres">
      <dgm:prSet presAssocID="{C6ACD440-94EB-4D9E-8102-1437C5580DC0}" presName="vertSpace2b" presStyleCnt="0"/>
      <dgm:spPr/>
    </dgm:pt>
    <dgm:pt modelId="{2EAA20C8-42EC-4DE8-80FE-C08BE32B7EF2}" type="pres">
      <dgm:prSet presAssocID="{E600C70F-F0C8-4525-A670-9CAF83C2E8B5}" presName="horz2" presStyleCnt="0"/>
      <dgm:spPr/>
    </dgm:pt>
    <dgm:pt modelId="{EBDABA73-DA37-4BD2-90E1-41070BD698D5}" type="pres">
      <dgm:prSet presAssocID="{E600C70F-F0C8-4525-A670-9CAF83C2E8B5}" presName="horzSpace2" presStyleCnt="0"/>
      <dgm:spPr/>
    </dgm:pt>
    <dgm:pt modelId="{8ADE48C6-731A-4180-BDAB-3CC6F34E2513}" type="pres">
      <dgm:prSet presAssocID="{E600C70F-F0C8-4525-A670-9CAF83C2E8B5}" presName="tx2" presStyleLbl="revTx" presStyleIdx="2" presStyleCnt="24"/>
      <dgm:spPr/>
    </dgm:pt>
    <dgm:pt modelId="{A8D8E124-7FB4-4BEF-807C-CB4B52614559}" type="pres">
      <dgm:prSet presAssocID="{E600C70F-F0C8-4525-A670-9CAF83C2E8B5}" presName="vert2" presStyleCnt="0"/>
      <dgm:spPr/>
    </dgm:pt>
    <dgm:pt modelId="{A3B1C84D-2521-41D4-B9A9-CB0267FBBED8}" type="pres">
      <dgm:prSet presAssocID="{E600C70F-F0C8-4525-A670-9CAF83C2E8B5}" presName="thinLine2b" presStyleLbl="callout" presStyleIdx="1" presStyleCnt="23"/>
      <dgm:spPr/>
    </dgm:pt>
    <dgm:pt modelId="{8C2C8E6F-BF21-4A50-8B0D-D2D693EA4C24}" type="pres">
      <dgm:prSet presAssocID="{E600C70F-F0C8-4525-A670-9CAF83C2E8B5}" presName="vertSpace2b" presStyleCnt="0"/>
      <dgm:spPr/>
    </dgm:pt>
    <dgm:pt modelId="{37782880-CF9C-483B-A337-D77961F8A7D7}" type="pres">
      <dgm:prSet presAssocID="{6783D90D-0168-459B-9AF7-627315A025C0}" presName="horz2" presStyleCnt="0"/>
      <dgm:spPr/>
    </dgm:pt>
    <dgm:pt modelId="{B1CF6C5D-EA5E-4228-AE98-B631040A4B22}" type="pres">
      <dgm:prSet presAssocID="{6783D90D-0168-459B-9AF7-627315A025C0}" presName="horzSpace2" presStyleCnt="0"/>
      <dgm:spPr/>
    </dgm:pt>
    <dgm:pt modelId="{0072D89D-87CE-41F2-9066-BC6BC3670AD6}" type="pres">
      <dgm:prSet presAssocID="{6783D90D-0168-459B-9AF7-627315A025C0}" presName="tx2" presStyleLbl="revTx" presStyleIdx="3" presStyleCnt="24"/>
      <dgm:spPr/>
    </dgm:pt>
    <dgm:pt modelId="{B5BCD231-1490-4C9D-A9BB-99218E743C5E}" type="pres">
      <dgm:prSet presAssocID="{6783D90D-0168-459B-9AF7-627315A025C0}" presName="vert2" presStyleCnt="0"/>
      <dgm:spPr/>
    </dgm:pt>
    <dgm:pt modelId="{D312F2DB-1F85-4068-BFCC-65BF1084461F}" type="pres">
      <dgm:prSet presAssocID="{6783D90D-0168-459B-9AF7-627315A025C0}" presName="thinLine2b" presStyleLbl="callout" presStyleIdx="2" presStyleCnt="23"/>
      <dgm:spPr/>
    </dgm:pt>
    <dgm:pt modelId="{AC0CD293-404E-4AF2-9CFD-3BBFD58BA439}" type="pres">
      <dgm:prSet presAssocID="{6783D90D-0168-459B-9AF7-627315A025C0}" presName="vertSpace2b" presStyleCnt="0"/>
      <dgm:spPr/>
    </dgm:pt>
    <dgm:pt modelId="{1EDD259A-EEDE-4680-9D57-D848C36E4864}" type="pres">
      <dgm:prSet presAssocID="{435F0AFC-C8FE-4349-8C5F-42606C1E60D1}" presName="horz2" presStyleCnt="0"/>
      <dgm:spPr/>
    </dgm:pt>
    <dgm:pt modelId="{11336E97-1D54-4F91-AEF5-8BF53135BF71}" type="pres">
      <dgm:prSet presAssocID="{435F0AFC-C8FE-4349-8C5F-42606C1E60D1}" presName="horzSpace2" presStyleCnt="0"/>
      <dgm:spPr/>
    </dgm:pt>
    <dgm:pt modelId="{18F90144-5105-4D50-A0EA-562D6DFCCBF2}" type="pres">
      <dgm:prSet presAssocID="{435F0AFC-C8FE-4349-8C5F-42606C1E60D1}" presName="tx2" presStyleLbl="revTx" presStyleIdx="4" presStyleCnt="24"/>
      <dgm:spPr/>
    </dgm:pt>
    <dgm:pt modelId="{8D97F77B-4225-4A11-B5D0-8E27019099A3}" type="pres">
      <dgm:prSet presAssocID="{435F0AFC-C8FE-4349-8C5F-42606C1E60D1}" presName="vert2" presStyleCnt="0"/>
      <dgm:spPr/>
    </dgm:pt>
    <dgm:pt modelId="{7B1B61E1-72CC-43A0-B150-5E965869BD4C}" type="pres">
      <dgm:prSet presAssocID="{435F0AFC-C8FE-4349-8C5F-42606C1E60D1}" presName="thinLine2b" presStyleLbl="callout" presStyleIdx="3" presStyleCnt="23"/>
      <dgm:spPr/>
    </dgm:pt>
    <dgm:pt modelId="{C98CCF5C-44FA-4C3D-BEF5-15CEB23983FB}" type="pres">
      <dgm:prSet presAssocID="{435F0AFC-C8FE-4349-8C5F-42606C1E60D1}" presName="vertSpace2b" presStyleCnt="0"/>
      <dgm:spPr/>
    </dgm:pt>
    <dgm:pt modelId="{BAB94E07-9A99-471D-A3AB-B62E56440795}" type="pres">
      <dgm:prSet presAssocID="{59D67FF4-7F5C-4662-824A-62BBED53ECB5}" presName="horz2" presStyleCnt="0"/>
      <dgm:spPr/>
    </dgm:pt>
    <dgm:pt modelId="{60963396-FF8A-4CC6-B51B-86F2B691E634}" type="pres">
      <dgm:prSet presAssocID="{59D67FF4-7F5C-4662-824A-62BBED53ECB5}" presName="horzSpace2" presStyleCnt="0"/>
      <dgm:spPr/>
    </dgm:pt>
    <dgm:pt modelId="{51941226-EA9C-4617-A9D2-D04080A31E3B}" type="pres">
      <dgm:prSet presAssocID="{59D67FF4-7F5C-4662-824A-62BBED53ECB5}" presName="tx2" presStyleLbl="revTx" presStyleIdx="5" presStyleCnt="24"/>
      <dgm:spPr/>
    </dgm:pt>
    <dgm:pt modelId="{F8228C50-031F-4C33-A5BA-71A52F901E7D}" type="pres">
      <dgm:prSet presAssocID="{59D67FF4-7F5C-4662-824A-62BBED53ECB5}" presName="vert2" presStyleCnt="0"/>
      <dgm:spPr/>
    </dgm:pt>
    <dgm:pt modelId="{C393DF4B-34AC-4A17-A875-EC53F53D9C92}" type="pres">
      <dgm:prSet presAssocID="{59D67FF4-7F5C-4662-824A-62BBED53ECB5}" presName="thinLine2b" presStyleLbl="callout" presStyleIdx="4" presStyleCnt="23"/>
      <dgm:spPr/>
    </dgm:pt>
    <dgm:pt modelId="{AA1E07EE-9842-462D-ACB3-8D879C4C1249}" type="pres">
      <dgm:prSet presAssocID="{59D67FF4-7F5C-4662-824A-62BBED53ECB5}" presName="vertSpace2b" presStyleCnt="0"/>
      <dgm:spPr/>
    </dgm:pt>
    <dgm:pt modelId="{5C966694-BD79-493E-B670-030274B64996}" type="pres">
      <dgm:prSet presAssocID="{575FBDD3-45B5-4991-BCF0-3E54135A4190}" presName="horz2" presStyleCnt="0"/>
      <dgm:spPr/>
    </dgm:pt>
    <dgm:pt modelId="{90CC7F1E-9EF0-428C-BCF5-3602EEEE720F}" type="pres">
      <dgm:prSet presAssocID="{575FBDD3-45B5-4991-BCF0-3E54135A4190}" presName="horzSpace2" presStyleCnt="0"/>
      <dgm:spPr/>
    </dgm:pt>
    <dgm:pt modelId="{BF327547-EDCC-4AB0-8095-A0B216C219C0}" type="pres">
      <dgm:prSet presAssocID="{575FBDD3-45B5-4991-BCF0-3E54135A4190}" presName="tx2" presStyleLbl="revTx" presStyleIdx="6" presStyleCnt="24"/>
      <dgm:spPr/>
    </dgm:pt>
    <dgm:pt modelId="{ABA41610-F33F-44D8-BFFE-2AC40103AE74}" type="pres">
      <dgm:prSet presAssocID="{575FBDD3-45B5-4991-BCF0-3E54135A4190}" presName="vert2" presStyleCnt="0"/>
      <dgm:spPr/>
    </dgm:pt>
    <dgm:pt modelId="{514B87C1-6B5F-442B-A522-7AB0147A90F4}" type="pres">
      <dgm:prSet presAssocID="{575FBDD3-45B5-4991-BCF0-3E54135A4190}" presName="thinLine2b" presStyleLbl="callout" presStyleIdx="5" presStyleCnt="23"/>
      <dgm:spPr/>
    </dgm:pt>
    <dgm:pt modelId="{A14E527A-078E-4194-AD50-0612DE0797A5}" type="pres">
      <dgm:prSet presAssocID="{575FBDD3-45B5-4991-BCF0-3E54135A4190}" presName="vertSpace2b" presStyleCnt="0"/>
      <dgm:spPr/>
    </dgm:pt>
    <dgm:pt modelId="{EDCB3C82-76FA-4EB9-88AF-CCB084177CAD}" type="pres">
      <dgm:prSet presAssocID="{77982139-6383-4021-9D8B-66D998699CF3}" presName="horz2" presStyleCnt="0"/>
      <dgm:spPr/>
    </dgm:pt>
    <dgm:pt modelId="{5E034EC0-7ECB-4541-96A0-B0F1634D189E}" type="pres">
      <dgm:prSet presAssocID="{77982139-6383-4021-9D8B-66D998699CF3}" presName="horzSpace2" presStyleCnt="0"/>
      <dgm:spPr/>
    </dgm:pt>
    <dgm:pt modelId="{423C8BB4-4F04-4B0F-B1F8-4B4A1D01CAE7}" type="pres">
      <dgm:prSet presAssocID="{77982139-6383-4021-9D8B-66D998699CF3}" presName="tx2" presStyleLbl="revTx" presStyleIdx="7" presStyleCnt="24"/>
      <dgm:spPr/>
    </dgm:pt>
    <dgm:pt modelId="{7709C28B-07EE-46C8-86EC-B96B58A0ADE7}" type="pres">
      <dgm:prSet presAssocID="{77982139-6383-4021-9D8B-66D998699CF3}" presName="vert2" presStyleCnt="0"/>
      <dgm:spPr/>
    </dgm:pt>
    <dgm:pt modelId="{E2FCD090-0DD0-4DF5-8DCA-6AE339FE67A9}" type="pres">
      <dgm:prSet presAssocID="{77982139-6383-4021-9D8B-66D998699CF3}" presName="thinLine2b" presStyleLbl="callout" presStyleIdx="6" presStyleCnt="23"/>
      <dgm:spPr/>
    </dgm:pt>
    <dgm:pt modelId="{B749C662-C0B7-4171-AE31-6AB70477D717}" type="pres">
      <dgm:prSet presAssocID="{77982139-6383-4021-9D8B-66D998699CF3}" presName="vertSpace2b" presStyleCnt="0"/>
      <dgm:spPr/>
    </dgm:pt>
    <dgm:pt modelId="{9A5AB2C9-21DE-40E0-992C-1C1DF6A54F04}" type="pres">
      <dgm:prSet presAssocID="{2DEB259C-762E-480C-AAD3-0943762204F0}" presName="horz2" presStyleCnt="0"/>
      <dgm:spPr/>
    </dgm:pt>
    <dgm:pt modelId="{BCB45A98-3034-4523-AAF6-8F8450D573D2}" type="pres">
      <dgm:prSet presAssocID="{2DEB259C-762E-480C-AAD3-0943762204F0}" presName="horzSpace2" presStyleCnt="0"/>
      <dgm:spPr/>
    </dgm:pt>
    <dgm:pt modelId="{18188F77-F44B-4907-900C-684343790A37}" type="pres">
      <dgm:prSet presAssocID="{2DEB259C-762E-480C-AAD3-0943762204F0}" presName="tx2" presStyleLbl="revTx" presStyleIdx="8" presStyleCnt="24"/>
      <dgm:spPr/>
    </dgm:pt>
    <dgm:pt modelId="{6A0E7811-7DC8-48BC-AB93-1601FF398CDD}" type="pres">
      <dgm:prSet presAssocID="{2DEB259C-762E-480C-AAD3-0943762204F0}" presName="vert2" presStyleCnt="0"/>
      <dgm:spPr/>
    </dgm:pt>
    <dgm:pt modelId="{6EA41297-D948-41A6-B4A4-A1E06D2F78D7}" type="pres">
      <dgm:prSet presAssocID="{2DEB259C-762E-480C-AAD3-0943762204F0}" presName="thinLine2b" presStyleLbl="callout" presStyleIdx="7" presStyleCnt="23"/>
      <dgm:spPr/>
    </dgm:pt>
    <dgm:pt modelId="{EBE5F3EA-F536-428D-81B8-5981DE2E1280}" type="pres">
      <dgm:prSet presAssocID="{2DEB259C-762E-480C-AAD3-0943762204F0}" presName="vertSpace2b" presStyleCnt="0"/>
      <dgm:spPr/>
    </dgm:pt>
    <dgm:pt modelId="{F054803F-D240-429E-8861-0C7C495957A3}" type="pres">
      <dgm:prSet presAssocID="{1053563D-80C5-4FFD-951A-C76B6BCD9B94}" presName="horz2" presStyleCnt="0"/>
      <dgm:spPr/>
    </dgm:pt>
    <dgm:pt modelId="{4ED3AE26-47DC-4251-A0C4-66BE2C14B444}" type="pres">
      <dgm:prSet presAssocID="{1053563D-80C5-4FFD-951A-C76B6BCD9B94}" presName="horzSpace2" presStyleCnt="0"/>
      <dgm:spPr/>
    </dgm:pt>
    <dgm:pt modelId="{9347A2D0-37F1-4DD0-A375-A3AEF90F072F}" type="pres">
      <dgm:prSet presAssocID="{1053563D-80C5-4FFD-951A-C76B6BCD9B94}" presName="tx2" presStyleLbl="revTx" presStyleIdx="9" presStyleCnt="24"/>
      <dgm:spPr/>
    </dgm:pt>
    <dgm:pt modelId="{12BA85B4-A0F5-4892-A0E2-41F4A8145662}" type="pres">
      <dgm:prSet presAssocID="{1053563D-80C5-4FFD-951A-C76B6BCD9B94}" presName="vert2" presStyleCnt="0"/>
      <dgm:spPr/>
    </dgm:pt>
    <dgm:pt modelId="{5EBD7547-5B0B-4B3A-906E-A33423A6C52C}" type="pres">
      <dgm:prSet presAssocID="{1053563D-80C5-4FFD-951A-C76B6BCD9B94}" presName="thinLine2b" presStyleLbl="callout" presStyleIdx="8" presStyleCnt="23"/>
      <dgm:spPr/>
    </dgm:pt>
    <dgm:pt modelId="{2E9DFA0A-0417-490E-B3A8-17F691798DF0}" type="pres">
      <dgm:prSet presAssocID="{1053563D-80C5-4FFD-951A-C76B6BCD9B94}" presName="vertSpace2b" presStyleCnt="0"/>
      <dgm:spPr/>
    </dgm:pt>
    <dgm:pt modelId="{2B8C5AA9-55F3-40BD-B0CE-3C786A31A3BC}" type="pres">
      <dgm:prSet presAssocID="{C1A5E685-4293-4A30-A7C3-87C1474A86B9}" presName="horz2" presStyleCnt="0"/>
      <dgm:spPr/>
    </dgm:pt>
    <dgm:pt modelId="{8158EDB9-D309-4122-AE2E-2794F18057BF}" type="pres">
      <dgm:prSet presAssocID="{C1A5E685-4293-4A30-A7C3-87C1474A86B9}" presName="horzSpace2" presStyleCnt="0"/>
      <dgm:spPr/>
    </dgm:pt>
    <dgm:pt modelId="{6B0A6B53-6778-4DE3-B484-EBCB55DD2E1B}" type="pres">
      <dgm:prSet presAssocID="{C1A5E685-4293-4A30-A7C3-87C1474A86B9}" presName="tx2" presStyleLbl="revTx" presStyleIdx="10" presStyleCnt="24"/>
      <dgm:spPr/>
    </dgm:pt>
    <dgm:pt modelId="{3E0ECDD2-0421-41D6-8B5A-82FFD8662F8C}" type="pres">
      <dgm:prSet presAssocID="{C1A5E685-4293-4A30-A7C3-87C1474A86B9}" presName="vert2" presStyleCnt="0"/>
      <dgm:spPr/>
    </dgm:pt>
    <dgm:pt modelId="{AB3F1E9B-37E0-4AC9-8C0A-0341FB01BB4A}" type="pres">
      <dgm:prSet presAssocID="{C1A5E685-4293-4A30-A7C3-87C1474A86B9}" presName="thinLine2b" presStyleLbl="callout" presStyleIdx="9" presStyleCnt="23"/>
      <dgm:spPr/>
    </dgm:pt>
    <dgm:pt modelId="{042AB741-D8ED-4D16-B8BD-5E5A0A913222}" type="pres">
      <dgm:prSet presAssocID="{C1A5E685-4293-4A30-A7C3-87C1474A86B9}" presName="vertSpace2b" presStyleCnt="0"/>
      <dgm:spPr/>
    </dgm:pt>
    <dgm:pt modelId="{7EC8C902-A7B2-442F-8099-D2DF6BC83467}" type="pres">
      <dgm:prSet presAssocID="{E7E2F1C2-1D74-42EA-A67D-AA72342A9C16}" presName="horz2" presStyleCnt="0"/>
      <dgm:spPr/>
    </dgm:pt>
    <dgm:pt modelId="{4CD59090-E43A-4779-B761-9D5DDD06D88E}" type="pres">
      <dgm:prSet presAssocID="{E7E2F1C2-1D74-42EA-A67D-AA72342A9C16}" presName="horzSpace2" presStyleCnt="0"/>
      <dgm:spPr/>
    </dgm:pt>
    <dgm:pt modelId="{37158B6E-554A-466B-AC2B-C162B9EEA4AE}" type="pres">
      <dgm:prSet presAssocID="{E7E2F1C2-1D74-42EA-A67D-AA72342A9C16}" presName="tx2" presStyleLbl="revTx" presStyleIdx="11" presStyleCnt="24"/>
      <dgm:spPr/>
    </dgm:pt>
    <dgm:pt modelId="{DE19A0B7-F7AA-4560-865D-34F4AA8185EF}" type="pres">
      <dgm:prSet presAssocID="{E7E2F1C2-1D74-42EA-A67D-AA72342A9C16}" presName="vert2" presStyleCnt="0"/>
      <dgm:spPr/>
    </dgm:pt>
    <dgm:pt modelId="{58A8EA35-A7F8-4EE6-B338-09DF3DC247F9}" type="pres">
      <dgm:prSet presAssocID="{E7E2F1C2-1D74-42EA-A67D-AA72342A9C16}" presName="thinLine2b" presStyleLbl="callout" presStyleIdx="10" presStyleCnt="23"/>
      <dgm:spPr/>
    </dgm:pt>
    <dgm:pt modelId="{3FACA0E1-18F4-4E38-B1B0-E6960A3B25E2}" type="pres">
      <dgm:prSet presAssocID="{E7E2F1C2-1D74-42EA-A67D-AA72342A9C16}" presName="vertSpace2b" presStyleCnt="0"/>
      <dgm:spPr/>
    </dgm:pt>
    <dgm:pt modelId="{12CB92FC-FE94-4457-8C36-2C1D1A39BB4B}" type="pres">
      <dgm:prSet presAssocID="{6527B22D-CB65-4C73-8DDC-8EB0DA8610BF}" presName="horz2" presStyleCnt="0"/>
      <dgm:spPr/>
    </dgm:pt>
    <dgm:pt modelId="{54023E1A-24B9-4DD1-9263-B49D2DF30937}" type="pres">
      <dgm:prSet presAssocID="{6527B22D-CB65-4C73-8DDC-8EB0DA8610BF}" presName="horzSpace2" presStyleCnt="0"/>
      <dgm:spPr/>
    </dgm:pt>
    <dgm:pt modelId="{6B4BB22D-8B97-4D84-9C60-EADD3077D508}" type="pres">
      <dgm:prSet presAssocID="{6527B22D-CB65-4C73-8DDC-8EB0DA8610BF}" presName="tx2" presStyleLbl="revTx" presStyleIdx="12" presStyleCnt="24"/>
      <dgm:spPr/>
    </dgm:pt>
    <dgm:pt modelId="{3D7EC377-37C1-467C-B0C0-69201F1F7364}" type="pres">
      <dgm:prSet presAssocID="{6527B22D-CB65-4C73-8DDC-8EB0DA8610BF}" presName="vert2" presStyleCnt="0"/>
      <dgm:spPr/>
    </dgm:pt>
    <dgm:pt modelId="{0E3BECC5-F3D6-4140-8BF4-C8524D20ED13}" type="pres">
      <dgm:prSet presAssocID="{6527B22D-CB65-4C73-8DDC-8EB0DA8610BF}" presName="thinLine2b" presStyleLbl="callout" presStyleIdx="11" presStyleCnt="23"/>
      <dgm:spPr/>
    </dgm:pt>
    <dgm:pt modelId="{C4A2FE38-BFEF-4ECA-8D28-6DF491E15EB5}" type="pres">
      <dgm:prSet presAssocID="{6527B22D-CB65-4C73-8DDC-8EB0DA8610BF}" presName="vertSpace2b" presStyleCnt="0"/>
      <dgm:spPr/>
    </dgm:pt>
    <dgm:pt modelId="{A35A39A9-8779-4BCC-99C9-55D5A55D175E}" type="pres">
      <dgm:prSet presAssocID="{58C4A49F-4710-4AF1-82EC-A26ACB015991}" presName="horz2" presStyleCnt="0"/>
      <dgm:spPr/>
    </dgm:pt>
    <dgm:pt modelId="{9F90A1E6-C780-4D23-9430-5798417BE185}" type="pres">
      <dgm:prSet presAssocID="{58C4A49F-4710-4AF1-82EC-A26ACB015991}" presName="horzSpace2" presStyleCnt="0"/>
      <dgm:spPr/>
    </dgm:pt>
    <dgm:pt modelId="{CCD5AC2E-99D3-4EB7-908D-DDB338CE1F16}" type="pres">
      <dgm:prSet presAssocID="{58C4A49F-4710-4AF1-82EC-A26ACB015991}" presName="tx2" presStyleLbl="revTx" presStyleIdx="13" presStyleCnt="24"/>
      <dgm:spPr/>
    </dgm:pt>
    <dgm:pt modelId="{006F6067-B1C7-4E11-B864-8B6233A421BC}" type="pres">
      <dgm:prSet presAssocID="{58C4A49F-4710-4AF1-82EC-A26ACB015991}" presName="vert2" presStyleCnt="0"/>
      <dgm:spPr/>
    </dgm:pt>
    <dgm:pt modelId="{8B40F860-531C-4C3C-95E0-458479828BFA}" type="pres">
      <dgm:prSet presAssocID="{58C4A49F-4710-4AF1-82EC-A26ACB015991}" presName="thinLine2b" presStyleLbl="callout" presStyleIdx="12" presStyleCnt="23"/>
      <dgm:spPr/>
    </dgm:pt>
    <dgm:pt modelId="{F3CAE3F1-9442-440B-99F1-6C3DAAAD7E4B}" type="pres">
      <dgm:prSet presAssocID="{58C4A49F-4710-4AF1-82EC-A26ACB015991}" presName="vertSpace2b" presStyleCnt="0"/>
      <dgm:spPr/>
    </dgm:pt>
    <dgm:pt modelId="{D6C370B3-5A48-442F-B888-BBB6B96A1523}" type="pres">
      <dgm:prSet presAssocID="{8BC7699E-B12C-4DDD-B06C-650BFE359CC4}" presName="horz2" presStyleCnt="0"/>
      <dgm:spPr/>
    </dgm:pt>
    <dgm:pt modelId="{7E3F5A99-A21A-4336-8CCD-33AA6476E027}" type="pres">
      <dgm:prSet presAssocID="{8BC7699E-B12C-4DDD-B06C-650BFE359CC4}" presName="horzSpace2" presStyleCnt="0"/>
      <dgm:spPr/>
    </dgm:pt>
    <dgm:pt modelId="{A8529D0F-66BD-4A25-91C5-98D95175FEB4}" type="pres">
      <dgm:prSet presAssocID="{8BC7699E-B12C-4DDD-B06C-650BFE359CC4}" presName="tx2" presStyleLbl="revTx" presStyleIdx="14" presStyleCnt="24"/>
      <dgm:spPr/>
    </dgm:pt>
    <dgm:pt modelId="{E3A2A13E-1498-4331-BDFB-394154DD4517}" type="pres">
      <dgm:prSet presAssocID="{8BC7699E-B12C-4DDD-B06C-650BFE359CC4}" presName="vert2" presStyleCnt="0"/>
      <dgm:spPr/>
    </dgm:pt>
    <dgm:pt modelId="{00B431D3-356D-4886-8976-844768213573}" type="pres">
      <dgm:prSet presAssocID="{8BC7699E-B12C-4DDD-B06C-650BFE359CC4}" presName="thinLine2b" presStyleLbl="callout" presStyleIdx="13" presStyleCnt="23"/>
      <dgm:spPr/>
    </dgm:pt>
    <dgm:pt modelId="{49BF924A-1ED0-46F1-8CF8-F4961B7B3543}" type="pres">
      <dgm:prSet presAssocID="{8BC7699E-B12C-4DDD-B06C-650BFE359CC4}" presName="vertSpace2b" presStyleCnt="0"/>
      <dgm:spPr/>
    </dgm:pt>
    <dgm:pt modelId="{8F5DF10E-6380-42B8-AB6E-928DE47D7A28}" type="pres">
      <dgm:prSet presAssocID="{8CAEB3F3-8FBB-442B-8BE9-50175B37D306}" presName="horz2" presStyleCnt="0"/>
      <dgm:spPr/>
    </dgm:pt>
    <dgm:pt modelId="{AACEC424-E0AB-4875-BF55-8E2EC318300A}" type="pres">
      <dgm:prSet presAssocID="{8CAEB3F3-8FBB-442B-8BE9-50175B37D306}" presName="horzSpace2" presStyleCnt="0"/>
      <dgm:spPr/>
    </dgm:pt>
    <dgm:pt modelId="{092BA4DA-D742-4BE5-A670-5A116310732E}" type="pres">
      <dgm:prSet presAssocID="{8CAEB3F3-8FBB-442B-8BE9-50175B37D306}" presName="tx2" presStyleLbl="revTx" presStyleIdx="15" presStyleCnt="24"/>
      <dgm:spPr/>
    </dgm:pt>
    <dgm:pt modelId="{20A84FF9-9104-4CD3-A37E-38B91B2B5174}" type="pres">
      <dgm:prSet presAssocID="{8CAEB3F3-8FBB-442B-8BE9-50175B37D306}" presName="vert2" presStyleCnt="0"/>
      <dgm:spPr/>
    </dgm:pt>
    <dgm:pt modelId="{99EDB5D6-4FE8-4E46-8C9A-493D75D786B9}" type="pres">
      <dgm:prSet presAssocID="{8CAEB3F3-8FBB-442B-8BE9-50175B37D306}" presName="thinLine2b" presStyleLbl="callout" presStyleIdx="14" presStyleCnt="23"/>
      <dgm:spPr/>
    </dgm:pt>
    <dgm:pt modelId="{ED58DB01-6E59-4E1E-B41C-B1F3EEEE7D46}" type="pres">
      <dgm:prSet presAssocID="{8CAEB3F3-8FBB-442B-8BE9-50175B37D306}" presName="vertSpace2b" presStyleCnt="0"/>
      <dgm:spPr/>
    </dgm:pt>
    <dgm:pt modelId="{60FBDD0F-C5A0-4D6A-9798-DBF9C8E107D3}" type="pres">
      <dgm:prSet presAssocID="{E9DA6E43-7AF6-490E-A5DC-55CE32E75AA0}" presName="horz2" presStyleCnt="0"/>
      <dgm:spPr/>
    </dgm:pt>
    <dgm:pt modelId="{5C267D97-1F21-4ED6-924C-9B1D63962BED}" type="pres">
      <dgm:prSet presAssocID="{E9DA6E43-7AF6-490E-A5DC-55CE32E75AA0}" presName="horzSpace2" presStyleCnt="0"/>
      <dgm:spPr/>
    </dgm:pt>
    <dgm:pt modelId="{C106738C-6D03-4D3F-8270-7C376F785B32}" type="pres">
      <dgm:prSet presAssocID="{E9DA6E43-7AF6-490E-A5DC-55CE32E75AA0}" presName="tx2" presStyleLbl="revTx" presStyleIdx="16" presStyleCnt="24"/>
      <dgm:spPr/>
    </dgm:pt>
    <dgm:pt modelId="{83CF3FA1-195D-4F85-B680-3805BC7DF150}" type="pres">
      <dgm:prSet presAssocID="{E9DA6E43-7AF6-490E-A5DC-55CE32E75AA0}" presName="vert2" presStyleCnt="0"/>
      <dgm:spPr/>
    </dgm:pt>
    <dgm:pt modelId="{E973B35B-436B-4DC8-AB37-5ABD624DF3E4}" type="pres">
      <dgm:prSet presAssocID="{E9DA6E43-7AF6-490E-A5DC-55CE32E75AA0}" presName="thinLine2b" presStyleLbl="callout" presStyleIdx="15" presStyleCnt="23"/>
      <dgm:spPr/>
    </dgm:pt>
    <dgm:pt modelId="{DF2B1BFD-9638-43C3-B74C-95E48F79A6C6}" type="pres">
      <dgm:prSet presAssocID="{E9DA6E43-7AF6-490E-A5DC-55CE32E75AA0}" presName="vertSpace2b" presStyleCnt="0"/>
      <dgm:spPr/>
    </dgm:pt>
    <dgm:pt modelId="{F305D48E-9B65-4E06-8874-989BE679C21C}" type="pres">
      <dgm:prSet presAssocID="{2FE6F6C0-C56B-42C6-9B97-0563D7DC2342}" presName="horz2" presStyleCnt="0"/>
      <dgm:spPr/>
    </dgm:pt>
    <dgm:pt modelId="{D148A596-C7C7-48AB-8C31-063FE8AC4D87}" type="pres">
      <dgm:prSet presAssocID="{2FE6F6C0-C56B-42C6-9B97-0563D7DC2342}" presName="horzSpace2" presStyleCnt="0"/>
      <dgm:spPr/>
    </dgm:pt>
    <dgm:pt modelId="{FFA92E69-AC04-41AB-BF14-9B7265CD488C}" type="pres">
      <dgm:prSet presAssocID="{2FE6F6C0-C56B-42C6-9B97-0563D7DC2342}" presName="tx2" presStyleLbl="revTx" presStyleIdx="17" presStyleCnt="24"/>
      <dgm:spPr/>
    </dgm:pt>
    <dgm:pt modelId="{A50F1810-4E81-488B-B9D5-392AD877FD78}" type="pres">
      <dgm:prSet presAssocID="{2FE6F6C0-C56B-42C6-9B97-0563D7DC2342}" presName="vert2" presStyleCnt="0"/>
      <dgm:spPr/>
    </dgm:pt>
    <dgm:pt modelId="{1356D3D5-E505-4665-BDDF-8358C9B03627}" type="pres">
      <dgm:prSet presAssocID="{2FE6F6C0-C56B-42C6-9B97-0563D7DC2342}" presName="thinLine2b" presStyleLbl="callout" presStyleIdx="16" presStyleCnt="23"/>
      <dgm:spPr/>
    </dgm:pt>
    <dgm:pt modelId="{4585EAA5-57FB-4BB6-9476-8699EB34FC2B}" type="pres">
      <dgm:prSet presAssocID="{2FE6F6C0-C56B-42C6-9B97-0563D7DC2342}" presName="vertSpace2b" presStyleCnt="0"/>
      <dgm:spPr/>
    </dgm:pt>
    <dgm:pt modelId="{08D55F06-A06D-4AF2-9EC5-08057EC4945C}" type="pres">
      <dgm:prSet presAssocID="{07945234-A65E-4A83-8902-2E1D9F04B569}" presName="horz2" presStyleCnt="0"/>
      <dgm:spPr/>
    </dgm:pt>
    <dgm:pt modelId="{00A3EA60-BBFB-49AE-8BB8-579AC37709C2}" type="pres">
      <dgm:prSet presAssocID="{07945234-A65E-4A83-8902-2E1D9F04B569}" presName="horzSpace2" presStyleCnt="0"/>
      <dgm:spPr/>
    </dgm:pt>
    <dgm:pt modelId="{F28E1AC6-F759-439A-B5C4-2E7ED047B9DF}" type="pres">
      <dgm:prSet presAssocID="{07945234-A65E-4A83-8902-2E1D9F04B569}" presName="tx2" presStyleLbl="revTx" presStyleIdx="18" presStyleCnt="24"/>
      <dgm:spPr/>
    </dgm:pt>
    <dgm:pt modelId="{84687371-48B8-42F5-85B8-A081F08B6CBD}" type="pres">
      <dgm:prSet presAssocID="{07945234-A65E-4A83-8902-2E1D9F04B569}" presName="vert2" presStyleCnt="0"/>
      <dgm:spPr/>
    </dgm:pt>
    <dgm:pt modelId="{CB24BBE9-6FA9-4304-86D7-61544E2E34D0}" type="pres">
      <dgm:prSet presAssocID="{07945234-A65E-4A83-8902-2E1D9F04B569}" presName="thinLine2b" presStyleLbl="callout" presStyleIdx="17" presStyleCnt="23"/>
      <dgm:spPr/>
    </dgm:pt>
    <dgm:pt modelId="{02FECF31-E96C-42A8-BA8C-F7EA9557587F}" type="pres">
      <dgm:prSet presAssocID="{07945234-A65E-4A83-8902-2E1D9F04B569}" presName="vertSpace2b" presStyleCnt="0"/>
      <dgm:spPr/>
    </dgm:pt>
    <dgm:pt modelId="{9D0DF87E-A685-4167-AD1A-BD4474C8B4C3}" type="pres">
      <dgm:prSet presAssocID="{D8B3AC36-A098-427B-B1AB-D51E023778CD}" presName="horz2" presStyleCnt="0"/>
      <dgm:spPr/>
    </dgm:pt>
    <dgm:pt modelId="{F714D5F2-27BC-4967-BCEB-FA637E4F88B6}" type="pres">
      <dgm:prSet presAssocID="{D8B3AC36-A098-427B-B1AB-D51E023778CD}" presName="horzSpace2" presStyleCnt="0"/>
      <dgm:spPr/>
    </dgm:pt>
    <dgm:pt modelId="{994C88A3-B6CC-40C6-96DA-E7A0775FD516}" type="pres">
      <dgm:prSet presAssocID="{D8B3AC36-A098-427B-B1AB-D51E023778CD}" presName="tx2" presStyleLbl="revTx" presStyleIdx="19" presStyleCnt="24"/>
      <dgm:spPr/>
    </dgm:pt>
    <dgm:pt modelId="{1E9D4B33-6564-42C8-A997-3559E3978116}" type="pres">
      <dgm:prSet presAssocID="{D8B3AC36-A098-427B-B1AB-D51E023778CD}" presName="vert2" presStyleCnt="0"/>
      <dgm:spPr/>
    </dgm:pt>
    <dgm:pt modelId="{D257CC6A-DF26-4D68-91E1-DC3C6D557460}" type="pres">
      <dgm:prSet presAssocID="{D8B3AC36-A098-427B-B1AB-D51E023778CD}" presName="thinLine2b" presStyleLbl="callout" presStyleIdx="18" presStyleCnt="23"/>
      <dgm:spPr/>
    </dgm:pt>
    <dgm:pt modelId="{275EB3DB-A536-4FD4-B558-121DB2AF1D85}" type="pres">
      <dgm:prSet presAssocID="{D8B3AC36-A098-427B-B1AB-D51E023778CD}" presName="vertSpace2b" presStyleCnt="0"/>
      <dgm:spPr/>
    </dgm:pt>
    <dgm:pt modelId="{B3EC019F-F588-479C-8796-FFD6B49A0951}" type="pres">
      <dgm:prSet presAssocID="{FE11756D-842D-4425-A668-62CFD1911140}" presName="horz2" presStyleCnt="0"/>
      <dgm:spPr/>
    </dgm:pt>
    <dgm:pt modelId="{29293CF3-DA0B-46EB-AFA5-C05B6031BD57}" type="pres">
      <dgm:prSet presAssocID="{FE11756D-842D-4425-A668-62CFD1911140}" presName="horzSpace2" presStyleCnt="0"/>
      <dgm:spPr/>
    </dgm:pt>
    <dgm:pt modelId="{FA0030C5-DAB9-4AB2-94C7-1D401CA1D448}" type="pres">
      <dgm:prSet presAssocID="{FE11756D-842D-4425-A668-62CFD1911140}" presName="tx2" presStyleLbl="revTx" presStyleIdx="20" presStyleCnt="24"/>
      <dgm:spPr/>
    </dgm:pt>
    <dgm:pt modelId="{F08C52C4-358D-4259-9EF7-E7B22E970EB6}" type="pres">
      <dgm:prSet presAssocID="{FE11756D-842D-4425-A668-62CFD1911140}" presName="vert2" presStyleCnt="0"/>
      <dgm:spPr/>
    </dgm:pt>
    <dgm:pt modelId="{9387CC8A-11BD-468E-A950-4EB2B53C5979}" type="pres">
      <dgm:prSet presAssocID="{FE11756D-842D-4425-A668-62CFD1911140}" presName="thinLine2b" presStyleLbl="callout" presStyleIdx="19" presStyleCnt="23"/>
      <dgm:spPr/>
    </dgm:pt>
    <dgm:pt modelId="{BA218290-0004-41D7-BD9F-6FADD826C2F3}" type="pres">
      <dgm:prSet presAssocID="{FE11756D-842D-4425-A668-62CFD1911140}" presName="vertSpace2b" presStyleCnt="0"/>
      <dgm:spPr/>
    </dgm:pt>
    <dgm:pt modelId="{78D543AA-4E52-4FA3-8C28-5F0D23E63BB3}" type="pres">
      <dgm:prSet presAssocID="{D1AABB01-F050-41E3-BBA5-3C73BE8FC096}" presName="horz2" presStyleCnt="0"/>
      <dgm:spPr/>
    </dgm:pt>
    <dgm:pt modelId="{401F8FD8-4367-42E3-92F4-0C55C49CE80E}" type="pres">
      <dgm:prSet presAssocID="{D1AABB01-F050-41E3-BBA5-3C73BE8FC096}" presName="horzSpace2" presStyleCnt="0"/>
      <dgm:spPr/>
    </dgm:pt>
    <dgm:pt modelId="{C207F04B-DB5F-429F-9FB5-A939804F15D4}" type="pres">
      <dgm:prSet presAssocID="{D1AABB01-F050-41E3-BBA5-3C73BE8FC096}" presName="tx2" presStyleLbl="revTx" presStyleIdx="21" presStyleCnt="24"/>
      <dgm:spPr/>
    </dgm:pt>
    <dgm:pt modelId="{612300D3-F35B-4A00-AE75-3ADFBDAA3503}" type="pres">
      <dgm:prSet presAssocID="{D1AABB01-F050-41E3-BBA5-3C73BE8FC096}" presName="vert2" presStyleCnt="0"/>
      <dgm:spPr/>
    </dgm:pt>
    <dgm:pt modelId="{F312A7D0-C02C-4374-973E-243B97D6CB87}" type="pres">
      <dgm:prSet presAssocID="{D1AABB01-F050-41E3-BBA5-3C73BE8FC096}" presName="thinLine2b" presStyleLbl="callout" presStyleIdx="20" presStyleCnt="23"/>
      <dgm:spPr/>
    </dgm:pt>
    <dgm:pt modelId="{9A064575-559F-48ED-B741-8B78462FABC4}" type="pres">
      <dgm:prSet presAssocID="{D1AABB01-F050-41E3-BBA5-3C73BE8FC096}" presName="vertSpace2b" presStyleCnt="0"/>
      <dgm:spPr/>
    </dgm:pt>
    <dgm:pt modelId="{21ED3ED1-C67C-43B0-8531-F59F929C0E04}" type="pres">
      <dgm:prSet presAssocID="{54D6B920-D46F-4770-A6D8-4E8A2F63EB6F}" presName="horz2" presStyleCnt="0"/>
      <dgm:spPr/>
    </dgm:pt>
    <dgm:pt modelId="{70787A84-48F3-4F7A-B939-577954033ADB}" type="pres">
      <dgm:prSet presAssocID="{54D6B920-D46F-4770-A6D8-4E8A2F63EB6F}" presName="horzSpace2" presStyleCnt="0"/>
      <dgm:spPr/>
    </dgm:pt>
    <dgm:pt modelId="{5CDE412F-7CE6-41EC-B20F-A4E85BA4BC1F}" type="pres">
      <dgm:prSet presAssocID="{54D6B920-D46F-4770-A6D8-4E8A2F63EB6F}" presName="tx2" presStyleLbl="revTx" presStyleIdx="22" presStyleCnt="24"/>
      <dgm:spPr/>
    </dgm:pt>
    <dgm:pt modelId="{EA56C3B0-CCAF-4453-9FAA-2456D5273E46}" type="pres">
      <dgm:prSet presAssocID="{54D6B920-D46F-4770-A6D8-4E8A2F63EB6F}" presName="vert2" presStyleCnt="0"/>
      <dgm:spPr/>
    </dgm:pt>
    <dgm:pt modelId="{55CB8E52-2949-42F6-AB6A-A7D99EDA41D9}" type="pres">
      <dgm:prSet presAssocID="{54D6B920-D46F-4770-A6D8-4E8A2F63EB6F}" presName="thinLine2b" presStyleLbl="callout" presStyleIdx="21" presStyleCnt="23"/>
      <dgm:spPr/>
    </dgm:pt>
    <dgm:pt modelId="{59A50C93-03AD-43C5-B33B-7AB5E335A9B1}" type="pres">
      <dgm:prSet presAssocID="{54D6B920-D46F-4770-A6D8-4E8A2F63EB6F}" presName="vertSpace2b" presStyleCnt="0"/>
      <dgm:spPr/>
    </dgm:pt>
    <dgm:pt modelId="{62188163-EF57-4E4C-A392-5CB1D1791F71}" type="pres">
      <dgm:prSet presAssocID="{91B51CCE-6D0F-47AA-BBAA-2716BA4AB0F9}" presName="horz2" presStyleCnt="0"/>
      <dgm:spPr/>
    </dgm:pt>
    <dgm:pt modelId="{D84C6701-46CB-4486-9C22-4A59998F503F}" type="pres">
      <dgm:prSet presAssocID="{91B51CCE-6D0F-47AA-BBAA-2716BA4AB0F9}" presName="horzSpace2" presStyleCnt="0"/>
      <dgm:spPr/>
    </dgm:pt>
    <dgm:pt modelId="{B01DB5C9-91A9-4968-AB92-89C85D631F09}" type="pres">
      <dgm:prSet presAssocID="{91B51CCE-6D0F-47AA-BBAA-2716BA4AB0F9}" presName="tx2" presStyleLbl="revTx" presStyleIdx="23" presStyleCnt="24"/>
      <dgm:spPr/>
    </dgm:pt>
    <dgm:pt modelId="{021412E6-BE92-4B94-A7B1-E9C9526FA425}" type="pres">
      <dgm:prSet presAssocID="{91B51CCE-6D0F-47AA-BBAA-2716BA4AB0F9}" presName="vert2" presStyleCnt="0"/>
      <dgm:spPr/>
    </dgm:pt>
    <dgm:pt modelId="{E174AED4-8FF5-4E50-86BF-4CE6E5AF3078}" type="pres">
      <dgm:prSet presAssocID="{91B51CCE-6D0F-47AA-BBAA-2716BA4AB0F9}" presName="thinLine2b" presStyleLbl="callout" presStyleIdx="22" presStyleCnt="23"/>
      <dgm:spPr/>
    </dgm:pt>
    <dgm:pt modelId="{3DEE493A-FA17-4113-81CA-4D4BA5C63076}" type="pres">
      <dgm:prSet presAssocID="{91B51CCE-6D0F-47AA-BBAA-2716BA4AB0F9}" presName="vertSpace2b" presStyleCnt="0"/>
      <dgm:spPr/>
    </dgm:pt>
  </dgm:ptLst>
  <dgm:cxnLst>
    <dgm:cxn modelId="{6931AB0B-3B23-4FB5-80BB-8D0ECA1FF577}" type="presOf" srcId="{6527B22D-CB65-4C73-8DDC-8EB0DA8610BF}" destId="{6B4BB22D-8B97-4D84-9C60-EADD3077D508}" srcOrd="0" destOrd="0" presId="urn:microsoft.com/office/officeart/2008/layout/LinedList"/>
    <dgm:cxn modelId="{1930870C-9563-43E3-A614-D5415252F014}" type="presOf" srcId="{2FE6F6C0-C56B-42C6-9B97-0563D7DC2342}" destId="{FFA92E69-AC04-41AB-BF14-9B7265CD488C}" srcOrd="0" destOrd="0" presId="urn:microsoft.com/office/officeart/2008/layout/LinedList"/>
    <dgm:cxn modelId="{ABCAF50E-B33E-4850-91F6-D095E1311CF2}" srcId="{F0A70E0F-56AF-45EA-87D2-667EFD8BFC25}" destId="{E9DA6E43-7AF6-490E-A5DC-55CE32E75AA0}" srcOrd="15" destOrd="0" parTransId="{C95ADFB2-4CE7-4D01-90A4-083224C4F557}" sibTransId="{4B4BD0B4-97E9-4E42-A6D8-B50903EFDA56}"/>
    <dgm:cxn modelId="{CEE17D14-BFD0-4019-A310-28575DCF2F23}" srcId="{F0A70E0F-56AF-45EA-87D2-667EFD8BFC25}" destId="{E7E2F1C2-1D74-42EA-A67D-AA72342A9C16}" srcOrd="10" destOrd="0" parTransId="{7AB2E53A-1331-4323-B007-DE9696159EDC}" sibTransId="{2F9B6F70-C301-42A5-ACB2-1324F16246A0}"/>
    <dgm:cxn modelId="{0A26A314-6956-4224-B41A-18598E05DE65}" type="presOf" srcId="{59D67FF4-7F5C-4662-824A-62BBED53ECB5}" destId="{51941226-EA9C-4617-A9D2-D04080A31E3B}" srcOrd="0" destOrd="0" presId="urn:microsoft.com/office/officeart/2008/layout/LinedList"/>
    <dgm:cxn modelId="{8419D41B-F9C1-4DE7-8226-5CFA14682D22}" type="presOf" srcId="{D8B3AC36-A098-427B-B1AB-D51E023778CD}" destId="{994C88A3-B6CC-40C6-96DA-E7A0775FD516}" srcOrd="0" destOrd="0" presId="urn:microsoft.com/office/officeart/2008/layout/LinedList"/>
    <dgm:cxn modelId="{4112AA1D-5C32-42E8-B8E3-0297AD4D2BAE}" type="presOf" srcId="{91B51CCE-6D0F-47AA-BBAA-2716BA4AB0F9}" destId="{B01DB5C9-91A9-4968-AB92-89C85D631F09}" srcOrd="0" destOrd="0" presId="urn:microsoft.com/office/officeart/2008/layout/LinedList"/>
    <dgm:cxn modelId="{C3D10422-2616-492C-8F8F-E1303051CA49}" srcId="{F0A70E0F-56AF-45EA-87D2-667EFD8BFC25}" destId="{D1AABB01-F050-41E3-BBA5-3C73BE8FC096}" srcOrd="20" destOrd="0" parTransId="{ABCD024C-CEC3-47B1-938E-C09DAF41BDD5}" sibTransId="{AC6D6F02-D31D-41DB-90CB-8F2F1B537B10}"/>
    <dgm:cxn modelId="{41953126-AE9C-4D9D-88DB-127354DF35A7}" srcId="{F0A70E0F-56AF-45EA-87D2-667EFD8BFC25}" destId="{2FE6F6C0-C56B-42C6-9B97-0563D7DC2342}" srcOrd="16" destOrd="0" parTransId="{F0DDC851-7A33-43FC-8A6A-0CAF2CB2581E}" sibTransId="{1F791A30-516A-4B8B-8D02-D2F8F6E42183}"/>
    <dgm:cxn modelId="{9F8F3326-6050-476A-B2F4-999B2804C478}" srcId="{543BE69B-7245-48C9-852E-5604BB2CA219}" destId="{F0A70E0F-56AF-45EA-87D2-667EFD8BFC25}" srcOrd="0" destOrd="0" parTransId="{3E6BE86E-2AA7-4FC7-B3B5-801977067DF1}" sibTransId="{A1AA1A4B-D690-4279-B0ED-CA42F41F2769}"/>
    <dgm:cxn modelId="{83868A27-BCA5-4481-97CA-737389C3372B}" type="presOf" srcId="{C1A5E685-4293-4A30-A7C3-87C1474A86B9}" destId="{6B0A6B53-6778-4DE3-B484-EBCB55DD2E1B}" srcOrd="0" destOrd="0" presId="urn:microsoft.com/office/officeart/2008/layout/LinedList"/>
    <dgm:cxn modelId="{1C915E34-42BC-4139-BB7F-E84419BF8C38}" type="presOf" srcId="{1053563D-80C5-4FFD-951A-C76B6BCD9B94}" destId="{9347A2D0-37F1-4DD0-A375-A3AEF90F072F}" srcOrd="0" destOrd="0" presId="urn:microsoft.com/office/officeart/2008/layout/LinedList"/>
    <dgm:cxn modelId="{838C0940-54BE-4C45-B81B-639B724EB227}" srcId="{F0A70E0F-56AF-45EA-87D2-667EFD8BFC25}" destId="{54D6B920-D46F-4770-A6D8-4E8A2F63EB6F}" srcOrd="21" destOrd="0" parTransId="{103FF8B0-C8E2-41A6-910D-CDC4AF193FE3}" sibTransId="{E6B614E7-5808-4B68-8974-97C17D0C068D}"/>
    <dgm:cxn modelId="{4FC9575F-D270-4BEF-BA54-73217A107B66}" type="presOf" srcId="{2DEB259C-762E-480C-AAD3-0943762204F0}" destId="{18188F77-F44B-4907-900C-684343790A37}" srcOrd="0" destOrd="0" presId="urn:microsoft.com/office/officeart/2008/layout/LinedList"/>
    <dgm:cxn modelId="{D3AF4C41-3DCE-4F5D-BEBA-B8963796E179}" type="presOf" srcId="{58C4A49F-4710-4AF1-82EC-A26ACB015991}" destId="{CCD5AC2E-99D3-4EB7-908D-DDB338CE1F16}" srcOrd="0" destOrd="0" presId="urn:microsoft.com/office/officeart/2008/layout/LinedList"/>
    <dgm:cxn modelId="{BE0B9662-2111-42F3-A55B-523722E71D47}" srcId="{F0A70E0F-56AF-45EA-87D2-667EFD8BFC25}" destId="{8CAEB3F3-8FBB-442B-8BE9-50175B37D306}" srcOrd="14" destOrd="0" parTransId="{91E7F77F-2CA8-4527-B2D3-DA42470BAA53}" sibTransId="{0032F619-627F-41AC-B6B0-C34B2CA7726B}"/>
    <dgm:cxn modelId="{24214765-0A1A-4EFB-BB78-FE42A0F93B84}" srcId="{F0A70E0F-56AF-45EA-87D2-667EFD8BFC25}" destId="{07945234-A65E-4A83-8902-2E1D9F04B569}" srcOrd="17" destOrd="0" parTransId="{AC725DE7-E49B-4384-A5FB-9298DBA067F9}" sibTransId="{FA38D16F-AA44-4009-918C-6CC2CCEC15F7}"/>
    <dgm:cxn modelId="{0E23B168-2217-4877-9AFA-A7E2DF474028}" type="presOf" srcId="{77982139-6383-4021-9D8B-66D998699CF3}" destId="{423C8BB4-4F04-4B0F-B1F8-4B4A1D01CAE7}" srcOrd="0" destOrd="0" presId="urn:microsoft.com/office/officeart/2008/layout/LinedList"/>
    <dgm:cxn modelId="{1B580A49-2855-4A08-81C6-E84D0745C564}" type="presOf" srcId="{435F0AFC-C8FE-4349-8C5F-42606C1E60D1}" destId="{18F90144-5105-4D50-A0EA-562D6DFCCBF2}" srcOrd="0" destOrd="0" presId="urn:microsoft.com/office/officeart/2008/layout/LinedList"/>
    <dgm:cxn modelId="{6D80D855-C9AB-4E40-BFE1-A5DCDEE91487}" srcId="{F0A70E0F-56AF-45EA-87D2-667EFD8BFC25}" destId="{C1A5E685-4293-4A30-A7C3-87C1474A86B9}" srcOrd="9" destOrd="0" parTransId="{593E8C29-DC61-45F2-819F-8411C56D38BC}" sibTransId="{2A2FACE4-0844-4E21-BB8A-E1BCED68B0DD}"/>
    <dgm:cxn modelId="{3F932C79-23F9-44DB-8738-672FB0E186D8}" srcId="{F0A70E0F-56AF-45EA-87D2-667EFD8BFC25}" destId="{58C4A49F-4710-4AF1-82EC-A26ACB015991}" srcOrd="12" destOrd="0" parTransId="{27827FCE-A855-4341-9990-7AB9B4BFE110}" sibTransId="{0CBD5E9A-BE11-4DF5-95FA-31430F54EEAE}"/>
    <dgm:cxn modelId="{C5E02C7B-EDA3-4B16-8267-1B34005266DD}" srcId="{F0A70E0F-56AF-45EA-87D2-667EFD8BFC25}" destId="{59D67FF4-7F5C-4662-824A-62BBED53ECB5}" srcOrd="4" destOrd="0" parTransId="{13B892B5-4F91-412F-89C8-0DEC6A51A5F4}" sibTransId="{94C41A78-E0CF-42A4-A0A9-63F818A903C6}"/>
    <dgm:cxn modelId="{E2BB807C-9E5D-4E6D-B8F4-DEA6F77C07F4}" srcId="{F0A70E0F-56AF-45EA-87D2-667EFD8BFC25}" destId="{435F0AFC-C8FE-4349-8C5F-42606C1E60D1}" srcOrd="3" destOrd="0" parTransId="{2C9F51C1-B0F4-4D55-A599-6A59D2406092}" sibTransId="{58A3CB2D-C5C0-4D78-B131-46552E7A3734}"/>
    <dgm:cxn modelId="{9157C785-7E91-47D3-B4CE-9EF4C4934FCC}" type="presOf" srcId="{D1AABB01-F050-41E3-BBA5-3C73BE8FC096}" destId="{C207F04B-DB5F-429F-9FB5-A939804F15D4}" srcOrd="0" destOrd="0" presId="urn:microsoft.com/office/officeart/2008/layout/LinedList"/>
    <dgm:cxn modelId="{FCEF6F88-68AE-4A3D-94ED-4F7D45C3B034}" srcId="{F0A70E0F-56AF-45EA-87D2-667EFD8BFC25}" destId="{6527B22D-CB65-4C73-8DDC-8EB0DA8610BF}" srcOrd="11" destOrd="0" parTransId="{1BFB594D-E4EE-4579-9DC7-DE5DED0EB742}" sibTransId="{538BB452-F227-40F4-9C80-95DECBDE97F9}"/>
    <dgm:cxn modelId="{AA29C188-F98A-495C-88D7-62797B3310A6}" type="presOf" srcId="{54D6B920-D46F-4770-A6D8-4E8A2F63EB6F}" destId="{5CDE412F-7CE6-41EC-B20F-A4E85BA4BC1F}" srcOrd="0" destOrd="0" presId="urn:microsoft.com/office/officeart/2008/layout/LinedList"/>
    <dgm:cxn modelId="{69460590-1D33-4F85-AA7A-ED21FD866CDD}" type="presOf" srcId="{FE11756D-842D-4425-A668-62CFD1911140}" destId="{FA0030C5-DAB9-4AB2-94C7-1D401CA1D448}" srcOrd="0" destOrd="0" presId="urn:microsoft.com/office/officeart/2008/layout/LinedList"/>
    <dgm:cxn modelId="{2EC2C793-BB72-412C-899D-6536CAF01A88}" type="presOf" srcId="{6783D90D-0168-459B-9AF7-627315A025C0}" destId="{0072D89D-87CE-41F2-9066-BC6BC3670AD6}" srcOrd="0" destOrd="0" presId="urn:microsoft.com/office/officeart/2008/layout/LinedList"/>
    <dgm:cxn modelId="{AC1A8B9C-20E0-40FF-8716-44B38DF60A3C}" srcId="{F0A70E0F-56AF-45EA-87D2-667EFD8BFC25}" destId="{575FBDD3-45B5-4991-BCF0-3E54135A4190}" srcOrd="5" destOrd="0" parTransId="{CEEE79C2-0433-49FD-94F0-9DDABB81713C}" sibTransId="{E6580CB0-D0CC-4D3A-9F6A-A2CAD20663ED}"/>
    <dgm:cxn modelId="{C6A7A99D-51CE-4E45-867C-405A4DB956FA}" srcId="{F0A70E0F-56AF-45EA-87D2-667EFD8BFC25}" destId="{C6ACD440-94EB-4D9E-8102-1437C5580DC0}" srcOrd="0" destOrd="0" parTransId="{29D8B361-3978-48C3-8489-331B460C4272}" sibTransId="{29194C43-498A-4422-8DC0-97DACE14B879}"/>
    <dgm:cxn modelId="{7E68A8A2-1A98-4583-AAF5-F7AE3843404D}" type="presOf" srcId="{8CAEB3F3-8FBB-442B-8BE9-50175B37D306}" destId="{092BA4DA-D742-4BE5-A670-5A116310732E}" srcOrd="0" destOrd="0" presId="urn:microsoft.com/office/officeart/2008/layout/LinedList"/>
    <dgm:cxn modelId="{33D8B7A5-E308-480A-880A-F9A9E32A2F02}" srcId="{F0A70E0F-56AF-45EA-87D2-667EFD8BFC25}" destId="{91B51CCE-6D0F-47AA-BBAA-2716BA4AB0F9}" srcOrd="22" destOrd="0" parTransId="{35EB0663-2E0A-4A92-83A4-BCF5B42053E1}" sibTransId="{EC6465CC-CC48-4626-B3F2-66B4F690C1FC}"/>
    <dgm:cxn modelId="{16AF66A6-FF87-4E8D-B827-28DF9C66A2FB}" srcId="{F0A70E0F-56AF-45EA-87D2-667EFD8BFC25}" destId="{6783D90D-0168-459B-9AF7-627315A025C0}" srcOrd="2" destOrd="0" parTransId="{3B84A599-4E29-47C4-90DF-26E98CB3B95F}" sibTransId="{650442FE-96D6-4C27-80ED-8F81C2A74C6C}"/>
    <dgm:cxn modelId="{0871C6AB-73CA-4281-9923-DE7F0D73CFAA}" type="presOf" srcId="{F0A70E0F-56AF-45EA-87D2-667EFD8BFC25}" destId="{B3444CB8-19FE-458A-B75A-984A7A0B9013}" srcOrd="0" destOrd="0" presId="urn:microsoft.com/office/officeart/2008/layout/LinedList"/>
    <dgm:cxn modelId="{827A3EB0-1357-4AAA-BACD-0409A38B1ADC}" type="presOf" srcId="{E7E2F1C2-1D74-42EA-A67D-AA72342A9C16}" destId="{37158B6E-554A-466B-AC2B-C162B9EEA4AE}" srcOrd="0" destOrd="0" presId="urn:microsoft.com/office/officeart/2008/layout/LinedList"/>
    <dgm:cxn modelId="{1BB026B8-E7A9-475F-B023-389D283669A6}" srcId="{F0A70E0F-56AF-45EA-87D2-667EFD8BFC25}" destId="{D8B3AC36-A098-427B-B1AB-D51E023778CD}" srcOrd="18" destOrd="0" parTransId="{383B6704-4574-4F09-8C15-7E3F6401B562}" sibTransId="{66CF0614-535A-4481-9DD2-4820A123CD57}"/>
    <dgm:cxn modelId="{3FE853BE-E9A5-4D28-9DD3-85FEBCE7831B}" srcId="{F0A70E0F-56AF-45EA-87D2-667EFD8BFC25}" destId="{1053563D-80C5-4FFD-951A-C76B6BCD9B94}" srcOrd="8" destOrd="0" parTransId="{6D3E5371-2752-420A-9F81-5A4F86089D36}" sibTransId="{F68AFAFE-C2C3-4A2A-8395-EA5E7131B795}"/>
    <dgm:cxn modelId="{D6B419C9-6EDC-4E5A-87B3-AA5E811230AB}" srcId="{F0A70E0F-56AF-45EA-87D2-667EFD8BFC25}" destId="{8BC7699E-B12C-4DDD-B06C-650BFE359CC4}" srcOrd="13" destOrd="0" parTransId="{7509C977-3C53-4248-B999-DD72CBEC9777}" sibTransId="{E43BC9D6-2A0A-4BA9-B8D6-0947F58B01DD}"/>
    <dgm:cxn modelId="{DA26EADC-FDE8-4216-9F86-1CB6829A3508}" type="presOf" srcId="{8BC7699E-B12C-4DDD-B06C-650BFE359CC4}" destId="{A8529D0F-66BD-4A25-91C5-98D95175FEB4}" srcOrd="0" destOrd="0" presId="urn:microsoft.com/office/officeart/2008/layout/LinedList"/>
    <dgm:cxn modelId="{DB4C0CE1-EBF3-43C2-9B6A-F53D27E4B6E1}" srcId="{F0A70E0F-56AF-45EA-87D2-667EFD8BFC25}" destId="{FE11756D-842D-4425-A668-62CFD1911140}" srcOrd="19" destOrd="0" parTransId="{1818C438-0D82-4CA9-862E-2C1C1C3BF36E}" sibTransId="{08EC8A62-DF47-4382-A2D2-9C7E372F0686}"/>
    <dgm:cxn modelId="{B9A8B3E2-4BD8-43C3-AD20-BCE81641DAE9}" type="presOf" srcId="{E9DA6E43-7AF6-490E-A5DC-55CE32E75AA0}" destId="{C106738C-6D03-4D3F-8270-7C376F785B32}" srcOrd="0" destOrd="0" presId="urn:microsoft.com/office/officeart/2008/layout/LinedList"/>
    <dgm:cxn modelId="{44DA40E6-AB8B-4E4C-B191-01B26F3EF64B}" type="presOf" srcId="{543BE69B-7245-48C9-852E-5604BB2CA219}" destId="{E09CB521-ED94-4152-9216-FB1D42A6EA16}" srcOrd="0" destOrd="0" presId="urn:microsoft.com/office/officeart/2008/layout/LinedList"/>
    <dgm:cxn modelId="{AA7EE2EC-4FD7-4BC4-8575-04A624D6E5D8}" type="presOf" srcId="{575FBDD3-45B5-4991-BCF0-3E54135A4190}" destId="{BF327547-EDCC-4AB0-8095-A0B216C219C0}" srcOrd="0" destOrd="0" presId="urn:microsoft.com/office/officeart/2008/layout/LinedList"/>
    <dgm:cxn modelId="{E258EFEC-DE26-4593-8CCB-BF2789E19534}" type="presOf" srcId="{C6ACD440-94EB-4D9E-8102-1437C5580DC0}" destId="{1BF32080-75A9-4DF3-A0F6-4EAA43213C6E}" srcOrd="0" destOrd="0" presId="urn:microsoft.com/office/officeart/2008/layout/LinedList"/>
    <dgm:cxn modelId="{27A13FF0-E7A6-4F92-946A-E4FF34874829}" type="presOf" srcId="{07945234-A65E-4A83-8902-2E1D9F04B569}" destId="{F28E1AC6-F759-439A-B5C4-2E7ED047B9DF}" srcOrd="0" destOrd="0" presId="urn:microsoft.com/office/officeart/2008/layout/LinedList"/>
    <dgm:cxn modelId="{0A1D69F0-F068-4998-9D08-0C2E16FCF31F}" srcId="{F0A70E0F-56AF-45EA-87D2-667EFD8BFC25}" destId="{77982139-6383-4021-9D8B-66D998699CF3}" srcOrd="6" destOrd="0" parTransId="{1501E624-F7CF-42CF-A229-9BFD0A950D51}" sibTransId="{ABD0C8CB-677B-45A7-AEB3-6BDE563E22EF}"/>
    <dgm:cxn modelId="{5B49E9F8-EFAF-41B2-8AE9-6AE330A71DFA}" srcId="{F0A70E0F-56AF-45EA-87D2-667EFD8BFC25}" destId="{E600C70F-F0C8-4525-A670-9CAF83C2E8B5}" srcOrd="1" destOrd="0" parTransId="{2DC5C3E7-383E-4F7D-BE00-7F954F958C83}" sibTransId="{B9412D2D-B510-4307-A505-6FD9B659584D}"/>
    <dgm:cxn modelId="{EA0A84FA-8E74-43A8-B572-CAD96193410B}" srcId="{F0A70E0F-56AF-45EA-87D2-667EFD8BFC25}" destId="{2DEB259C-762E-480C-AAD3-0943762204F0}" srcOrd="7" destOrd="0" parTransId="{44613CF2-2E87-4A85-8BEB-9BF3AC5E1149}" sibTransId="{4F10E3A2-C432-43B8-AB14-2B215C32F524}"/>
    <dgm:cxn modelId="{47EDDDFA-68A4-4195-B744-BAA9DC5558C3}" type="presOf" srcId="{E600C70F-F0C8-4525-A670-9CAF83C2E8B5}" destId="{8ADE48C6-731A-4180-BDAB-3CC6F34E2513}" srcOrd="0" destOrd="0" presId="urn:microsoft.com/office/officeart/2008/layout/LinedList"/>
    <dgm:cxn modelId="{E3EE3D79-091A-43AD-B4BA-A9C1E0A83503}" type="presParOf" srcId="{E09CB521-ED94-4152-9216-FB1D42A6EA16}" destId="{E929065A-F3AF-4BB4-A7E7-E53AB3C62C1F}" srcOrd="0" destOrd="0" presId="urn:microsoft.com/office/officeart/2008/layout/LinedList"/>
    <dgm:cxn modelId="{38E0F05B-B854-4509-8CF6-9496986D32E3}" type="presParOf" srcId="{E09CB521-ED94-4152-9216-FB1D42A6EA16}" destId="{E512D117-4FF8-487B-88D6-89231790311F}" srcOrd="1" destOrd="0" presId="urn:microsoft.com/office/officeart/2008/layout/LinedList"/>
    <dgm:cxn modelId="{B2F0D849-7BC9-4995-8699-9DC95987C003}" type="presParOf" srcId="{E512D117-4FF8-487B-88D6-89231790311F}" destId="{B3444CB8-19FE-458A-B75A-984A7A0B9013}" srcOrd="0" destOrd="0" presId="urn:microsoft.com/office/officeart/2008/layout/LinedList"/>
    <dgm:cxn modelId="{D7BB475C-2C6C-40F3-ABF8-201C1DD130AF}" type="presParOf" srcId="{E512D117-4FF8-487B-88D6-89231790311F}" destId="{789655F8-AABE-4C4E-800B-044D3A3CAF51}" srcOrd="1" destOrd="0" presId="urn:microsoft.com/office/officeart/2008/layout/LinedList"/>
    <dgm:cxn modelId="{ADED2B43-7D5C-45CB-A8D2-6A082AE5E803}" type="presParOf" srcId="{789655F8-AABE-4C4E-800B-044D3A3CAF51}" destId="{6D7FE7F5-172C-4C95-A4B1-2B9D377356B0}" srcOrd="0" destOrd="0" presId="urn:microsoft.com/office/officeart/2008/layout/LinedList"/>
    <dgm:cxn modelId="{E3C6B560-BC7A-471C-9F06-5C23BD3C457B}" type="presParOf" srcId="{789655F8-AABE-4C4E-800B-044D3A3CAF51}" destId="{BE008290-E622-4999-8FEC-BE566BD55676}" srcOrd="1" destOrd="0" presId="urn:microsoft.com/office/officeart/2008/layout/LinedList"/>
    <dgm:cxn modelId="{3AB11C3E-2AC7-4C39-8F5E-CD3E29191167}" type="presParOf" srcId="{BE008290-E622-4999-8FEC-BE566BD55676}" destId="{22ECDEBE-B056-4016-AD18-341243598F7F}" srcOrd="0" destOrd="0" presId="urn:microsoft.com/office/officeart/2008/layout/LinedList"/>
    <dgm:cxn modelId="{68C80A31-93A4-4D22-B48D-73887096D190}" type="presParOf" srcId="{BE008290-E622-4999-8FEC-BE566BD55676}" destId="{1BF32080-75A9-4DF3-A0F6-4EAA43213C6E}" srcOrd="1" destOrd="0" presId="urn:microsoft.com/office/officeart/2008/layout/LinedList"/>
    <dgm:cxn modelId="{C77F98CB-5B08-49DF-A708-3C8719061C1C}" type="presParOf" srcId="{BE008290-E622-4999-8FEC-BE566BD55676}" destId="{9097D485-E3B3-4000-9E48-2EF4B78A2677}" srcOrd="2" destOrd="0" presId="urn:microsoft.com/office/officeart/2008/layout/LinedList"/>
    <dgm:cxn modelId="{2CE7C49D-0608-4D7D-9653-8ECC486440A2}" type="presParOf" srcId="{789655F8-AABE-4C4E-800B-044D3A3CAF51}" destId="{4C9D066D-C1D6-4CA3-A6CD-62A30E63B9DA}" srcOrd="2" destOrd="0" presId="urn:microsoft.com/office/officeart/2008/layout/LinedList"/>
    <dgm:cxn modelId="{E9856D31-511C-4014-8738-FF198B885BEF}" type="presParOf" srcId="{789655F8-AABE-4C4E-800B-044D3A3CAF51}" destId="{3ADC5971-4698-4925-A6B6-A06FEC7057C2}" srcOrd="3" destOrd="0" presId="urn:microsoft.com/office/officeart/2008/layout/LinedList"/>
    <dgm:cxn modelId="{D4A7453F-6045-42F9-AEC2-FC4D0EA5DBBA}" type="presParOf" srcId="{789655F8-AABE-4C4E-800B-044D3A3CAF51}" destId="{2EAA20C8-42EC-4DE8-80FE-C08BE32B7EF2}" srcOrd="4" destOrd="0" presId="urn:microsoft.com/office/officeart/2008/layout/LinedList"/>
    <dgm:cxn modelId="{D70DE54F-B57E-46E0-9EDE-4B6D2E84BAA3}" type="presParOf" srcId="{2EAA20C8-42EC-4DE8-80FE-C08BE32B7EF2}" destId="{EBDABA73-DA37-4BD2-90E1-41070BD698D5}" srcOrd="0" destOrd="0" presId="urn:microsoft.com/office/officeart/2008/layout/LinedList"/>
    <dgm:cxn modelId="{8294F1E8-2A42-4B19-A70E-85B5D1F72D42}" type="presParOf" srcId="{2EAA20C8-42EC-4DE8-80FE-C08BE32B7EF2}" destId="{8ADE48C6-731A-4180-BDAB-3CC6F34E2513}" srcOrd="1" destOrd="0" presId="urn:microsoft.com/office/officeart/2008/layout/LinedList"/>
    <dgm:cxn modelId="{2A253B7E-F97A-4B5F-83C4-17C3D8B58C4F}" type="presParOf" srcId="{2EAA20C8-42EC-4DE8-80FE-C08BE32B7EF2}" destId="{A8D8E124-7FB4-4BEF-807C-CB4B52614559}" srcOrd="2" destOrd="0" presId="urn:microsoft.com/office/officeart/2008/layout/LinedList"/>
    <dgm:cxn modelId="{75733C32-0358-47D0-B1DD-AA7FF88605EE}" type="presParOf" srcId="{789655F8-AABE-4C4E-800B-044D3A3CAF51}" destId="{A3B1C84D-2521-41D4-B9A9-CB0267FBBED8}" srcOrd="5" destOrd="0" presId="urn:microsoft.com/office/officeart/2008/layout/LinedList"/>
    <dgm:cxn modelId="{63884A8E-54D1-44EE-964F-4D929A310D5D}" type="presParOf" srcId="{789655F8-AABE-4C4E-800B-044D3A3CAF51}" destId="{8C2C8E6F-BF21-4A50-8B0D-D2D693EA4C24}" srcOrd="6" destOrd="0" presId="urn:microsoft.com/office/officeart/2008/layout/LinedList"/>
    <dgm:cxn modelId="{58BBFE0B-9667-4051-8702-B5E538F56914}" type="presParOf" srcId="{789655F8-AABE-4C4E-800B-044D3A3CAF51}" destId="{37782880-CF9C-483B-A337-D77961F8A7D7}" srcOrd="7" destOrd="0" presId="urn:microsoft.com/office/officeart/2008/layout/LinedList"/>
    <dgm:cxn modelId="{F7B3EC1E-0DBE-4D16-8871-B3B02BC2BFEB}" type="presParOf" srcId="{37782880-CF9C-483B-A337-D77961F8A7D7}" destId="{B1CF6C5D-EA5E-4228-AE98-B631040A4B22}" srcOrd="0" destOrd="0" presId="urn:microsoft.com/office/officeart/2008/layout/LinedList"/>
    <dgm:cxn modelId="{4655A4BC-B95D-42D2-B694-A1412D6DFE7F}" type="presParOf" srcId="{37782880-CF9C-483B-A337-D77961F8A7D7}" destId="{0072D89D-87CE-41F2-9066-BC6BC3670AD6}" srcOrd="1" destOrd="0" presId="urn:microsoft.com/office/officeart/2008/layout/LinedList"/>
    <dgm:cxn modelId="{BB78C5E4-EB98-4E2F-B547-099E28AF3F29}" type="presParOf" srcId="{37782880-CF9C-483B-A337-D77961F8A7D7}" destId="{B5BCD231-1490-4C9D-A9BB-99218E743C5E}" srcOrd="2" destOrd="0" presId="urn:microsoft.com/office/officeart/2008/layout/LinedList"/>
    <dgm:cxn modelId="{BFF84B06-637B-4637-9F78-95BAE76168FE}" type="presParOf" srcId="{789655F8-AABE-4C4E-800B-044D3A3CAF51}" destId="{D312F2DB-1F85-4068-BFCC-65BF1084461F}" srcOrd="8" destOrd="0" presId="urn:microsoft.com/office/officeart/2008/layout/LinedList"/>
    <dgm:cxn modelId="{2E3B18E1-099F-4584-8761-95742E10EC9C}" type="presParOf" srcId="{789655F8-AABE-4C4E-800B-044D3A3CAF51}" destId="{AC0CD293-404E-4AF2-9CFD-3BBFD58BA439}" srcOrd="9" destOrd="0" presId="urn:microsoft.com/office/officeart/2008/layout/LinedList"/>
    <dgm:cxn modelId="{B79B8525-FDE1-4334-B1FC-8118575D5934}" type="presParOf" srcId="{789655F8-AABE-4C4E-800B-044D3A3CAF51}" destId="{1EDD259A-EEDE-4680-9D57-D848C36E4864}" srcOrd="10" destOrd="0" presId="urn:microsoft.com/office/officeart/2008/layout/LinedList"/>
    <dgm:cxn modelId="{9D2D053B-760E-4241-8A68-2843E51330C6}" type="presParOf" srcId="{1EDD259A-EEDE-4680-9D57-D848C36E4864}" destId="{11336E97-1D54-4F91-AEF5-8BF53135BF71}" srcOrd="0" destOrd="0" presId="urn:microsoft.com/office/officeart/2008/layout/LinedList"/>
    <dgm:cxn modelId="{9ED6195D-40D2-49C4-AA4A-1969338F460D}" type="presParOf" srcId="{1EDD259A-EEDE-4680-9D57-D848C36E4864}" destId="{18F90144-5105-4D50-A0EA-562D6DFCCBF2}" srcOrd="1" destOrd="0" presId="urn:microsoft.com/office/officeart/2008/layout/LinedList"/>
    <dgm:cxn modelId="{D80F30CE-7E9D-4949-A003-6F750F661270}" type="presParOf" srcId="{1EDD259A-EEDE-4680-9D57-D848C36E4864}" destId="{8D97F77B-4225-4A11-B5D0-8E27019099A3}" srcOrd="2" destOrd="0" presId="urn:microsoft.com/office/officeart/2008/layout/LinedList"/>
    <dgm:cxn modelId="{0EBE2A0C-A045-4235-9A45-0AE361628818}" type="presParOf" srcId="{789655F8-AABE-4C4E-800B-044D3A3CAF51}" destId="{7B1B61E1-72CC-43A0-B150-5E965869BD4C}" srcOrd="11" destOrd="0" presId="urn:microsoft.com/office/officeart/2008/layout/LinedList"/>
    <dgm:cxn modelId="{18F89A10-0A27-4ACA-9A19-10E5F5A8CFEA}" type="presParOf" srcId="{789655F8-AABE-4C4E-800B-044D3A3CAF51}" destId="{C98CCF5C-44FA-4C3D-BEF5-15CEB23983FB}" srcOrd="12" destOrd="0" presId="urn:microsoft.com/office/officeart/2008/layout/LinedList"/>
    <dgm:cxn modelId="{3C47A8DA-D9F7-467B-8A26-04D04ADE42EB}" type="presParOf" srcId="{789655F8-AABE-4C4E-800B-044D3A3CAF51}" destId="{BAB94E07-9A99-471D-A3AB-B62E56440795}" srcOrd="13" destOrd="0" presId="urn:microsoft.com/office/officeart/2008/layout/LinedList"/>
    <dgm:cxn modelId="{389DA7F5-6AAA-4742-894B-A34D1588D0FB}" type="presParOf" srcId="{BAB94E07-9A99-471D-A3AB-B62E56440795}" destId="{60963396-FF8A-4CC6-B51B-86F2B691E634}" srcOrd="0" destOrd="0" presId="urn:microsoft.com/office/officeart/2008/layout/LinedList"/>
    <dgm:cxn modelId="{B734E2D3-1964-4A8D-B95D-C29A9E84EB02}" type="presParOf" srcId="{BAB94E07-9A99-471D-A3AB-B62E56440795}" destId="{51941226-EA9C-4617-A9D2-D04080A31E3B}" srcOrd="1" destOrd="0" presId="urn:microsoft.com/office/officeart/2008/layout/LinedList"/>
    <dgm:cxn modelId="{FDCAC45F-84B9-40B9-8C5F-BDC26E1875DF}" type="presParOf" srcId="{BAB94E07-9A99-471D-A3AB-B62E56440795}" destId="{F8228C50-031F-4C33-A5BA-71A52F901E7D}" srcOrd="2" destOrd="0" presId="urn:microsoft.com/office/officeart/2008/layout/LinedList"/>
    <dgm:cxn modelId="{ECAE4372-6E04-4CDD-8A9E-A45BC1FE7C3E}" type="presParOf" srcId="{789655F8-AABE-4C4E-800B-044D3A3CAF51}" destId="{C393DF4B-34AC-4A17-A875-EC53F53D9C92}" srcOrd="14" destOrd="0" presId="urn:microsoft.com/office/officeart/2008/layout/LinedList"/>
    <dgm:cxn modelId="{F92DECCC-16B3-4BC5-9047-B24E277160A0}" type="presParOf" srcId="{789655F8-AABE-4C4E-800B-044D3A3CAF51}" destId="{AA1E07EE-9842-462D-ACB3-8D879C4C1249}" srcOrd="15" destOrd="0" presId="urn:microsoft.com/office/officeart/2008/layout/LinedList"/>
    <dgm:cxn modelId="{7C346A1E-139A-4C8F-B139-0FE48EBDC8F7}" type="presParOf" srcId="{789655F8-AABE-4C4E-800B-044D3A3CAF51}" destId="{5C966694-BD79-493E-B670-030274B64996}" srcOrd="16" destOrd="0" presId="urn:microsoft.com/office/officeart/2008/layout/LinedList"/>
    <dgm:cxn modelId="{E5046391-293B-4AE2-B7B6-A3F058F52308}" type="presParOf" srcId="{5C966694-BD79-493E-B670-030274B64996}" destId="{90CC7F1E-9EF0-428C-BCF5-3602EEEE720F}" srcOrd="0" destOrd="0" presId="urn:microsoft.com/office/officeart/2008/layout/LinedList"/>
    <dgm:cxn modelId="{A2A1BFAC-948D-4C6E-89BE-962B5560F209}" type="presParOf" srcId="{5C966694-BD79-493E-B670-030274B64996}" destId="{BF327547-EDCC-4AB0-8095-A0B216C219C0}" srcOrd="1" destOrd="0" presId="urn:microsoft.com/office/officeart/2008/layout/LinedList"/>
    <dgm:cxn modelId="{7F998998-C957-4417-8896-84C29ADEECE8}" type="presParOf" srcId="{5C966694-BD79-493E-B670-030274B64996}" destId="{ABA41610-F33F-44D8-BFFE-2AC40103AE74}" srcOrd="2" destOrd="0" presId="urn:microsoft.com/office/officeart/2008/layout/LinedList"/>
    <dgm:cxn modelId="{5E14BEF2-10B5-4B03-BE28-781AE7A7C674}" type="presParOf" srcId="{789655F8-AABE-4C4E-800B-044D3A3CAF51}" destId="{514B87C1-6B5F-442B-A522-7AB0147A90F4}" srcOrd="17" destOrd="0" presId="urn:microsoft.com/office/officeart/2008/layout/LinedList"/>
    <dgm:cxn modelId="{D8A417C1-DEF9-45C5-BA22-587A09705E92}" type="presParOf" srcId="{789655F8-AABE-4C4E-800B-044D3A3CAF51}" destId="{A14E527A-078E-4194-AD50-0612DE0797A5}" srcOrd="18" destOrd="0" presId="urn:microsoft.com/office/officeart/2008/layout/LinedList"/>
    <dgm:cxn modelId="{D192DD59-1703-44D4-A9AA-99B80A2795C2}" type="presParOf" srcId="{789655F8-AABE-4C4E-800B-044D3A3CAF51}" destId="{EDCB3C82-76FA-4EB9-88AF-CCB084177CAD}" srcOrd="19" destOrd="0" presId="urn:microsoft.com/office/officeart/2008/layout/LinedList"/>
    <dgm:cxn modelId="{04D5AF88-D405-4521-8C96-C6596A3D9436}" type="presParOf" srcId="{EDCB3C82-76FA-4EB9-88AF-CCB084177CAD}" destId="{5E034EC0-7ECB-4541-96A0-B0F1634D189E}" srcOrd="0" destOrd="0" presId="urn:microsoft.com/office/officeart/2008/layout/LinedList"/>
    <dgm:cxn modelId="{6B105140-E54C-4F2C-B512-FE0AAB41FF04}" type="presParOf" srcId="{EDCB3C82-76FA-4EB9-88AF-CCB084177CAD}" destId="{423C8BB4-4F04-4B0F-B1F8-4B4A1D01CAE7}" srcOrd="1" destOrd="0" presId="urn:microsoft.com/office/officeart/2008/layout/LinedList"/>
    <dgm:cxn modelId="{E968E1F6-B937-44DA-9EF7-C26128025FDC}" type="presParOf" srcId="{EDCB3C82-76FA-4EB9-88AF-CCB084177CAD}" destId="{7709C28B-07EE-46C8-86EC-B96B58A0ADE7}" srcOrd="2" destOrd="0" presId="urn:microsoft.com/office/officeart/2008/layout/LinedList"/>
    <dgm:cxn modelId="{D5054FF3-2F95-40CF-91F5-DF8A30E8C0C8}" type="presParOf" srcId="{789655F8-AABE-4C4E-800B-044D3A3CAF51}" destId="{E2FCD090-0DD0-4DF5-8DCA-6AE339FE67A9}" srcOrd="20" destOrd="0" presId="urn:microsoft.com/office/officeart/2008/layout/LinedList"/>
    <dgm:cxn modelId="{C953F4BD-FB22-419E-AA99-7BC9D2012ECC}" type="presParOf" srcId="{789655F8-AABE-4C4E-800B-044D3A3CAF51}" destId="{B749C662-C0B7-4171-AE31-6AB70477D717}" srcOrd="21" destOrd="0" presId="urn:microsoft.com/office/officeart/2008/layout/LinedList"/>
    <dgm:cxn modelId="{1C41AD06-7942-4AD9-8EB1-F5C0B0AC87B1}" type="presParOf" srcId="{789655F8-AABE-4C4E-800B-044D3A3CAF51}" destId="{9A5AB2C9-21DE-40E0-992C-1C1DF6A54F04}" srcOrd="22" destOrd="0" presId="urn:microsoft.com/office/officeart/2008/layout/LinedList"/>
    <dgm:cxn modelId="{8506B09E-37ED-4AF3-A8DD-A79EA140CA6D}" type="presParOf" srcId="{9A5AB2C9-21DE-40E0-992C-1C1DF6A54F04}" destId="{BCB45A98-3034-4523-AAF6-8F8450D573D2}" srcOrd="0" destOrd="0" presId="urn:microsoft.com/office/officeart/2008/layout/LinedList"/>
    <dgm:cxn modelId="{449AA8C4-4494-4E07-9F6E-8326BA2B1527}" type="presParOf" srcId="{9A5AB2C9-21DE-40E0-992C-1C1DF6A54F04}" destId="{18188F77-F44B-4907-900C-684343790A37}" srcOrd="1" destOrd="0" presId="urn:microsoft.com/office/officeart/2008/layout/LinedList"/>
    <dgm:cxn modelId="{D34B4A8B-4940-405E-A435-91B70D9C75E1}" type="presParOf" srcId="{9A5AB2C9-21DE-40E0-992C-1C1DF6A54F04}" destId="{6A0E7811-7DC8-48BC-AB93-1601FF398CDD}" srcOrd="2" destOrd="0" presId="urn:microsoft.com/office/officeart/2008/layout/LinedList"/>
    <dgm:cxn modelId="{9A89827E-0A34-4AFE-A5C7-6E00D2813C94}" type="presParOf" srcId="{789655F8-AABE-4C4E-800B-044D3A3CAF51}" destId="{6EA41297-D948-41A6-B4A4-A1E06D2F78D7}" srcOrd="23" destOrd="0" presId="urn:microsoft.com/office/officeart/2008/layout/LinedList"/>
    <dgm:cxn modelId="{1F5BC55E-5E9C-4980-9DBA-5C46B0B0DDE8}" type="presParOf" srcId="{789655F8-AABE-4C4E-800B-044D3A3CAF51}" destId="{EBE5F3EA-F536-428D-81B8-5981DE2E1280}" srcOrd="24" destOrd="0" presId="urn:microsoft.com/office/officeart/2008/layout/LinedList"/>
    <dgm:cxn modelId="{3AE413F3-837C-447D-993A-07060CCE4FD5}" type="presParOf" srcId="{789655F8-AABE-4C4E-800B-044D3A3CAF51}" destId="{F054803F-D240-429E-8861-0C7C495957A3}" srcOrd="25" destOrd="0" presId="urn:microsoft.com/office/officeart/2008/layout/LinedList"/>
    <dgm:cxn modelId="{DA3FCB85-E75B-427F-8128-0BA4D61FBD4D}" type="presParOf" srcId="{F054803F-D240-429E-8861-0C7C495957A3}" destId="{4ED3AE26-47DC-4251-A0C4-66BE2C14B444}" srcOrd="0" destOrd="0" presId="urn:microsoft.com/office/officeart/2008/layout/LinedList"/>
    <dgm:cxn modelId="{5F4120E9-5DE2-4E22-AA08-1C0ABB3C0BB4}" type="presParOf" srcId="{F054803F-D240-429E-8861-0C7C495957A3}" destId="{9347A2D0-37F1-4DD0-A375-A3AEF90F072F}" srcOrd="1" destOrd="0" presId="urn:microsoft.com/office/officeart/2008/layout/LinedList"/>
    <dgm:cxn modelId="{A22E729F-AACF-4260-8B2F-89292247415F}" type="presParOf" srcId="{F054803F-D240-429E-8861-0C7C495957A3}" destId="{12BA85B4-A0F5-4892-A0E2-41F4A8145662}" srcOrd="2" destOrd="0" presId="urn:microsoft.com/office/officeart/2008/layout/LinedList"/>
    <dgm:cxn modelId="{391E198E-F721-4720-84C5-18DD02723365}" type="presParOf" srcId="{789655F8-AABE-4C4E-800B-044D3A3CAF51}" destId="{5EBD7547-5B0B-4B3A-906E-A33423A6C52C}" srcOrd="26" destOrd="0" presId="urn:microsoft.com/office/officeart/2008/layout/LinedList"/>
    <dgm:cxn modelId="{9F649A31-BE9A-4F19-932E-4C0A692E6297}" type="presParOf" srcId="{789655F8-AABE-4C4E-800B-044D3A3CAF51}" destId="{2E9DFA0A-0417-490E-B3A8-17F691798DF0}" srcOrd="27" destOrd="0" presId="urn:microsoft.com/office/officeart/2008/layout/LinedList"/>
    <dgm:cxn modelId="{0334CCB6-BE73-4FC8-8E12-0E5B4748A934}" type="presParOf" srcId="{789655F8-AABE-4C4E-800B-044D3A3CAF51}" destId="{2B8C5AA9-55F3-40BD-B0CE-3C786A31A3BC}" srcOrd="28" destOrd="0" presId="urn:microsoft.com/office/officeart/2008/layout/LinedList"/>
    <dgm:cxn modelId="{F83D4785-6B5E-4535-88F2-3F79B0780316}" type="presParOf" srcId="{2B8C5AA9-55F3-40BD-B0CE-3C786A31A3BC}" destId="{8158EDB9-D309-4122-AE2E-2794F18057BF}" srcOrd="0" destOrd="0" presId="urn:microsoft.com/office/officeart/2008/layout/LinedList"/>
    <dgm:cxn modelId="{317C28E3-3B7A-470F-AD17-8A0CDC72E6FC}" type="presParOf" srcId="{2B8C5AA9-55F3-40BD-B0CE-3C786A31A3BC}" destId="{6B0A6B53-6778-4DE3-B484-EBCB55DD2E1B}" srcOrd="1" destOrd="0" presId="urn:microsoft.com/office/officeart/2008/layout/LinedList"/>
    <dgm:cxn modelId="{185FFC82-D7A3-4E9D-9783-1B14D7A5380C}" type="presParOf" srcId="{2B8C5AA9-55F3-40BD-B0CE-3C786A31A3BC}" destId="{3E0ECDD2-0421-41D6-8B5A-82FFD8662F8C}" srcOrd="2" destOrd="0" presId="urn:microsoft.com/office/officeart/2008/layout/LinedList"/>
    <dgm:cxn modelId="{A19B25F0-AB6C-4CB6-91E1-635F8A5B4279}" type="presParOf" srcId="{789655F8-AABE-4C4E-800B-044D3A3CAF51}" destId="{AB3F1E9B-37E0-4AC9-8C0A-0341FB01BB4A}" srcOrd="29" destOrd="0" presId="urn:microsoft.com/office/officeart/2008/layout/LinedList"/>
    <dgm:cxn modelId="{A694C1DE-7BEF-46C6-AC95-2EB6B570C032}" type="presParOf" srcId="{789655F8-AABE-4C4E-800B-044D3A3CAF51}" destId="{042AB741-D8ED-4D16-B8BD-5E5A0A913222}" srcOrd="30" destOrd="0" presId="urn:microsoft.com/office/officeart/2008/layout/LinedList"/>
    <dgm:cxn modelId="{A7B81884-B399-4CDB-9D33-DE7CFCF61217}" type="presParOf" srcId="{789655F8-AABE-4C4E-800B-044D3A3CAF51}" destId="{7EC8C902-A7B2-442F-8099-D2DF6BC83467}" srcOrd="31" destOrd="0" presId="urn:microsoft.com/office/officeart/2008/layout/LinedList"/>
    <dgm:cxn modelId="{D3D35E72-52A7-4B12-A1A5-516CA959AD54}" type="presParOf" srcId="{7EC8C902-A7B2-442F-8099-D2DF6BC83467}" destId="{4CD59090-E43A-4779-B761-9D5DDD06D88E}" srcOrd="0" destOrd="0" presId="urn:microsoft.com/office/officeart/2008/layout/LinedList"/>
    <dgm:cxn modelId="{1C233C53-00F6-48FD-8387-932006AD4D6D}" type="presParOf" srcId="{7EC8C902-A7B2-442F-8099-D2DF6BC83467}" destId="{37158B6E-554A-466B-AC2B-C162B9EEA4AE}" srcOrd="1" destOrd="0" presId="urn:microsoft.com/office/officeart/2008/layout/LinedList"/>
    <dgm:cxn modelId="{31960851-401A-453A-93B3-D1AED7E829B9}" type="presParOf" srcId="{7EC8C902-A7B2-442F-8099-D2DF6BC83467}" destId="{DE19A0B7-F7AA-4560-865D-34F4AA8185EF}" srcOrd="2" destOrd="0" presId="urn:microsoft.com/office/officeart/2008/layout/LinedList"/>
    <dgm:cxn modelId="{6BA13930-F6E8-4C37-B5D3-145904DC7B0B}" type="presParOf" srcId="{789655F8-AABE-4C4E-800B-044D3A3CAF51}" destId="{58A8EA35-A7F8-4EE6-B338-09DF3DC247F9}" srcOrd="32" destOrd="0" presId="urn:microsoft.com/office/officeart/2008/layout/LinedList"/>
    <dgm:cxn modelId="{901491B1-BA8D-4449-9DF8-4716AB4FB137}" type="presParOf" srcId="{789655F8-AABE-4C4E-800B-044D3A3CAF51}" destId="{3FACA0E1-18F4-4E38-B1B0-E6960A3B25E2}" srcOrd="33" destOrd="0" presId="urn:microsoft.com/office/officeart/2008/layout/LinedList"/>
    <dgm:cxn modelId="{BE5D4F70-C44B-4C48-9B23-20DE3C423296}" type="presParOf" srcId="{789655F8-AABE-4C4E-800B-044D3A3CAF51}" destId="{12CB92FC-FE94-4457-8C36-2C1D1A39BB4B}" srcOrd="34" destOrd="0" presId="urn:microsoft.com/office/officeart/2008/layout/LinedList"/>
    <dgm:cxn modelId="{4F2A4206-4E54-4FBB-B0FE-4AA793361BF8}" type="presParOf" srcId="{12CB92FC-FE94-4457-8C36-2C1D1A39BB4B}" destId="{54023E1A-24B9-4DD1-9263-B49D2DF30937}" srcOrd="0" destOrd="0" presId="urn:microsoft.com/office/officeart/2008/layout/LinedList"/>
    <dgm:cxn modelId="{C6DD773D-15FD-4556-A05C-1E5989386C55}" type="presParOf" srcId="{12CB92FC-FE94-4457-8C36-2C1D1A39BB4B}" destId="{6B4BB22D-8B97-4D84-9C60-EADD3077D508}" srcOrd="1" destOrd="0" presId="urn:microsoft.com/office/officeart/2008/layout/LinedList"/>
    <dgm:cxn modelId="{B1AC50E3-9B80-4E60-AC7A-3639820C58AA}" type="presParOf" srcId="{12CB92FC-FE94-4457-8C36-2C1D1A39BB4B}" destId="{3D7EC377-37C1-467C-B0C0-69201F1F7364}" srcOrd="2" destOrd="0" presId="urn:microsoft.com/office/officeart/2008/layout/LinedList"/>
    <dgm:cxn modelId="{DF0866BC-2393-4002-8B88-8A6A5F945B48}" type="presParOf" srcId="{789655F8-AABE-4C4E-800B-044D3A3CAF51}" destId="{0E3BECC5-F3D6-4140-8BF4-C8524D20ED13}" srcOrd="35" destOrd="0" presId="urn:microsoft.com/office/officeart/2008/layout/LinedList"/>
    <dgm:cxn modelId="{6A37204B-D69C-4F39-9ABD-28818BC55389}" type="presParOf" srcId="{789655F8-AABE-4C4E-800B-044D3A3CAF51}" destId="{C4A2FE38-BFEF-4ECA-8D28-6DF491E15EB5}" srcOrd="36" destOrd="0" presId="urn:microsoft.com/office/officeart/2008/layout/LinedList"/>
    <dgm:cxn modelId="{313497F0-8E8F-4974-93A7-1374B0A7CE0C}" type="presParOf" srcId="{789655F8-AABE-4C4E-800B-044D3A3CAF51}" destId="{A35A39A9-8779-4BCC-99C9-55D5A55D175E}" srcOrd="37" destOrd="0" presId="urn:microsoft.com/office/officeart/2008/layout/LinedList"/>
    <dgm:cxn modelId="{19917EC0-8915-4B80-839B-6D651696247A}" type="presParOf" srcId="{A35A39A9-8779-4BCC-99C9-55D5A55D175E}" destId="{9F90A1E6-C780-4D23-9430-5798417BE185}" srcOrd="0" destOrd="0" presId="urn:microsoft.com/office/officeart/2008/layout/LinedList"/>
    <dgm:cxn modelId="{BE0390A4-84A6-4836-A2A0-2AB08E07B3C4}" type="presParOf" srcId="{A35A39A9-8779-4BCC-99C9-55D5A55D175E}" destId="{CCD5AC2E-99D3-4EB7-908D-DDB338CE1F16}" srcOrd="1" destOrd="0" presId="urn:microsoft.com/office/officeart/2008/layout/LinedList"/>
    <dgm:cxn modelId="{271896C4-2D53-4C7F-B89A-7026D5AB70C1}" type="presParOf" srcId="{A35A39A9-8779-4BCC-99C9-55D5A55D175E}" destId="{006F6067-B1C7-4E11-B864-8B6233A421BC}" srcOrd="2" destOrd="0" presId="urn:microsoft.com/office/officeart/2008/layout/LinedList"/>
    <dgm:cxn modelId="{B36FFD23-B1EF-40C4-9A56-B3A233D5BFD2}" type="presParOf" srcId="{789655F8-AABE-4C4E-800B-044D3A3CAF51}" destId="{8B40F860-531C-4C3C-95E0-458479828BFA}" srcOrd="38" destOrd="0" presId="urn:microsoft.com/office/officeart/2008/layout/LinedList"/>
    <dgm:cxn modelId="{4876C514-F53B-4683-8CD4-A554BA1791EE}" type="presParOf" srcId="{789655F8-AABE-4C4E-800B-044D3A3CAF51}" destId="{F3CAE3F1-9442-440B-99F1-6C3DAAAD7E4B}" srcOrd="39" destOrd="0" presId="urn:microsoft.com/office/officeart/2008/layout/LinedList"/>
    <dgm:cxn modelId="{3E898A41-C1CC-4D61-A0B8-4072C531ED89}" type="presParOf" srcId="{789655F8-AABE-4C4E-800B-044D3A3CAF51}" destId="{D6C370B3-5A48-442F-B888-BBB6B96A1523}" srcOrd="40" destOrd="0" presId="urn:microsoft.com/office/officeart/2008/layout/LinedList"/>
    <dgm:cxn modelId="{0950EB13-57BD-4294-8569-63EB94DED780}" type="presParOf" srcId="{D6C370B3-5A48-442F-B888-BBB6B96A1523}" destId="{7E3F5A99-A21A-4336-8CCD-33AA6476E027}" srcOrd="0" destOrd="0" presId="urn:microsoft.com/office/officeart/2008/layout/LinedList"/>
    <dgm:cxn modelId="{93AEC40A-C54A-4512-B840-E6ED306CF120}" type="presParOf" srcId="{D6C370B3-5A48-442F-B888-BBB6B96A1523}" destId="{A8529D0F-66BD-4A25-91C5-98D95175FEB4}" srcOrd="1" destOrd="0" presId="urn:microsoft.com/office/officeart/2008/layout/LinedList"/>
    <dgm:cxn modelId="{96308E95-5566-4139-BE4F-37B48D327C58}" type="presParOf" srcId="{D6C370B3-5A48-442F-B888-BBB6B96A1523}" destId="{E3A2A13E-1498-4331-BDFB-394154DD4517}" srcOrd="2" destOrd="0" presId="urn:microsoft.com/office/officeart/2008/layout/LinedList"/>
    <dgm:cxn modelId="{A7009D7E-54E9-4373-AC4A-4BFDE6D86C4C}" type="presParOf" srcId="{789655F8-AABE-4C4E-800B-044D3A3CAF51}" destId="{00B431D3-356D-4886-8976-844768213573}" srcOrd="41" destOrd="0" presId="urn:microsoft.com/office/officeart/2008/layout/LinedList"/>
    <dgm:cxn modelId="{7128CA53-59EC-403C-8510-89D2014D8ECF}" type="presParOf" srcId="{789655F8-AABE-4C4E-800B-044D3A3CAF51}" destId="{49BF924A-1ED0-46F1-8CF8-F4961B7B3543}" srcOrd="42" destOrd="0" presId="urn:microsoft.com/office/officeart/2008/layout/LinedList"/>
    <dgm:cxn modelId="{E841E27E-3981-495C-AF5D-48A49BC4139B}" type="presParOf" srcId="{789655F8-AABE-4C4E-800B-044D3A3CAF51}" destId="{8F5DF10E-6380-42B8-AB6E-928DE47D7A28}" srcOrd="43" destOrd="0" presId="urn:microsoft.com/office/officeart/2008/layout/LinedList"/>
    <dgm:cxn modelId="{440011DF-F191-4BB8-A09A-604D74123A9D}" type="presParOf" srcId="{8F5DF10E-6380-42B8-AB6E-928DE47D7A28}" destId="{AACEC424-E0AB-4875-BF55-8E2EC318300A}" srcOrd="0" destOrd="0" presId="urn:microsoft.com/office/officeart/2008/layout/LinedList"/>
    <dgm:cxn modelId="{BA0A3632-098E-42B6-A488-A0F1AB5967EA}" type="presParOf" srcId="{8F5DF10E-6380-42B8-AB6E-928DE47D7A28}" destId="{092BA4DA-D742-4BE5-A670-5A116310732E}" srcOrd="1" destOrd="0" presId="urn:microsoft.com/office/officeart/2008/layout/LinedList"/>
    <dgm:cxn modelId="{7D358723-1C22-4E01-BB09-A3F47AD3960D}" type="presParOf" srcId="{8F5DF10E-6380-42B8-AB6E-928DE47D7A28}" destId="{20A84FF9-9104-4CD3-A37E-38B91B2B5174}" srcOrd="2" destOrd="0" presId="urn:microsoft.com/office/officeart/2008/layout/LinedList"/>
    <dgm:cxn modelId="{2B86EC98-62BB-4857-851E-C5534D927699}" type="presParOf" srcId="{789655F8-AABE-4C4E-800B-044D3A3CAF51}" destId="{99EDB5D6-4FE8-4E46-8C9A-493D75D786B9}" srcOrd="44" destOrd="0" presId="urn:microsoft.com/office/officeart/2008/layout/LinedList"/>
    <dgm:cxn modelId="{5ACF667A-7D53-4C19-A21D-B40C0A2533A6}" type="presParOf" srcId="{789655F8-AABE-4C4E-800B-044D3A3CAF51}" destId="{ED58DB01-6E59-4E1E-B41C-B1F3EEEE7D46}" srcOrd="45" destOrd="0" presId="urn:microsoft.com/office/officeart/2008/layout/LinedList"/>
    <dgm:cxn modelId="{A8AE0D19-613D-4BEC-9C88-9F2D0516F7F7}" type="presParOf" srcId="{789655F8-AABE-4C4E-800B-044D3A3CAF51}" destId="{60FBDD0F-C5A0-4D6A-9798-DBF9C8E107D3}" srcOrd="46" destOrd="0" presId="urn:microsoft.com/office/officeart/2008/layout/LinedList"/>
    <dgm:cxn modelId="{DAB3E498-F38A-44D2-84CB-86479F881358}" type="presParOf" srcId="{60FBDD0F-C5A0-4D6A-9798-DBF9C8E107D3}" destId="{5C267D97-1F21-4ED6-924C-9B1D63962BED}" srcOrd="0" destOrd="0" presId="urn:microsoft.com/office/officeart/2008/layout/LinedList"/>
    <dgm:cxn modelId="{027CB68F-0BC5-44BE-B798-C7312B083B8F}" type="presParOf" srcId="{60FBDD0F-C5A0-4D6A-9798-DBF9C8E107D3}" destId="{C106738C-6D03-4D3F-8270-7C376F785B32}" srcOrd="1" destOrd="0" presId="urn:microsoft.com/office/officeart/2008/layout/LinedList"/>
    <dgm:cxn modelId="{17768AE2-3528-4BAE-AB95-0E6996077B5B}" type="presParOf" srcId="{60FBDD0F-C5A0-4D6A-9798-DBF9C8E107D3}" destId="{83CF3FA1-195D-4F85-B680-3805BC7DF150}" srcOrd="2" destOrd="0" presId="urn:microsoft.com/office/officeart/2008/layout/LinedList"/>
    <dgm:cxn modelId="{0557973E-9AC0-4EDD-A366-04F08A0C31C7}" type="presParOf" srcId="{789655F8-AABE-4C4E-800B-044D3A3CAF51}" destId="{E973B35B-436B-4DC8-AB37-5ABD624DF3E4}" srcOrd="47" destOrd="0" presId="urn:microsoft.com/office/officeart/2008/layout/LinedList"/>
    <dgm:cxn modelId="{74B4543E-C505-4E0B-9250-68A540CC1146}" type="presParOf" srcId="{789655F8-AABE-4C4E-800B-044D3A3CAF51}" destId="{DF2B1BFD-9638-43C3-B74C-95E48F79A6C6}" srcOrd="48" destOrd="0" presId="urn:microsoft.com/office/officeart/2008/layout/LinedList"/>
    <dgm:cxn modelId="{E00966E9-C5C8-4EB3-A9F7-F49E2D44E778}" type="presParOf" srcId="{789655F8-AABE-4C4E-800B-044D3A3CAF51}" destId="{F305D48E-9B65-4E06-8874-989BE679C21C}" srcOrd="49" destOrd="0" presId="urn:microsoft.com/office/officeart/2008/layout/LinedList"/>
    <dgm:cxn modelId="{3DB684BE-3FDF-4908-97DF-15E2DA4211C1}" type="presParOf" srcId="{F305D48E-9B65-4E06-8874-989BE679C21C}" destId="{D148A596-C7C7-48AB-8C31-063FE8AC4D87}" srcOrd="0" destOrd="0" presId="urn:microsoft.com/office/officeart/2008/layout/LinedList"/>
    <dgm:cxn modelId="{CFB91D51-5408-475C-A318-177EDCD5A4B6}" type="presParOf" srcId="{F305D48E-9B65-4E06-8874-989BE679C21C}" destId="{FFA92E69-AC04-41AB-BF14-9B7265CD488C}" srcOrd="1" destOrd="0" presId="urn:microsoft.com/office/officeart/2008/layout/LinedList"/>
    <dgm:cxn modelId="{6994B355-7C74-4AC1-BEB2-BEBE3A78E36E}" type="presParOf" srcId="{F305D48E-9B65-4E06-8874-989BE679C21C}" destId="{A50F1810-4E81-488B-B9D5-392AD877FD78}" srcOrd="2" destOrd="0" presId="urn:microsoft.com/office/officeart/2008/layout/LinedList"/>
    <dgm:cxn modelId="{CE1120B8-C4F8-4581-8A25-C6F9B2905E21}" type="presParOf" srcId="{789655F8-AABE-4C4E-800B-044D3A3CAF51}" destId="{1356D3D5-E505-4665-BDDF-8358C9B03627}" srcOrd="50" destOrd="0" presId="urn:microsoft.com/office/officeart/2008/layout/LinedList"/>
    <dgm:cxn modelId="{76402DC7-736F-4457-B3B0-E3D0C2288E0A}" type="presParOf" srcId="{789655F8-AABE-4C4E-800B-044D3A3CAF51}" destId="{4585EAA5-57FB-4BB6-9476-8699EB34FC2B}" srcOrd="51" destOrd="0" presId="urn:microsoft.com/office/officeart/2008/layout/LinedList"/>
    <dgm:cxn modelId="{6A54F494-96AF-4D4C-9CCF-57ED015B6078}" type="presParOf" srcId="{789655F8-AABE-4C4E-800B-044D3A3CAF51}" destId="{08D55F06-A06D-4AF2-9EC5-08057EC4945C}" srcOrd="52" destOrd="0" presId="urn:microsoft.com/office/officeart/2008/layout/LinedList"/>
    <dgm:cxn modelId="{DD6531A1-4295-47E3-95EC-D4E772EA9CDD}" type="presParOf" srcId="{08D55F06-A06D-4AF2-9EC5-08057EC4945C}" destId="{00A3EA60-BBFB-49AE-8BB8-579AC37709C2}" srcOrd="0" destOrd="0" presId="urn:microsoft.com/office/officeart/2008/layout/LinedList"/>
    <dgm:cxn modelId="{0ABB1A2C-7998-46F6-96B1-3D8B6D521BF9}" type="presParOf" srcId="{08D55F06-A06D-4AF2-9EC5-08057EC4945C}" destId="{F28E1AC6-F759-439A-B5C4-2E7ED047B9DF}" srcOrd="1" destOrd="0" presId="urn:microsoft.com/office/officeart/2008/layout/LinedList"/>
    <dgm:cxn modelId="{2CA81B68-7EA4-4BD7-8D3A-7CED52FDC813}" type="presParOf" srcId="{08D55F06-A06D-4AF2-9EC5-08057EC4945C}" destId="{84687371-48B8-42F5-85B8-A081F08B6CBD}" srcOrd="2" destOrd="0" presId="urn:microsoft.com/office/officeart/2008/layout/LinedList"/>
    <dgm:cxn modelId="{609732BF-405B-4E98-B23D-8806A3661EC0}" type="presParOf" srcId="{789655F8-AABE-4C4E-800B-044D3A3CAF51}" destId="{CB24BBE9-6FA9-4304-86D7-61544E2E34D0}" srcOrd="53" destOrd="0" presId="urn:microsoft.com/office/officeart/2008/layout/LinedList"/>
    <dgm:cxn modelId="{7C9BAF2F-811D-4897-BB08-5813BFDA554D}" type="presParOf" srcId="{789655F8-AABE-4C4E-800B-044D3A3CAF51}" destId="{02FECF31-E96C-42A8-BA8C-F7EA9557587F}" srcOrd="54" destOrd="0" presId="urn:microsoft.com/office/officeart/2008/layout/LinedList"/>
    <dgm:cxn modelId="{0E42BE4D-8FCA-45AD-9A21-BCB84FFA03BF}" type="presParOf" srcId="{789655F8-AABE-4C4E-800B-044D3A3CAF51}" destId="{9D0DF87E-A685-4167-AD1A-BD4474C8B4C3}" srcOrd="55" destOrd="0" presId="urn:microsoft.com/office/officeart/2008/layout/LinedList"/>
    <dgm:cxn modelId="{2BC637A1-A1CF-4117-8092-899FF010876C}" type="presParOf" srcId="{9D0DF87E-A685-4167-AD1A-BD4474C8B4C3}" destId="{F714D5F2-27BC-4967-BCEB-FA637E4F88B6}" srcOrd="0" destOrd="0" presId="urn:microsoft.com/office/officeart/2008/layout/LinedList"/>
    <dgm:cxn modelId="{4C31EC52-2853-4A98-B9EF-ECAAC340205A}" type="presParOf" srcId="{9D0DF87E-A685-4167-AD1A-BD4474C8B4C3}" destId="{994C88A3-B6CC-40C6-96DA-E7A0775FD516}" srcOrd="1" destOrd="0" presId="urn:microsoft.com/office/officeart/2008/layout/LinedList"/>
    <dgm:cxn modelId="{8CF68566-5FA2-42E4-8D43-8BA88D7E29CE}" type="presParOf" srcId="{9D0DF87E-A685-4167-AD1A-BD4474C8B4C3}" destId="{1E9D4B33-6564-42C8-A997-3559E3978116}" srcOrd="2" destOrd="0" presId="urn:microsoft.com/office/officeart/2008/layout/LinedList"/>
    <dgm:cxn modelId="{8D39587D-1F6F-4FFD-B6D7-F1AB4049EF99}" type="presParOf" srcId="{789655F8-AABE-4C4E-800B-044D3A3CAF51}" destId="{D257CC6A-DF26-4D68-91E1-DC3C6D557460}" srcOrd="56" destOrd="0" presId="urn:microsoft.com/office/officeart/2008/layout/LinedList"/>
    <dgm:cxn modelId="{9BA2A82C-7BFA-4297-A88D-BBC20459BC87}" type="presParOf" srcId="{789655F8-AABE-4C4E-800B-044D3A3CAF51}" destId="{275EB3DB-A536-4FD4-B558-121DB2AF1D85}" srcOrd="57" destOrd="0" presId="urn:microsoft.com/office/officeart/2008/layout/LinedList"/>
    <dgm:cxn modelId="{3712347A-0ABA-4375-805D-4B38CC860BB8}" type="presParOf" srcId="{789655F8-AABE-4C4E-800B-044D3A3CAF51}" destId="{B3EC019F-F588-479C-8796-FFD6B49A0951}" srcOrd="58" destOrd="0" presId="urn:microsoft.com/office/officeart/2008/layout/LinedList"/>
    <dgm:cxn modelId="{4FE08A66-C926-46D2-B610-2F7DBB3DA4BF}" type="presParOf" srcId="{B3EC019F-F588-479C-8796-FFD6B49A0951}" destId="{29293CF3-DA0B-46EB-AFA5-C05B6031BD57}" srcOrd="0" destOrd="0" presId="urn:microsoft.com/office/officeart/2008/layout/LinedList"/>
    <dgm:cxn modelId="{DBB4BE84-602A-4D5B-A9F1-B8532CAC0715}" type="presParOf" srcId="{B3EC019F-F588-479C-8796-FFD6B49A0951}" destId="{FA0030C5-DAB9-4AB2-94C7-1D401CA1D448}" srcOrd="1" destOrd="0" presId="urn:microsoft.com/office/officeart/2008/layout/LinedList"/>
    <dgm:cxn modelId="{212C3606-949F-416F-91A9-28168EECF63E}" type="presParOf" srcId="{B3EC019F-F588-479C-8796-FFD6B49A0951}" destId="{F08C52C4-358D-4259-9EF7-E7B22E970EB6}" srcOrd="2" destOrd="0" presId="urn:microsoft.com/office/officeart/2008/layout/LinedList"/>
    <dgm:cxn modelId="{3F482869-1BAB-4401-97F3-BAEE579282D7}" type="presParOf" srcId="{789655F8-AABE-4C4E-800B-044D3A3CAF51}" destId="{9387CC8A-11BD-468E-A950-4EB2B53C5979}" srcOrd="59" destOrd="0" presId="urn:microsoft.com/office/officeart/2008/layout/LinedList"/>
    <dgm:cxn modelId="{A1C2052B-749F-491E-BA87-D7E2B860FF67}" type="presParOf" srcId="{789655F8-AABE-4C4E-800B-044D3A3CAF51}" destId="{BA218290-0004-41D7-BD9F-6FADD826C2F3}" srcOrd="60" destOrd="0" presId="urn:microsoft.com/office/officeart/2008/layout/LinedList"/>
    <dgm:cxn modelId="{7D59B1DF-E3A1-4E89-B6EB-9113D6B08D16}" type="presParOf" srcId="{789655F8-AABE-4C4E-800B-044D3A3CAF51}" destId="{78D543AA-4E52-4FA3-8C28-5F0D23E63BB3}" srcOrd="61" destOrd="0" presId="urn:microsoft.com/office/officeart/2008/layout/LinedList"/>
    <dgm:cxn modelId="{AC1DF8AE-4C26-41C7-930C-7B73C35299C1}" type="presParOf" srcId="{78D543AA-4E52-4FA3-8C28-5F0D23E63BB3}" destId="{401F8FD8-4367-42E3-92F4-0C55C49CE80E}" srcOrd="0" destOrd="0" presId="urn:microsoft.com/office/officeart/2008/layout/LinedList"/>
    <dgm:cxn modelId="{C07F27EA-C417-4427-A5E2-6A8532A4AE1D}" type="presParOf" srcId="{78D543AA-4E52-4FA3-8C28-5F0D23E63BB3}" destId="{C207F04B-DB5F-429F-9FB5-A939804F15D4}" srcOrd="1" destOrd="0" presId="urn:microsoft.com/office/officeart/2008/layout/LinedList"/>
    <dgm:cxn modelId="{2E62451A-3273-4DCD-B0AF-8F0AF65BC6E9}" type="presParOf" srcId="{78D543AA-4E52-4FA3-8C28-5F0D23E63BB3}" destId="{612300D3-F35B-4A00-AE75-3ADFBDAA3503}" srcOrd="2" destOrd="0" presId="urn:microsoft.com/office/officeart/2008/layout/LinedList"/>
    <dgm:cxn modelId="{6BB584AB-B01F-447D-8EBB-18E45C9F53CA}" type="presParOf" srcId="{789655F8-AABE-4C4E-800B-044D3A3CAF51}" destId="{F312A7D0-C02C-4374-973E-243B97D6CB87}" srcOrd="62" destOrd="0" presId="urn:microsoft.com/office/officeart/2008/layout/LinedList"/>
    <dgm:cxn modelId="{8CC0FB50-1652-4139-935A-29455CA9EFE8}" type="presParOf" srcId="{789655F8-AABE-4C4E-800B-044D3A3CAF51}" destId="{9A064575-559F-48ED-B741-8B78462FABC4}" srcOrd="63" destOrd="0" presId="urn:microsoft.com/office/officeart/2008/layout/LinedList"/>
    <dgm:cxn modelId="{29B2A38E-D14F-42B8-AA23-751ACA793D32}" type="presParOf" srcId="{789655F8-AABE-4C4E-800B-044D3A3CAF51}" destId="{21ED3ED1-C67C-43B0-8531-F59F929C0E04}" srcOrd="64" destOrd="0" presId="urn:microsoft.com/office/officeart/2008/layout/LinedList"/>
    <dgm:cxn modelId="{A10E6691-2EA0-4DBD-A5E0-BCE429D9D789}" type="presParOf" srcId="{21ED3ED1-C67C-43B0-8531-F59F929C0E04}" destId="{70787A84-48F3-4F7A-B939-577954033ADB}" srcOrd="0" destOrd="0" presId="urn:microsoft.com/office/officeart/2008/layout/LinedList"/>
    <dgm:cxn modelId="{22392333-1C19-4664-B307-5A23DF22BE15}" type="presParOf" srcId="{21ED3ED1-C67C-43B0-8531-F59F929C0E04}" destId="{5CDE412F-7CE6-41EC-B20F-A4E85BA4BC1F}" srcOrd="1" destOrd="0" presId="urn:microsoft.com/office/officeart/2008/layout/LinedList"/>
    <dgm:cxn modelId="{C883B439-CA6A-4FD5-826B-09B0EA676AA3}" type="presParOf" srcId="{21ED3ED1-C67C-43B0-8531-F59F929C0E04}" destId="{EA56C3B0-CCAF-4453-9FAA-2456D5273E46}" srcOrd="2" destOrd="0" presId="urn:microsoft.com/office/officeart/2008/layout/LinedList"/>
    <dgm:cxn modelId="{61EFB196-01C8-4453-B9FB-B08105A47932}" type="presParOf" srcId="{789655F8-AABE-4C4E-800B-044D3A3CAF51}" destId="{55CB8E52-2949-42F6-AB6A-A7D99EDA41D9}" srcOrd="65" destOrd="0" presId="urn:microsoft.com/office/officeart/2008/layout/LinedList"/>
    <dgm:cxn modelId="{60681AB9-9E10-4552-B69E-DE01CC7C9B38}" type="presParOf" srcId="{789655F8-AABE-4C4E-800B-044D3A3CAF51}" destId="{59A50C93-03AD-43C5-B33B-7AB5E335A9B1}" srcOrd="66" destOrd="0" presId="urn:microsoft.com/office/officeart/2008/layout/LinedList"/>
    <dgm:cxn modelId="{32C9B64B-8C10-4CDF-8E68-91FA47EFE798}" type="presParOf" srcId="{789655F8-AABE-4C4E-800B-044D3A3CAF51}" destId="{62188163-EF57-4E4C-A392-5CB1D1791F71}" srcOrd="67" destOrd="0" presId="urn:microsoft.com/office/officeart/2008/layout/LinedList"/>
    <dgm:cxn modelId="{99A4F458-AA9E-4EA6-800A-A69180406C8F}" type="presParOf" srcId="{62188163-EF57-4E4C-A392-5CB1D1791F71}" destId="{D84C6701-46CB-4486-9C22-4A59998F503F}" srcOrd="0" destOrd="0" presId="urn:microsoft.com/office/officeart/2008/layout/LinedList"/>
    <dgm:cxn modelId="{4DAA65BD-3919-491C-A271-4B61F280FF29}" type="presParOf" srcId="{62188163-EF57-4E4C-A392-5CB1D1791F71}" destId="{B01DB5C9-91A9-4968-AB92-89C85D631F09}" srcOrd="1" destOrd="0" presId="urn:microsoft.com/office/officeart/2008/layout/LinedList"/>
    <dgm:cxn modelId="{553A8E83-0041-4C53-80FF-24F2B7992FDA}" type="presParOf" srcId="{62188163-EF57-4E4C-A392-5CB1D1791F71}" destId="{021412E6-BE92-4B94-A7B1-E9C9526FA425}" srcOrd="2" destOrd="0" presId="urn:microsoft.com/office/officeart/2008/layout/LinedList"/>
    <dgm:cxn modelId="{AA0CF9E0-80ED-4CDA-83DB-96C6C59957B0}" type="presParOf" srcId="{789655F8-AABE-4C4E-800B-044D3A3CAF51}" destId="{E174AED4-8FF5-4E50-86BF-4CE6E5AF3078}" srcOrd="68" destOrd="0" presId="urn:microsoft.com/office/officeart/2008/layout/LinedList"/>
    <dgm:cxn modelId="{4D252A48-1563-4E33-9870-E16062D7BC33}" type="presParOf" srcId="{789655F8-AABE-4C4E-800B-044D3A3CAF51}" destId="{3DEE493A-FA17-4113-81CA-4D4BA5C63076}" srcOrd="6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3BE69B-7245-48C9-852E-5604BB2CA21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0A70E0F-56AF-45EA-87D2-667EFD8BFC25}">
      <dgm:prSet/>
      <dgm:spPr/>
      <dgm:t>
        <a:bodyPr/>
        <a:lstStyle/>
        <a:p>
          <a:r>
            <a:rPr lang="en-US" b="1" dirty="0"/>
            <a:t>Required Sections: </a:t>
          </a:r>
          <a:endParaRPr lang="en-US" dirty="0"/>
        </a:p>
      </dgm:t>
    </dgm:pt>
    <dgm:pt modelId="{3E6BE86E-2AA7-4FC7-B3B5-801977067DF1}" type="parTrans" cxnId="{9F8F3326-6050-476A-B2F4-999B2804C478}">
      <dgm:prSet/>
      <dgm:spPr/>
      <dgm:t>
        <a:bodyPr/>
        <a:lstStyle/>
        <a:p>
          <a:endParaRPr lang="en-US"/>
        </a:p>
      </dgm:t>
    </dgm:pt>
    <dgm:pt modelId="{A1AA1A4B-D690-4279-B0ED-CA42F41F2769}" type="sibTrans" cxnId="{9F8F3326-6050-476A-B2F4-999B2804C478}">
      <dgm:prSet/>
      <dgm:spPr/>
      <dgm:t>
        <a:bodyPr/>
        <a:lstStyle/>
        <a:p>
          <a:endParaRPr lang="en-US"/>
        </a:p>
      </dgm:t>
    </dgm:pt>
    <dgm:pt modelId="{C6ACD440-94EB-4D9E-8102-1437C5580DC0}">
      <dgm:prSet custT="1"/>
      <dgm:spPr/>
      <dgm:t>
        <a:bodyPr/>
        <a:lstStyle/>
        <a:p>
          <a:r>
            <a:rPr lang="en-US" sz="1400" dirty="0"/>
            <a:t>Allergies and Intolerances Section </a:t>
          </a:r>
        </a:p>
      </dgm:t>
    </dgm:pt>
    <dgm:pt modelId="{29D8B361-3978-48C3-8489-331B460C4272}" type="parTrans" cxnId="{C6A7A99D-51CE-4E45-867C-405A4DB956FA}">
      <dgm:prSet/>
      <dgm:spPr/>
      <dgm:t>
        <a:bodyPr/>
        <a:lstStyle/>
        <a:p>
          <a:endParaRPr lang="en-US"/>
        </a:p>
      </dgm:t>
    </dgm:pt>
    <dgm:pt modelId="{29194C43-498A-4422-8DC0-97DACE14B879}" type="sibTrans" cxnId="{C6A7A99D-51CE-4E45-867C-405A4DB956FA}">
      <dgm:prSet/>
      <dgm:spPr/>
      <dgm:t>
        <a:bodyPr/>
        <a:lstStyle/>
        <a:p>
          <a:endParaRPr lang="en-US"/>
        </a:p>
      </dgm:t>
    </dgm:pt>
    <dgm:pt modelId="{E600C70F-F0C8-4525-A670-9CAF83C2E8B5}">
      <dgm:prSet custT="1"/>
      <dgm:spPr/>
      <dgm:t>
        <a:bodyPr/>
        <a:lstStyle/>
        <a:p>
          <a:r>
            <a:rPr lang="en-US" sz="1400" dirty="0"/>
            <a:t>Medications Section </a:t>
          </a:r>
        </a:p>
      </dgm:t>
    </dgm:pt>
    <dgm:pt modelId="{2DC5C3E7-383E-4F7D-BE00-7F954F958C83}" type="parTrans" cxnId="{5B49E9F8-EFAF-41B2-8AE9-6AE330A71DFA}">
      <dgm:prSet/>
      <dgm:spPr/>
      <dgm:t>
        <a:bodyPr/>
        <a:lstStyle/>
        <a:p>
          <a:endParaRPr lang="en-US"/>
        </a:p>
      </dgm:t>
    </dgm:pt>
    <dgm:pt modelId="{B9412D2D-B510-4307-A505-6FD9B659584D}" type="sibTrans" cxnId="{5B49E9F8-EFAF-41B2-8AE9-6AE330A71DFA}">
      <dgm:prSet/>
      <dgm:spPr/>
      <dgm:t>
        <a:bodyPr/>
        <a:lstStyle/>
        <a:p>
          <a:endParaRPr lang="en-US"/>
        </a:p>
      </dgm:t>
    </dgm:pt>
    <dgm:pt modelId="{6783D90D-0168-459B-9AF7-627315A025C0}">
      <dgm:prSet custT="1"/>
      <dgm:spPr/>
      <dgm:t>
        <a:bodyPr/>
        <a:lstStyle/>
        <a:p>
          <a:r>
            <a:rPr lang="en-US" sz="1400" dirty="0"/>
            <a:t>Problem Section </a:t>
          </a:r>
        </a:p>
      </dgm:t>
    </dgm:pt>
    <dgm:pt modelId="{3B84A599-4E29-47C4-90DF-26E98CB3B95F}" type="parTrans" cxnId="{16AF66A6-FF87-4E8D-B827-28DF9C66A2FB}">
      <dgm:prSet/>
      <dgm:spPr/>
      <dgm:t>
        <a:bodyPr/>
        <a:lstStyle/>
        <a:p>
          <a:endParaRPr lang="en-US"/>
        </a:p>
      </dgm:t>
    </dgm:pt>
    <dgm:pt modelId="{650442FE-96D6-4C27-80ED-8F81C2A74C6C}" type="sibTrans" cxnId="{16AF66A6-FF87-4E8D-B827-28DF9C66A2FB}">
      <dgm:prSet/>
      <dgm:spPr/>
      <dgm:t>
        <a:bodyPr/>
        <a:lstStyle/>
        <a:p>
          <a:endParaRPr lang="en-US"/>
        </a:p>
      </dgm:t>
    </dgm:pt>
    <dgm:pt modelId="{435F0AFC-C8FE-4349-8C5F-42606C1E60D1}">
      <dgm:prSet custT="1"/>
      <dgm:spPr/>
      <dgm:t>
        <a:bodyPr/>
        <a:lstStyle/>
        <a:p>
          <a:r>
            <a:rPr lang="en-US" sz="1400" dirty="0"/>
            <a:t>Results Section </a:t>
          </a:r>
        </a:p>
      </dgm:t>
    </dgm:pt>
    <dgm:pt modelId="{2C9F51C1-B0F4-4D55-A599-6A59D2406092}" type="parTrans" cxnId="{E2BB807C-9E5D-4E6D-B8F4-DEA6F77C07F4}">
      <dgm:prSet/>
      <dgm:spPr/>
      <dgm:t>
        <a:bodyPr/>
        <a:lstStyle/>
        <a:p>
          <a:endParaRPr lang="en-US"/>
        </a:p>
      </dgm:t>
    </dgm:pt>
    <dgm:pt modelId="{58A3CB2D-C5C0-4D78-B131-46552E7A3734}" type="sibTrans" cxnId="{E2BB807C-9E5D-4E6D-B8F4-DEA6F77C07F4}">
      <dgm:prSet/>
      <dgm:spPr/>
      <dgm:t>
        <a:bodyPr/>
        <a:lstStyle/>
        <a:p>
          <a:endParaRPr lang="en-US"/>
        </a:p>
      </dgm:t>
    </dgm:pt>
    <dgm:pt modelId="{59D67FF4-7F5C-4662-824A-62BBED53ECB5}">
      <dgm:prSet custT="1"/>
      <dgm:spPr/>
      <dgm:t>
        <a:bodyPr/>
        <a:lstStyle/>
        <a:p>
          <a:r>
            <a:rPr lang="en-US" sz="1400" dirty="0"/>
            <a:t>Vital Signs Section </a:t>
          </a:r>
        </a:p>
      </dgm:t>
    </dgm:pt>
    <dgm:pt modelId="{13B892B5-4F91-412F-89C8-0DEC6A51A5F4}" type="parTrans" cxnId="{C5E02C7B-EDA3-4B16-8267-1B34005266DD}">
      <dgm:prSet/>
      <dgm:spPr/>
      <dgm:t>
        <a:bodyPr/>
        <a:lstStyle/>
        <a:p>
          <a:endParaRPr lang="en-US"/>
        </a:p>
      </dgm:t>
    </dgm:pt>
    <dgm:pt modelId="{94C41A78-E0CF-42A4-A0A9-63F818A903C6}" type="sibTrans" cxnId="{C5E02C7B-EDA3-4B16-8267-1B34005266DD}">
      <dgm:prSet/>
      <dgm:spPr/>
      <dgm:t>
        <a:bodyPr/>
        <a:lstStyle/>
        <a:p>
          <a:endParaRPr lang="en-US"/>
        </a:p>
      </dgm:t>
    </dgm:pt>
    <dgm:pt modelId="{575FBDD3-45B5-4991-BCF0-3E54135A4190}">
      <dgm:prSet custT="1"/>
      <dgm:spPr/>
      <dgm:t>
        <a:bodyPr/>
        <a:lstStyle/>
        <a:p>
          <a:r>
            <a:rPr lang="en-US" sz="1400" dirty="0"/>
            <a:t>Reason for Referral Section</a:t>
          </a:r>
        </a:p>
      </dgm:t>
    </dgm:pt>
    <dgm:pt modelId="{CEEE79C2-0433-49FD-94F0-9DDABB81713C}" type="parTrans" cxnId="{AC1A8B9C-20E0-40FF-8716-44B38DF60A3C}">
      <dgm:prSet/>
      <dgm:spPr/>
      <dgm:t>
        <a:bodyPr/>
        <a:lstStyle/>
        <a:p>
          <a:endParaRPr lang="en-US"/>
        </a:p>
      </dgm:t>
    </dgm:pt>
    <dgm:pt modelId="{E6580CB0-D0CC-4D3A-9F6A-A2CAD20663ED}" type="sibTrans" cxnId="{AC1A8B9C-20E0-40FF-8716-44B38DF60A3C}">
      <dgm:prSet/>
      <dgm:spPr/>
      <dgm:t>
        <a:bodyPr/>
        <a:lstStyle/>
        <a:p>
          <a:endParaRPr lang="en-US"/>
        </a:p>
      </dgm:t>
    </dgm:pt>
    <dgm:pt modelId="{E09CB521-ED94-4152-9216-FB1D42A6EA16}" type="pres">
      <dgm:prSet presAssocID="{543BE69B-7245-48C9-852E-5604BB2CA219}" presName="vert0" presStyleCnt="0">
        <dgm:presLayoutVars>
          <dgm:dir/>
          <dgm:animOne val="branch"/>
          <dgm:animLvl val="lvl"/>
        </dgm:presLayoutVars>
      </dgm:prSet>
      <dgm:spPr/>
    </dgm:pt>
    <dgm:pt modelId="{E929065A-F3AF-4BB4-A7E7-E53AB3C62C1F}" type="pres">
      <dgm:prSet presAssocID="{F0A70E0F-56AF-45EA-87D2-667EFD8BFC25}" presName="thickLine" presStyleLbl="alignNode1" presStyleIdx="0" presStyleCnt="1"/>
      <dgm:spPr/>
    </dgm:pt>
    <dgm:pt modelId="{E512D117-4FF8-487B-88D6-89231790311F}" type="pres">
      <dgm:prSet presAssocID="{F0A70E0F-56AF-45EA-87D2-667EFD8BFC25}" presName="horz1" presStyleCnt="0"/>
      <dgm:spPr/>
    </dgm:pt>
    <dgm:pt modelId="{B3444CB8-19FE-458A-B75A-984A7A0B9013}" type="pres">
      <dgm:prSet presAssocID="{F0A70E0F-56AF-45EA-87D2-667EFD8BFC25}" presName="tx1" presStyleLbl="revTx" presStyleIdx="0" presStyleCnt="7" custScaleX="133949"/>
      <dgm:spPr/>
    </dgm:pt>
    <dgm:pt modelId="{789655F8-AABE-4C4E-800B-044D3A3CAF51}" type="pres">
      <dgm:prSet presAssocID="{F0A70E0F-56AF-45EA-87D2-667EFD8BFC25}" presName="vert1" presStyleCnt="0"/>
      <dgm:spPr/>
    </dgm:pt>
    <dgm:pt modelId="{6D7FE7F5-172C-4C95-A4B1-2B9D377356B0}" type="pres">
      <dgm:prSet presAssocID="{C6ACD440-94EB-4D9E-8102-1437C5580DC0}" presName="vertSpace2a" presStyleCnt="0"/>
      <dgm:spPr/>
    </dgm:pt>
    <dgm:pt modelId="{BE008290-E622-4999-8FEC-BE566BD55676}" type="pres">
      <dgm:prSet presAssocID="{C6ACD440-94EB-4D9E-8102-1437C5580DC0}" presName="horz2" presStyleCnt="0"/>
      <dgm:spPr/>
    </dgm:pt>
    <dgm:pt modelId="{22ECDEBE-B056-4016-AD18-341243598F7F}" type="pres">
      <dgm:prSet presAssocID="{C6ACD440-94EB-4D9E-8102-1437C5580DC0}" presName="horzSpace2" presStyleCnt="0"/>
      <dgm:spPr/>
    </dgm:pt>
    <dgm:pt modelId="{1BF32080-75A9-4DF3-A0F6-4EAA43213C6E}" type="pres">
      <dgm:prSet presAssocID="{C6ACD440-94EB-4D9E-8102-1437C5580DC0}" presName="tx2" presStyleLbl="revTx" presStyleIdx="1" presStyleCnt="7"/>
      <dgm:spPr/>
    </dgm:pt>
    <dgm:pt modelId="{9097D485-E3B3-4000-9E48-2EF4B78A2677}" type="pres">
      <dgm:prSet presAssocID="{C6ACD440-94EB-4D9E-8102-1437C5580DC0}" presName="vert2" presStyleCnt="0"/>
      <dgm:spPr/>
    </dgm:pt>
    <dgm:pt modelId="{4C9D066D-C1D6-4CA3-A6CD-62A30E63B9DA}" type="pres">
      <dgm:prSet presAssocID="{C6ACD440-94EB-4D9E-8102-1437C5580DC0}" presName="thinLine2b" presStyleLbl="callout" presStyleIdx="0" presStyleCnt="6"/>
      <dgm:spPr/>
    </dgm:pt>
    <dgm:pt modelId="{3ADC5971-4698-4925-A6B6-A06FEC7057C2}" type="pres">
      <dgm:prSet presAssocID="{C6ACD440-94EB-4D9E-8102-1437C5580DC0}" presName="vertSpace2b" presStyleCnt="0"/>
      <dgm:spPr/>
    </dgm:pt>
    <dgm:pt modelId="{2EAA20C8-42EC-4DE8-80FE-C08BE32B7EF2}" type="pres">
      <dgm:prSet presAssocID="{E600C70F-F0C8-4525-A670-9CAF83C2E8B5}" presName="horz2" presStyleCnt="0"/>
      <dgm:spPr/>
    </dgm:pt>
    <dgm:pt modelId="{EBDABA73-DA37-4BD2-90E1-41070BD698D5}" type="pres">
      <dgm:prSet presAssocID="{E600C70F-F0C8-4525-A670-9CAF83C2E8B5}" presName="horzSpace2" presStyleCnt="0"/>
      <dgm:spPr/>
    </dgm:pt>
    <dgm:pt modelId="{8ADE48C6-731A-4180-BDAB-3CC6F34E2513}" type="pres">
      <dgm:prSet presAssocID="{E600C70F-F0C8-4525-A670-9CAF83C2E8B5}" presName="tx2" presStyleLbl="revTx" presStyleIdx="2" presStyleCnt="7"/>
      <dgm:spPr/>
    </dgm:pt>
    <dgm:pt modelId="{A8D8E124-7FB4-4BEF-807C-CB4B52614559}" type="pres">
      <dgm:prSet presAssocID="{E600C70F-F0C8-4525-A670-9CAF83C2E8B5}" presName="vert2" presStyleCnt="0"/>
      <dgm:spPr/>
    </dgm:pt>
    <dgm:pt modelId="{A3B1C84D-2521-41D4-B9A9-CB0267FBBED8}" type="pres">
      <dgm:prSet presAssocID="{E600C70F-F0C8-4525-A670-9CAF83C2E8B5}" presName="thinLine2b" presStyleLbl="callout" presStyleIdx="1" presStyleCnt="6"/>
      <dgm:spPr/>
    </dgm:pt>
    <dgm:pt modelId="{8C2C8E6F-BF21-4A50-8B0D-D2D693EA4C24}" type="pres">
      <dgm:prSet presAssocID="{E600C70F-F0C8-4525-A670-9CAF83C2E8B5}" presName="vertSpace2b" presStyleCnt="0"/>
      <dgm:spPr/>
    </dgm:pt>
    <dgm:pt modelId="{37782880-CF9C-483B-A337-D77961F8A7D7}" type="pres">
      <dgm:prSet presAssocID="{6783D90D-0168-459B-9AF7-627315A025C0}" presName="horz2" presStyleCnt="0"/>
      <dgm:spPr/>
    </dgm:pt>
    <dgm:pt modelId="{B1CF6C5D-EA5E-4228-AE98-B631040A4B22}" type="pres">
      <dgm:prSet presAssocID="{6783D90D-0168-459B-9AF7-627315A025C0}" presName="horzSpace2" presStyleCnt="0"/>
      <dgm:spPr/>
    </dgm:pt>
    <dgm:pt modelId="{0072D89D-87CE-41F2-9066-BC6BC3670AD6}" type="pres">
      <dgm:prSet presAssocID="{6783D90D-0168-459B-9AF7-627315A025C0}" presName="tx2" presStyleLbl="revTx" presStyleIdx="3" presStyleCnt="7"/>
      <dgm:spPr/>
    </dgm:pt>
    <dgm:pt modelId="{B5BCD231-1490-4C9D-A9BB-99218E743C5E}" type="pres">
      <dgm:prSet presAssocID="{6783D90D-0168-459B-9AF7-627315A025C0}" presName="vert2" presStyleCnt="0"/>
      <dgm:spPr/>
    </dgm:pt>
    <dgm:pt modelId="{D312F2DB-1F85-4068-BFCC-65BF1084461F}" type="pres">
      <dgm:prSet presAssocID="{6783D90D-0168-459B-9AF7-627315A025C0}" presName="thinLine2b" presStyleLbl="callout" presStyleIdx="2" presStyleCnt="6"/>
      <dgm:spPr/>
    </dgm:pt>
    <dgm:pt modelId="{AC0CD293-404E-4AF2-9CFD-3BBFD58BA439}" type="pres">
      <dgm:prSet presAssocID="{6783D90D-0168-459B-9AF7-627315A025C0}" presName="vertSpace2b" presStyleCnt="0"/>
      <dgm:spPr/>
    </dgm:pt>
    <dgm:pt modelId="{1EDD259A-EEDE-4680-9D57-D848C36E4864}" type="pres">
      <dgm:prSet presAssocID="{435F0AFC-C8FE-4349-8C5F-42606C1E60D1}" presName="horz2" presStyleCnt="0"/>
      <dgm:spPr/>
    </dgm:pt>
    <dgm:pt modelId="{11336E97-1D54-4F91-AEF5-8BF53135BF71}" type="pres">
      <dgm:prSet presAssocID="{435F0AFC-C8FE-4349-8C5F-42606C1E60D1}" presName="horzSpace2" presStyleCnt="0"/>
      <dgm:spPr/>
    </dgm:pt>
    <dgm:pt modelId="{18F90144-5105-4D50-A0EA-562D6DFCCBF2}" type="pres">
      <dgm:prSet presAssocID="{435F0AFC-C8FE-4349-8C5F-42606C1E60D1}" presName="tx2" presStyleLbl="revTx" presStyleIdx="4" presStyleCnt="7"/>
      <dgm:spPr/>
    </dgm:pt>
    <dgm:pt modelId="{8D97F77B-4225-4A11-B5D0-8E27019099A3}" type="pres">
      <dgm:prSet presAssocID="{435F0AFC-C8FE-4349-8C5F-42606C1E60D1}" presName="vert2" presStyleCnt="0"/>
      <dgm:spPr/>
    </dgm:pt>
    <dgm:pt modelId="{7B1B61E1-72CC-43A0-B150-5E965869BD4C}" type="pres">
      <dgm:prSet presAssocID="{435F0AFC-C8FE-4349-8C5F-42606C1E60D1}" presName="thinLine2b" presStyleLbl="callout" presStyleIdx="3" presStyleCnt="6"/>
      <dgm:spPr/>
    </dgm:pt>
    <dgm:pt modelId="{C98CCF5C-44FA-4C3D-BEF5-15CEB23983FB}" type="pres">
      <dgm:prSet presAssocID="{435F0AFC-C8FE-4349-8C5F-42606C1E60D1}" presName="vertSpace2b" presStyleCnt="0"/>
      <dgm:spPr/>
    </dgm:pt>
    <dgm:pt modelId="{BAB94E07-9A99-471D-A3AB-B62E56440795}" type="pres">
      <dgm:prSet presAssocID="{59D67FF4-7F5C-4662-824A-62BBED53ECB5}" presName="horz2" presStyleCnt="0"/>
      <dgm:spPr/>
    </dgm:pt>
    <dgm:pt modelId="{60963396-FF8A-4CC6-B51B-86F2B691E634}" type="pres">
      <dgm:prSet presAssocID="{59D67FF4-7F5C-4662-824A-62BBED53ECB5}" presName="horzSpace2" presStyleCnt="0"/>
      <dgm:spPr/>
    </dgm:pt>
    <dgm:pt modelId="{51941226-EA9C-4617-A9D2-D04080A31E3B}" type="pres">
      <dgm:prSet presAssocID="{59D67FF4-7F5C-4662-824A-62BBED53ECB5}" presName="tx2" presStyleLbl="revTx" presStyleIdx="5" presStyleCnt="7"/>
      <dgm:spPr/>
    </dgm:pt>
    <dgm:pt modelId="{F8228C50-031F-4C33-A5BA-71A52F901E7D}" type="pres">
      <dgm:prSet presAssocID="{59D67FF4-7F5C-4662-824A-62BBED53ECB5}" presName="vert2" presStyleCnt="0"/>
      <dgm:spPr/>
    </dgm:pt>
    <dgm:pt modelId="{C393DF4B-34AC-4A17-A875-EC53F53D9C92}" type="pres">
      <dgm:prSet presAssocID="{59D67FF4-7F5C-4662-824A-62BBED53ECB5}" presName="thinLine2b" presStyleLbl="callout" presStyleIdx="4" presStyleCnt="6"/>
      <dgm:spPr/>
    </dgm:pt>
    <dgm:pt modelId="{AA1E07EE-9842-462D-ACB3-8D879C4C1249}" type="pres">
      <dgm:prSet presAssocID="{59D67FF4-7F5C-4662-824A-62BBED53ECB5}" presName="vertSpace2b" presStyleCnt="0"/>
      <dgm:spPr/>
    </dgm:pt>
    <dgm:pt modelId="{5C966694-BD79-493E-B670-030274B64996}" type="pres">
      <dgm:prSet presAssocID="{575FBDD3-45B5-4991-BCF0-3E54135A4190}" presName="horz2" presStyleCnt="0"/>
      <dgm:spPr/>
    </dgm:pt>
    <dgm:pt modelId="{90CC7F1E-9EF0-428C-BCF5-3602EEEE720F}" type="pres">
      <dgm:prSet presAssocID="{575FBDD3-45B5-4991-BCF0-3E54135A4190}" presName="horzSpace2" presStyleCnt="0"/>
      <dgm:spPr/>
    </dgm:pt>
    <dgm:pt modelId="{BF327547-EDCC-4AB0-8095-A0B216C219C0}" type="pres">
      <dgm:prSet presAssocID="{575FBDD3-45B5-4991-BCF0-3E54135A4190}" presName="tx2" presStyleLbl="revTx" presStyleIdx="6" presStyleCnt="7"/>
      <dgm:spPr/>
    </dgm:pt>
    <dgm:pt modelId="{ABA41610-F33F-44D8-BFFE-2AC40103AE74}" type="pres">
      <dgm:prSet presAssocID="{575FBDD3-45B5-4991-BCF0-3E54135A4190}" presName="vert2" presStyleCnt="0"/>
      <dgm:spPr/>
    </dgm:pt>
    <dgm:pt modelId="{514B87C1-6B5F-442B-A522-7AB0147A90F4}" type="pres">
      <dgm:prSet presAssocID="{575FBDD3-45B5-4991-BCF0-3E54135A4190}" presName="thinLine2b" presStyleLbl="callout" presStyleIdx="5" presStyleCnt="6"/>
      <dgm:spPr/>
    </dgm:pt>
    <dgm:pt modelId="{A14E527A-078E-4194-AD50-0612DE0797A5}" type="pres">
      <dgm:prSet presAssocID="{575FBDD3-45B5-4991-BCF0-3E54135A4190}" presName="vertSpace2b" presStyleCnt="0"/>
      <dgm:spPr/>
    </dgm:pt>
  </dgm:ptLst>
  <dgm:cxnLst>
    <dgm:cxn modelId="{0A26A314-6956-4224-B41A-18598E05DE65}" type="presOf" srcId="{59D67FF4-7F5C-4662-824A-62BBED53ECB5}" destId="{51941226-EA9C-4617-A9D2-D04080A31E3B}" srcOrd="0" destOrd="0" presId="urn:microsoft.com/office/officeart/2008/layout/LinedList"/>
    <dgm:cxn modelId="{9F8F3326-6050-476A-B2F4-999B2804C478}" srcId="{543BE69B-7245-48C9-852E-5604BB2CA219}" destId="{F0A70E0F-56AF-45EA-87D2-667EFD8BFC25}" srcOrd="0" destOrd="0" parTransId="{3E6BE86E-2AA7-4FC7-B3B5-801977067DF1}" sibTransId="{A1AA1A4B-D690-4279-B0ED-CA42F41F2769}"/>
    <dgm:cxn modelId="{1B580A49-2855-4A08-81C6-E84D0745C564}" type="presOf" srcId="{435F0AFC-C8FE-4349-8C5F-42606C1E60D1}" destId="{18F90144-5105-4D50-A0EA-562D6DFCCBF2}" srcOrd="0" destOrd="0" presId="urn:microsoft.com/office/officeart/2008/layout/LinedList"/>
    <dgm:cxn modelId="{C5E02C7B-EDA3-4B16-8267-1B34005266DD}" srcId="{F0A70E0F-56AF-45EA-87D2-667EFD8BFC25}" destId="{59D67FF4-7F5C-4662-824A-62BBED53ECB5}" srcOrd="4" destOrd="0" parTransId="{13B892B5-4F91-412F-89C8-0DEC6A51A5F4}" sibTransId="{94C41A78-E0CF-42A4-A0A9-63F818A903C6}"/>
    <dgm:cxn modelId="{E2BB807C-9E5D-4E6D-B8F4-DEA6F77C07F4}" srcId="{F0A70E0F-56AF-45EA-87D2-667EFD8BFC25}" destId="{435F0AFC-C8FE-4349-8C5F-42606C1E60D1}" srcOrd="3" destOrd="0" parTransId="{2C9F51C1-B0F4-4D55-A599-6A59D2406092}" sibTransId="{58A3CB2D-C5C0-4D78-B131-46552E7A3734}"/>
    <dgm:cxn modelId="{2EC2C793-BB72-412C-899D-6536CAF01A88}" type="presOf" srcId="{6783D90D-0168-459B-9AF7-627315A025C0}" destId="{0072D89D-87CE-41F2-9066-BC6BC3670AD6}" srcOrd="0" destOrd="0" presId="urn:microsoft.com/office/officeart/2008/layout/LinedList"/>
    <dgm:cxn modelId="{AC1A8B9C-20E0-40FF-8716-44B38DF60A3C}" srcId="{F0A70E0F-56AF-45EA-87D2-667EFD8BFC25}" destId="{575FBDD3-45B5-4991-BCF0-3E54135A4190}" srcOrd="5" destOrd="0" parTransId="{CEEE79C2-0433-49FD-94F0-9DDABB81713C}" sibTransId="{E6580CB0-D0CC-4D3A-9F6A-A2CAD20663ED}"/>
    <dgm:cxn modelId="{C6A7A99D-51CE-4E45-867C-405A4DB956FA}" srcId="{F0A70E0F-56AF-45EA-87D2-667EFD8BFC25}" destId="{C6ACD440-94EB-4D9E-8102-1437C5580DC0}" srcOrd="0" destOrd="0" parTransId="{29D8B361-3978-48C3-8489-331B460C4272}" sibTransId="{29194C43-498A-4422-8DC0-97DACE14B879}"/>
    <dgm:cxn modelId="{16AF66A6-FF87-4E8D-B827-28DF9C66A2FB}" srcId="{F0A70E0F-56AF-45EA-87D2-667EFD8BFC25}" destId="{6783D90D-0168-459B-9AF7-627315A025C0}" srcOrd="2" destOrd="0" parTransId="{3B84A599-4E29-47C4-90DF-26E98CB3B95F}" sibTransId="{650442FE-96D6-4C27-80ED-8F81C2A74C6C}"/>
    <dgm:cxn modelId="{0871C6AB-73CA-4281-9923-DE7F0D73CFAA}" type="presOf" srcId="{F0A70E0F-56AF-45EA-87D2-667EFD8BFC25}" destId="{B3444CB8-19FE-458A-B75A-984A7A0B9013}" srcOrd="0" destOrd="0" presId="urn:microsoft.com/office/officeart/2008/layout/LinedList"/>
    <dgm:cxn modelId="{44DA40E6-AB8B-4E4C-B191-01B26F3EF64B}" type="presOf" srcId="{543BE69B-7245-48C9-852E-5604BB2CA219}" destId="{E09CB521-ED94-4152-9216-FB1D42A6EA16}" srcOrd="0" destOrd="0" presId="urn:microsoft.com/office/officeart/2008/layout/LinedList"/>
    <dgm:cxn modelId="{AA7EE2EC-4FD7-4BC4-8575-04A624D6E5D8}" type="presOf" srcId="{575FBDD3-45B5-4991-BCF0-3E54135A4190}" destId="{BF327547-EDCC-4AB0-8095-A0B216C219C0}" srcOrd="0" destOrd="0" presId="urn:microsoft.com/office/officeart/2008/layout/LinedList"/>
    <dgm:cxn modelId="{E258EFEC-DE26-4593-8CCB-BF2789E19534}" type="presOf" srcId="{C6ACD440-94EB-4D9E-8102-1437C5580DC0}" destId="{1BF32080-75A9-4DF3-A0F6-4EAA43213C6E}" srcOrd="0" destOrd="0" presId="urn:microsoft.com/office/officeart/2008/layout/LinedList"/>
    <dgm:cxn modelId="{5B49E9F8-EFAF-41B2-8AE9-6AE330A71DFA}" srcId="{F0A70E0F-56AF-45EA-87D2-667EFD8BFC25}" destId="{E600C70F-F0C8-4525-A670-9CAF83C2E8B5}" srcOrd="1" destOrd="0" parTransId="{2DC5C3E7-383E-4F7D-BE00-7F954F958C83}" sibTransId="{B9412D2D-B510-4307-A505-6FD9B659584D}"/>
    <dgm:cxn modelId="{47EDDDFA-68A4-4195-B744-BAA9DC5558C3}" type="presOf" srcId="{E600C70F-F0C8-4525-A670-9CAF83C2E8B5}" destId="{8ADE48C6-731A-4180-BDAB-3CC6F34E2513}" srcOrd="0" destOrd="0" presId="urn:microsoft.com/office/officeart/2008/layout/LinedList"/>
    <dgm:cxn modelId="{E3EE3D79-091A-43AD-B4BA-A9C1E0A83503}" type="presParOf" srcId="{E09CB521-ED94-4152-9216-FB1D42A6EA16}" destId="{E929065A-F3AF-4BB4-A7E7-E53AB3C62C1F}" srcOrd="0" destOrd="0" presId="urn:microsoft.com/office/officeart/2008/layout/LinedList"/>
    <dgm:cxn modelId="{38E0F05B-B854-4509-8CF6-9496986D32E3}" type="presParOf" srcId="{E09CB521-ED94-4152-9216-FB1D42A6EA16}" destId="{E512D117-4FF8-487B-88D6-89231790311F}" srcOrd="1" destOrd="0" presId="urn:microsoft.com/office/officeart/2008/layout/LinedList"/>
    <dgm:cxn modelId="{B2F0D849-7BC9-4995-8699-9DC95987C003}" type="presParOf" srcId="{E512D117-4FF8-487B-88D6-89231790311F}" destId="{B3444CB8-19FE-458A-B75A-984A7A0B9013}" srcOrd="0" destOrd="0" presId="urn:microsoft.com/office/officeart/2008/layout/LinedList"/>
    <dgm:cxn modelId="{D7BB475C-2C6C-40F3-ABF8-201C1DD130AF}" type="presParOf" srcId="{E512D117-4FF8-487B-88D6-89231790311F}" destId="{789655F8-AABE-4C4E-800B-044D3A3CAF51}" srcOrd="1" destOrd="0" presId="urn:microsoft.com/office/officeart/2008/layout/LinedList"/>
    <dgm:cxn modelId="{ADED2B43-7D5C-45CB-A8D2-6A082AE5E803}" type="presParOf" srcId="{789655F8-AABE-4C4E-800B-044D3A3CAF51}" destId="{6D7FE7F5-172C-4C95-A4B1-2B9D377356B0}" srcOrd="0" destOrd="0" presId="urn:microsoft.com/office/officeart/2008/layout/LinedList"/>
    <dgm:cxn modelId="{E3C6B560-BC7A-471C-9F06-5C23BD3C457B}" type="presParOf" srcId="{789655F8-AABE-4C4E-800B-044D3A3CAF51}" destId="{BE008290-E622-4999-8FEC-BE566BD55676}" srcOrd="1" destOrd="0" presId="urn:microsoft.com/office/officeart/2008/layout/LinedList"/>
    <dgm:cxn modelId="{3AB11C3E-2AC7-4C39-8F5E-CD3E29191167}" type="presParOf" srcId="{BE008290-E622-4999-8FEC-BE566BD55676}" destId="{22ECDEBE-B056-4016-AD18-341243598F7F}" srcOrd="0" destOrd="0" presId="urn:microsoft.com/office/officeart/2008/layout/LinedList"/>
    <dgm:cxn modelId="{68C80A31-93A4-4D22-B48D-73887096D190}" type="presParOf" srcId="{BE008290-E622-4999-8FEC-BE566BD55676}" destId="{1BF32080-75A9-4DF3-A0F6-4EAA43213C6E}" srcOrd="1" destOrd="0" presId="urn:microsoft.com/office/officeart/2008/layout/LinedList"/>
    <dgm:cxn modelId="{C77F98CB-5B08-49DF-A708-3C8719061C1C}" type="presParOf" srcId="{BE008290-E622-4999-8FEC-BE566BD55676}" destId="{9097D485-E3B3-4000-9E48-2EF4B78A2677}" srcOrd="2" destOrd="0" presId="urn:microsoft.com/office/officeart/2008/layout/LinedList"/>
    <dgm:cxn modelId="{2CE7C49D-0608-4D7D-9653-8ECC486440A2}" type="presParOf" srcId="{789655F8-AABE-4C4E-800B-044D3A3CAF51}" destId="{4C9D066D-C1D6-4CA3-A6CD-62A30E63B9DA}" srcOrd="2" destOrd="0" presId="urn:microsoft.com/office/officeart/2008/layout/LinedList"/>
    <dgm:cxn modelId="{E9856D31-511C-4014-8738-FF198B885BEF}" type="presParOf" srcId="{789655F8-AABE-4C4E-800B-044D3A3CAF51}" destId="{3ADC5971-4698-4925-A6B6-A06FEC7057C2}" srcOrd="3" destOrd="0" presId="urn:microsoft.com/office/officeart/2008/layout/LinedList"/>
    <dgm:cxn modelId="{D4A7453F-6045-42F9-AEC2-FC4D0EA5DBBA}" type="presParOf" srcId="{789655F8-AABE-4C4E-800B-044D3A3CAF51}" destId="{2EAA20C8-42EC-4DE8-80FE-C08BE32B7EF2}" srcOrd="4" destOrd="0" presId="urn:microsoft.com/office/officeart/2008/layout/LinedList"/>
    <dgm:cxn modelId="{D70DE54F-B57E-46E0-9EDE-4B6D2E84BAA3}" type="presParOf" srcId="{2EAA20C8-42EC-4DE8-80FE-C08BE32B7EF2}" destId="{EBDABA73-DA37-4BD2-90E1-41070BD698D5}" srcOrd="0" destOrd="0" presId="urn:microsoft.com/office/officeart/2008/layout/LinedList"/>
    <dgm:cxn modelId="{8294F1E8-2A42-4B19-A70E-85B5D1F72D42}" type="presParOf" srcId="{2EAA20C8-42EC-4DE8-80FE-C08BE32B7EF2}" destId="{8ADE48C6-731A-4180-BDAB-3CC6F34E2513}" srcOrd="1" destOrd="0" presId="urn:microsoft.com/office/officeart/2008/layout/LinedList"/>
    <dgm:cxn modelId="{2A253B7E-F97A-4B5F-83C4-17C3D8B58C4F}" type="presParOf" srcId="{2EAA20C8-42EC-4DE8-80FE-C08BE32B7EF2}" destId="{A8D8E124-7FB4-4BEF-807C-CB4B52614559}" srcOrd="2" destOrd="0" presId="urn:microsoft.com/office/officeart/2008/layout/LinedList"/>
    <dgm:cxn modelId="{75733C32-0358-47D0-B1DD-AA7FF88605EE}" type="presParOf" srcId="{789655F8-AABE-4C4E-800B-044D3A3CAF51}" destId="{A3B1C84D-2521-41D4-B9A9-CB0267FBBED8}" srcOrd="5" destOrd="0" presId="urn:microsoft.com/office/officeart/2008/layout/LinedList"/>
    <dgm:cxn modelId="{63884A8E-54D1-44EE-964F-4D929A310D5D}" type="presParOf" srcId="{789655F8-AABE-4C4E-800B-044D3A3CAF51}" destId="{8C2C8E6F-BF21-4A50-8B0D-D2D693EA4C24}" srcOrd="6" destOrd="0" presId="urn:microsoft.com/office/officeart/2008/layout/LinedList"/>
    <dgm:cxn modelId="{58BBFE0B-9667-4051-8702-B5E538F56914}" type="presParOf" srcId="{789655F8-AABE-4C4E-800B-044D3A3CAF51}" destId="{37782880-CF9C-483B-A337-D77961F8A7D7}" srcOrd="7" destOrd="0" presId="urn:microsoft.com/office/officeart/2008/layout/LinedList"/>
    <dgm:cxn modelId="{F7B3EC1E-0DBE-4D16-8871-B3B02BC2BFEB}" type="presParOf" srcId="{37782880-CF9C-483B-A337-D77961F8A7D7}" destId="{B1CF6C5D-EA5E-4228-AE98-B631040A4B22}" srcOrd="0" destOrd="0" presId="urn:microsoft.com/office/officeart/2008/layout/LinedList"/>
    <dgm:cxn modelId="{4655A4BC-B95D-42D2-B694-A1412D6DFE7F}" type="presParOf" srcId="{37782880-CF9C-483B-A337-D77961F8A7D7}" destId="{0072D89D-87CE-41F2-9066-BC6BC3670AD6}" srcOrd="1" destOrd="0" presId="urn:microsoft.com/office/officeart/2008/layout/LinedList"/>
    <dgm:cxn modelId="{BB78C5E4-EB98-4E2F-B547-099E28AF3F29}" type="presParOf" srcId="{37782880-CF9C-483B-A337-D77961F8A7D7}" destId="{B5BCD231-1490-4C9D-A9BB-99218E743C5E}" srcOrd="2" destOrd="0" presId="urn:microsoft.com/office/officeart/2008/layout/LinedList"/>
    <dgm:cxn modelId="{BFF84B06-637B-4637-9F78-95BAE76168FE}" type="presParOf" srcId="{789655F8-AABE-4C4E-800B-044D3A3CAF51}" destId="{D312F2DB-1F85-4068-BFCC-65BF1084461F}" srcOrd="8" destOrd="0" presId="urn:microsoft.com/office/officeart/2008/layout/LinedList"/>
    <dgm:cxn modelId="{2E3B18E1-099F-4584-8761-95742E10EC9C}" type="presParOf" srcId="{789655F8-AABE-4C4E-800B-044D3A3CAF51}" destId="{AC0CD293-404E-4AF2-9CFD-3BBFD58BA439}" srcOrd="9" destOrd="0" presId="urn:microsoft.com/office/officeart/2008/layout/LinedList"/>
    <dgm:cxn modelId="{B79B8525-FDE1-4334-B1FC-8118575D5934}" type="presParOf" srcId="{789655F8-AABE-4C4E-800B-044D3A3CAF51}" destId="{1EDD259A-EEDE-4680-9D57-D848C36E4864}" srcOrd="10" destOrd="0" presId="urn:microsoft.com/office/officeart/2008/layout/LinedList"/>
    <dgm:cxn modelId="{9D2D053B-760E-4241-8A68-2843E51330C6}" type="presParOf" srcId="{1EDD259A-EEDE-4680-9D57-D848C36E4864}" destId="{11336E97-1D54-4F91-AEF5-8BF53135BF71}" srcOrd="0" destOrd="0" presId="urn:microsoft.com/office/officeart/2008/layout/LinedList"/>
    <dgm:cxn modelId="{9ED6195D-40D2-49C4-AA4A-1969338F460D}" type="presParOf" srcId="{1EDD259A-EEDE-4680-9D57-D848C36E4864}" destId="{18F90144-5105-4D50-A0EA-562D6DFCCBF2}" srcOrd="1" destOrd="0" presId="urn:microsoft.com/office/officeart/2008/layout/LinedList"/>
    <dgm:cxn modelId="{D80F30CE-7E9D-4949-A003-6F750F661270}" type="presParOf" srcId="{1EDD259A-EEDE-4680-9D57-D848C36E4864}" destId="{8D97F77B-4225-4A11-B5D0-8E27019099A3}" srcOrd="2" destOrd="0" presId="urn:microsoft.com/office/officeart/2008/layout/LinedList"/>
    <dgm:cxn modelId="{0EBE2A0C-A045-4235-9A45-0AE361628818}" type="presParOf" srcId="{789655F8-AABE-4C4E-800B-044D3A3CAF51}" destId="{7B1B61E1-72CC-43A0-B150-5E965869BD4C}" srcOrd="11" destOrd="0" presId="urn:microsoft.com/office/officeart/2008/layout/LinedList"/>
    <dgm:cxn modelId="{18F89A10-0A27-4ACA-9A19-10E5F5A8CFEA}" type="presParOf" srcId="{789655F8-AABE-4C4E-800B-044D3A3CAF51}" destId="{C98CCF5C-44FA-4C3D-BEF5-15CEB23983FB}" srcOrd="12" destOrd="0" presId="urn:microsoft.com/office/officeart/2008/layout/LinedList"/>
    <dgm:cxn modelId="{3C47A8DA-D9F7-467B-8A26-04D04ADE42EB}" type="presParOf" srcId="{789655F8-AABE-4C4E-800B-044D3A3CAF51}" destId="{BAB94E07-9A99-471D-A3AB-B62E56440795}" srcOrd="13" destOrd="0" presId="urn:microsoft.com/office/officeart/2008/layout/LinedList"/>
    <dgm:cxn modelId="{389DA7F5-6AAA-4742-894B-A34D1588D0FB}" type="presParOf" srcId="{BAB94E07-9A99-471D-A3AB-B62E56440795}" destId="{60963396-FF8A-4CC6-B51B-86F2B691E634}" srcOrd="0" destOrd="0" presId="urn:microsoft.com/office/officeart/2008/layout/LinedList"/>
    <dgm:cxn modelId="{B734E2D3-1964-4A8D-B95D-C29A9E84EB02}" type="presParOf" srcId="{BAB94E07-9A99-471D-A3AB-B62E56440795}" destId="{51941226-EA9C-4617-A9D2-D04080A31E3B}" srcOrd="1" destOrd="0" presId="urn:microsoft.com/office/officeart/2008/layout/LinedList"/>
    <dgm:cxn modelId="{FDCAC45F-84B9-40B9-8C5F-BDC26E1875DF}" type="presParOf" srcId="{BAB94E07-9A99-471D-A3AB-B62E56440795}" destId="{F8228C50-031F-4C33-A5BA-71A52F901E7D}" srcOrd="2" destOrd="0" presId="urn:microsoft.com/office/officeart/2008/layout/LinedList"/>
    <dgm:cxn modelId="{ECAE4372-6E04-4CDD-8A9E-A45BC1FE7C3E}" type="presParOf" srcId="{789655F8-AABE-4C4E-800B-044D3A3CAF51}" destId="{C393DF4B-34AC-4A17-A875-EC53F53D9C92}" srcOrd="14" destOrd="0" presId="urn:microsoft.com/office/officeart/2008/layout/LinedList"/>
    <dgm:cxn modelId="{F92DECCC-16B3-4BC5-9047-B24E277160A0}" type="presParOf" srcId="{789655F8-AABE-4C4E-800B-044D3A3CAF51}" destId="{AA1E07EE-9842-462D-ACB3-8D879C4C1249}" srcOrd="15" destOrd="0" presId="urn:microsoft.com/office/officeart/2008/layout/LinedList"/>
    <dgm:cxn modelId="{7C346A1E-139A-4C8F-B139-0FE48EBDC8F7}" type="presParOf" srcId="{789655F8-AABE-4C4E-800B-044D3A3CAF51}" destId="{5C966694-BD79-493E-B670-030274B64996}" srcOrd="16" destOrd="0" presId="urn:microsoft.com/office/officeart/2008/layout/LinedList"/>
    <dgm:cxn modelId="{E5046391-293B-4AE2-B7B6-A3F058F52308}" type="presParOf" srcId="{5C966694-BD79-493E-B670-030274B64996}" destId="{90CC7F1E-9EF0-428C-BCF5-3602EEEE720F}" srcOrd="0" destOrd="0" presId="urn:microsoft.com/office/officeart/2008/layout/LinedList"/>
    <dgm:cxn modelId="{A2A1BFAC-948D-4C6E-89BE-962B5560F209}" type="presParOf" srcId="{5C966694-BD79-493E-B670-030274B64996}" destId="{BF327547-EDCC-4AB0-8095-A0B216C219C0}" srcOrd="1" destOrd="0" presId="urn:microsoft.com/office/officeart/2008/layout/LinedList"/>
    <dgm:cxn modelId="{7F998998-C957-4417-8896-84C29ADEECE8}" type="presParOf" srcId="{5C966694-BD79-493E-B670-030274B64996}" destId="{ABA41610-F33F-44D8-BFFE-2AC40103AE74}" srcOrd="2" destOrd="0" presId="urn:microsoft.com/office/officeart/2008/layout/LinedList"/>
    <dgm:cxn modelId="{5E14BEF2-10B5-4B03-BE28-781AE7A7C674}" type="presParOf" srcId="{789655F8-AABE-4C4E-800B-044D3A3CAF51}" destId="{514B87C1-6B5F-442B-A522-7AB0147A90F4}" srcOrd="17" destOrd="0" presId="urn:microsoft.com/office/officeart/2008/layout/LinedList"/>
    <dgm:cxn modelId="{D8A417C1-DEF9-45C5-BA22-587A09705E92}" type="presParOf" srcId="{789655F8-AABE-4C4E-800B-044D3A3CAF51}" destId="{A14E527A-078E-4194-AD50-0612DE0797A5}" srcOrd="18"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3BE69B-7245-48C9-852E-5604BB2CA21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0A70E0F-56AF-45EA-87D2-667EFD8BFC25}">
      <dgm:prSet/>
      <dgm:spPr/>
      <dgm:t>
        <a:bodyPr/>
        <a:lstStyle/>
        <a:p>
          <a:r>
            <a:rPr lang="en-US" b="1" dirty="0"/>
            <a:t>Optional Sections: </a:t>
          </a:r>
          <a:endParaRPr lang="en-US" dirty="0"/>
        </a:p>
      </dgm:t>
    </dgm:pt>
    <dgm:pt modelId="{3E6BE86E-2AA7-4FC7-B3B5-801977067DF1}" type="parTrans" cxnId="{9F8F3326-6050-476A-B2F4-999B2804C478}">
      <dgm:prSet/>
      <dgm:spPr/>
      <dgm:t>
        <a:bodyPr/>
        <a:lstStyle/>
        <a:p>
          <a:endParaRPr lang="en-US"/>
        </a:p>
      </dgm:t>
    </dgm:pt>
    <dgm:pt modelId="{A1AA1A4B-D690-4279-B0ED-CA42F41F2769}" type="sibTrans" cxnId="{9F8F3326-6050-476A-B2F4-999B2804C478}">
      <dgm:prSet/>
      <dgm:spPr/>
      <dgm:t>
        <a:bodyPr/>
        <a:lstStyle/>
        <a:p>
          <a:endParaRPr lang="en-US"/>
        </a:p>
      </dgm:t>
    </dgm:pt>
    <dgm:pt modelId="{C6ACD440-94EB-4D9E-8102-1437C5580DC0}">
      <dgm:prSet/>
      <dgm:spPr/>
      <dgm:t>
        <a:bodyPr/>
        <a:lstStyle/>
        <a:p>
          <a:r>
            <a:rPr lang="en-US" dirty="0"/>
            <a:t>Procedure Implants Section</a:t>
          </a:r>
        </a:p>
      </dgm:t>
    </dgm:pt>
    <dgm:pt modelId="{29D8B361-3978-48C3-8489-331B460C4272}" type="parTrans" cxnId="{C6A7A99D-51CE-4E45-867C-405A4DB956FA}">
      <dgm:prSet/>
      <dgm:spPr/>
      <dgm:t>
        <a:bodyPr/>
        <a:lstStyle/>
        <a:p>
          <a:endParaRPr lang="en-US"/>
        </a:p>
      </dgm:t>
    </dgm:pt>
    <dgm:pt modelId="{29194C43-498A-4422-8DC0-97DACE14B879}" type="sibTrans" cxnId="{C6A7A99D-51CE-4E45-867C-405A4DB956FA}">
      <dgm:prSet/>
      <dgm:spPr/>
      <dgm:t>
        <a:bodyPr/>
        <a:lstStyle/>
        <a:p>
          <a:endParaRPr lang="en-US"/>
        </a:p>
      </dgm:t>
    </dgm:pt>
    <dgm:pt modelId="{E600C70F-F0C8-4525-A670-9CAF83C2E8B5}">
      <dgm:prSet/>
      <dgm:spPr/>
      <dgm:t>
        <a:bodyPr/>
        <a:lstStyle/>
        <a:p>
          <a:r>
            <a:rPr lang="en-US" dirty="0"/>
            <a:t>Operative Note Fluids Section</a:t>
          </a:r>
        </a:p>
      </dgm:t>
    </dgm:pt>
    <dgm:pt modelId="{2DC5C3E7-383E-4F7D-BE00-7F954F958C83}" type="parTrans" cxnId="{5B49E9F8-EFAF-41B2-8AE9-6AE330A71DFA}">
      <dgm:prSet/>
      <dgm:spPr/>
      <dgm:t>
        <a:bodyPr/>
        <a:lstStyle/>
        <a:p>
          <a:endParaRPr lang="en-US"/>
        </a:p>
      </dgm:t>
    </dgm:pt>
    <dgm:pt modelId="{B9412D2D-B510-4307-A505-6FD9B659584D}" type="sibTrans" cxnId="{5B49E9F8-EFAF-41B2-8AE9-6AE330A71DFA}">
      <dgm:prSet/>
      <dgm:spPr/>
      <dgm:t>
        <a:bodyPr/>
        <a:lstStyle/>
        <a:p>
          <a:endParaRPr lang="en-US"/>
        </a:p>
      </dgm:t>
    </dgm:pt>
    <dgm:pt modelId="{6783D90D-0168-459B-9AF7-627315A025C0}">
      <dgm:prSet/>
      <dgm:spPr/>
      <dgm:t>
        <a:bodyPr/>
        <a:lstStyle/>
        <a:p>
          <a:r>
            <a:rPr lang="en-US" dirty="0"/>
            <a:t>Operative Note</a:t>
          </a:r>
        </a:p>
      </dgm:t>
    </dgm:pt>
    <dgm:pt modelId="{3B84A599-4E29-47C4-90DF-26E98CB3B95F}" type="parTrans" cxnId="{16AF66A6-FF87-4E8D-B827-28DF9C66A2FB}">
      <dgm:prSet/>
      <dgm:spPr/>
      <dgm:t>
        <a:bodyPr/>
        <a:lstStyle/>
        <a:p>
          <a:endParaRPr lang="en-US"/>
        </a:p>
      </dgm:t>
    </dgm:pt>
    <dgm:pt modelId="{650442FE-96D6-4C27-80ED-8F81C2A74C6C}" type="sibTrans" cxnId="{16AF66A6-FF87-4E8D-B827-28DF9C66A2FB}">
      <dgm:prSet/>
      <dgm:spPr/>
      <dgm:t>
        <a:bodyPr/>
        <a:lstStyle/>
        <a:p>
          <a:endParaRPr lang="en-US"/>
        </a:p>
      </dgm:t>
    </dgm:pt>
    <dgm:pt modelId="{435F0AFC-C8FE-4349-8C5F-42606C1E60D1}">
      <dgm:prSet/>
      <dgm:spPr/>
      <dgm:t>
        <a:bodyPr/>
        <a:lstStyle/>
        <a:p>
          <a:r>
            <a:rPr lang="en-US" dirty="0"/>
            <a:t>Surgical Procedure Section</a:t>
          </a:r>
        </a:p>
      </dgm:t>
    </dgm:pt>
    <dgm:pt modelId="{2C9F51C1-B0F4-4D55-A599-6A59D2406092}" type="parTrans" cxnId="{E2BB807C-9E5D-4E6D-B8F4-DEA6F77C07F4}">
      <dgm:prSet/>
      <dgm:spPr/>
      <dgm:t>
        <a:bodyPr/>
        <a:lstStyle/>
        <a:p>
          <a:endParaRPr lang="en-US"/>
        </a:p>
      </dgm:t>
    </dgm:pt>
    <dgm:pt modelId="{58A3CB2D-C5C0-4D78-B131-46552E7A3734}" type="sibTrans" cxnId="{E2BB807C-9E5D-4E6D-B8F4-DEA6F77C07F4}">
      <dgm:prSet/>
      <dgm:spPr/>
      <dgm:t>
        <a:bodyPr/>
        <a:lstStyle/>
        <a:p>
          <a:endParaRPr lang="en-US"/>
        </a:p>
      </dgm:t>
    </dgm:pt>
    <dgm:pt modelId="{59D67FF4-7F5C-4662-824A-62BBED53ECB5}">
      <dgm:prSet/>
      <dgm:spPr/>
      <dgm:t>
        <a:bodyPr/>
        <a:lstStyle/>
        <a:p>
          <a:r>
            <a:rPr lang="en-US" dirty="0"/>
            <a:t>Plan of Treatment Section</a:t>
          </a:r>
        </a:p>
      </dgm:t>
    </dgm:pt>
    <dgm:pt modelId="{13B892B5-4F91-412F-89C8-0DEC6A51A5F4}" type="parTrans" cxnId="{C5E02C7B-EDA3-4B16-8267-1B34005266DD}">
      <dgm:prSet/>
      <dgm:spPr/>
      <dgm:t>
        <a:bodyPr/>
        <a:lstStyle/>
        <a:p>
          <a:endParaRPr lang="en-US"/>
        </a:p>
      </dgm:t>
    </dgm:pt>
    <dgm:pt modelId="{94C41A78-E0CF-42A4-A0A9-63F818A903C6}" type="sibTrans" cxnId="{C5E02C7B-EDA3-4B16-8267-1B34005266DD}">
      <dgm:prSet/>
      <dgm:spPr/>
      <dgm:t>
        <a:bodyPr/>
        <a:lstStyle/>
        <a:p>
          <a:endParaRPr lang="en-US"/>
        </a:p>
      </dgm:t>
    </dgm:pt>
    <dgm:pt modelId="{575FBDD3-45B5-4991-BCF0-3E54135A4190}">
      <dgm:prSet/>
      <dgm:spPr/>
      <dgm:t>
        <a:bodyPr/>
        <a:lstStyle/>
        <a:p>
          <a:r>
            <a:rPr lang="en-US" dirty="0"/>
            <a:t>Planned Procedure Section</a:t>
          </a:r>
        </a:p>
      </dgm:t>
    </dgm:pt>
    <dgm:pt modelId="{CEEE79C2-0433-49FD-94F0-9DDABB81713C}" type="parTrans" cxnId="{AC1A8B9C-20E0-40FF-8716-44B38DF60A3C}">
      <dgm:prSet/>
      <dgm:spPr/>
      <dgm:t>
        <a:bodyPr/>
        <a:lstStyle/>
        <a:p>
          <a:endParaRPr lang="en-US"/>
        </a:p>
      </dgm:t>
    </dgm:pt>
    <dgm:pt modelId="{E6580CB0-D0CC-4D3A-9F6A-A2CAD20663ED}" type="sibTrans" cxnId="{AC1A8B9C-20E0-40FF-8716-44B38DF60A3C}">
      <dgm:prSet/>
      <dgm:spPr/>
      <dgm:t>
        <a:bodyPr/>
        <a:lstStyle/>
        <a:p>
          <a:endParaRPr lang="en-US"/>
        </a:p>
      </dgm:t>
    </dgm:pt>
    <dgm:pt modelId="{77982139-6383-4021-9D8B-66D998699CF3}">
      <dgm:prSet/>
      <dgm:spPr/>
      <dgm:t>
        <a:bodyPr/>
        <a:lstStyle/>
        <a:p>
          <a:r>
            <a:rPr lang="en-US" dirty="0"/>
            <a:t>Procedure Disposition Section</a:t>
          </a:r>
        </a:p>
      </dgm:t>
    </dgm:pt>
    <dgm:pt modelId="{1501E624-F7CF-42CF-A229-9BFD0A950D51}" type="parTrans" cxnId="{0A1D69F0-F068-4998-9D08-0C2E16FCF31F}">
      <dgm:prSet/>
      <dgm:spPr/>
      <dgm:t>
        <a:bodyPr/>
        <a:lstStyle/>
        <a:p>
          <a:endParaRPr lang="en-US"/>
        </a:p>
      </dgm:t>
    </dgm:pt>
    <dgm:pt modelId="{ABD0C8CB-677B-45A7-AEB3-6BDE563E22EF}" type="sibTrans" cxnId="{0A1D69F0-F068-4998-9D08-0C2E16FCF31F}">
      <dgm:prSet/>
      <dgm:spPr/>
      <dgm:t>
        <a:bodyPr/>
        <a:lstStyle/>
        <a:p>
          <a:endParaRPr lang="en-US"/>
        </a:p>
      </dgm:t>
    </dgm:pt>
    <dgm:pt modelId="{2DEB259C-762E-480C-AAD3-0943762204F0}">
      <dgm:prSet/>
      <dgm:spPr/>
      <dgm:t>
        <a:bodyPr/>
        <a:lstStyle/>
        <a:p>
          <a:r>
            <a:rPr lang="en-US" dirty="0"/>
            <a:t>Procedure Indications Section</a:t>
          </a:r>
        </a:p>
      </dgm:t>
    </dgm:pt>
    <dgm:pt modelId="{44613CF2-2E87-4A85-8BEB-9BF3AC5E1149}" type="parTrans" cxnId="{EA0A84FA-8E74-43A8-B572-CAD96193410B}">
      <dgm:prSet/>
      <dgm:spPr/>
      <dgm:t>
        <a:bodyPr/>
        <a:lstStyle/>
        <a:p>
          <a:endParaRPr lang="en-US"/>
        </a:p>
      </dgm:t>
    </dgm:pt>
    <dgm:pt modelId="{4F10E3A2-C432-43B8-AB14-2B215C32F524}" type="sibTrans" cxnId="{EA0A84FA-8E74-43A8-B572-CAD96193410B}">
      <dgm:prSet/>
      <dgm:spPr/>
      <dgm:t>
        <a:bodyPr/>
        <a:lstStyle/>
        <a:p>
          <a:endParaRPr lang="en-US"/>
        </a:p>
      </dgm:t>
    </dgm:pt>
    <dgm:pt modelId="{1053563D-80C5-4FFD-951A-C76B6BCD9B94}">
      <dgm:prSet/>
      <dgm:spPr/>
      <dgm:t>
        <a:bodyPr/>
        <a:lstStyle/>
        <a:p>
          <a:r>
            <a:rPr lang="en-US" dirty="0"/>
            <a:t>Surgical Drains Section</a:t>
          </a:r>
        </a:p>
      </dgm:t>
    </dgm:pt>
    <dgm:pt modelId="{6D3E5371-2752-420A-9F81-5A4F86089D36}" type="parTrans" cxnId="{3FE853BE-E9A5-4D28-9DD3-85FEBCE7831B}">
      <dgm:prSet/>
      <dgm:spPr/>
      <dgm:t>
        <a:bodyPr/>
        <a:lstStyle/>
        <a:p>
          <a:endParaRPr lang="en-US"/>
        </a:p>
      </dgm:t>
    </dgm:pt>
    <dgm:pt modelId="{F68AFAFE-C2C3-4A2A-8395-EA5E7131B795}" type="sibTrans" cxnId="{3FE853BE-E9A5-4D28-9DD3-85FEBCE7831B}">
      <dgm:prSet/>
      <dgm:spPr/>
      <dgm:t>
        <a:bodyPr/>
        <a:lstStyle/>
        <a:p>
          <a:endParaRPr lang="en-US"/>
        </a:p>
      </dgm:t>
    </dgm:pt>
    <dgm:pt modelId="{E09CB521-ED94-4152-9216-FB1D42A6EA16}" type="pres">
      <dgm:prSet presAssocID="{543BE69B-7245-48C9-852E-5604BB2CA219}" presName="vert0" presStyleCnt="0">
        <dgm:presLayoutVars>
          <dgm:dir/>
          <dgm:animOne val="branch"/>
          <dgm:animLvl val="lvl"/>
        </dgm:presLayoutVars>
      </dgm:prSet>
      <dgm:spPr/>
    </dgm:pt>
    <dgm:pt modelId="{E929065A-F3AF-4BB4-A7E7-E53AB3C62C1F}" type="pres">
      <dgm:prSet presAssocID="{F0A70E0F-56AF-45EA-87D2-667EFD8BFC25}" presName="thickLine" presStyleLbl="alignNode1" presStyleIdx="0" presStyleCnt="1"/>
      <dgm:spPr/>
    </dgm:pt>
    <dgm:pt modelId="{E512D117-4FF8-487B-88D6-89231790311F}" type="pres">
      <dgm:prSet presAssocID="{F0A70E0F-56AF-45EA-87D2-667EFD8BFC25}" presName="horz1" presStyleCnt="0"/>
      <dgm:spPr/>
    </dgm:pt>
    <dgm:pt modelId="{B3444CB8-19FE-458A-B75A-984A7A0B9013}" type="pres">
      <dgm:prSet presAssocID="{F0A70E0F-56AF-45EA-87D2-667EFD8BFC25}" presName="tx1" presStyleLbl="revTx" presStyleIdx="0" presStyleCnt="10" custScaleX="114096"/>
      <dgm:spPr/>
    </dgm:pt>
    <dgm:pt modelId="{789655F8-AABE-4C4E-800B-044D3A3CAF51}" type="pres">
      <dgm:prSet presAssocID="{F0A70E0F-56AF-45EA-87D2-667EFD8BFC25}" presName="vert1" presStyleCnt="0"/>
      <dgm:spPr/>
    </dgm:pt>
    <dgm:pt modelId="{6D7FE7F5-172C-4C95-A4B1-2B9D377356B0}" type="pres">
      <dgm:prSet presAssocID="{C6ACD440-94EB-4D9E-8102-1437C5580DC0}" presName="vertSpace2a" presStyleCnt="0"/>
      <dgm:spPr/>
    </dgm:pt>
    <dgm:pt modelId="{BE008290-E622-4999-8FEC-BE566BD55676}" type="pres">
      <dgm:prSet presAssocID="{C6ACD440-94EB-4D9E-8102-1437C5580DC0}" presName="horz2" presStyleCnt="0"/>
      <dgm:spPr/>
    </dgm:pt>
    <dgm:pt modelId="{22ECDEBE-B056-4016-AD18-341243598F7F}" type="pres">
      <dgm:prSet presAssocID="{C6ACD440-94EB-4D9E-8102-1437C5580DC0}" presName="horzSpace2" presStyleCnt="0"/>
      <dgm:spPr/>
    </dgm:pt>
    <dgm:pt modelId="{1BF32080-75A9-4DF3-A0F6-4EAA43213C6E}" type="pres">
      <dgm:prSet presAssocID="{C6ACD440-94EB-4D9E-8102-1437C5580DC0}" presName="tx2" presStyleLbl="revTx" presStyleIdx="1" presStyleCnt="10"/>
      <dgm:spPr/>
    </dgm:pt>
    <dgm:pt modelId="{9097D485-E3B3-4000-9E48-2EF4B78A2677}" type="pres">
      <dgm:prSet presAssocID="{C6ACD440-94EB-4D9E-8102-1437C5580DC0}" presName="vert2" presStyleCnt="0"/>
      <dgm:spPr/>
    </dgm:pt>
    <dgm:pt modelId="{4C9D066D-C1D6-4CA3-A6CD-62A30E63B9DA}" type="pres">
      <dgm:prSet presAssocID="{C6ACD440-94EB-4D9E-8102-1437C5580DC0}" presName="thinLine2b" presStyleLbl="callout" presStyleIdx="0" presStyleCnt="9"/>
      <dgm:spPr/>
    </dgm:pt>
    <dgm:pt modelId="{3ADC5971-4698-4925-A6B6-A06FEC7057C2}" type="pres">
      <dgm:prSet presAssocID="{C6ACD440-94EB-4D9E-8102-1437C5580DC0}" presName="vertSpace2b" presStyleCnt="0"/>
      <dgm:spPr/>
    </dgm:pt>
    <dgm:pt modelId="{2EAA20C8-42EC-4DE8-80FE-C08BE32B7EF2}" type="pres">
      <dgm:prSet presAssocID="{E600C70F-F0C8-4525-A670-9CAF83C2E8B5}" presName="horz2" presStyleCnt="0"/>
      <dgm:spPr/>
    </dgm:pt>
    <dgm:pt modelId="{EBDABA73-DA37-4BD2-90E1-41070BD698D5}" type="pres">
      <dgm:prSet presAssocID="{E600C70F-F0C8-4525-A670-9CAF83C2E8B5}" presName="horzSpace2" presStyleCnt="0"/>
      <dgm:spPr/>
    </dgm:pt>
    <dgm:pt modelId="{8ADE48C6-731A-4180-BDAB-3CC6F34E2513}" type="pres">
      <dgm:prSet presAssocID="{E600C70F-F0C8-4525-A670-9CAF83C2E8B5}" presName="tx2" presStyleLbl="revTx" presStyleIdx="2" presStyleCnt="10"/>
      <dgm:spPr/>
    </dgm:pt>
    <dgm:pt modelId="{A8D8E124-7FB4-4BEF-807C-CB4B52614559}" type="pres">
      <dgm:prSet presAssocID="{E600C70F-F0C8-4525-A670-9CAF83C2E8B5}" presName="vert2" presStyleCnt="0"/>
      <dgm:spPr/>
    </dgm:pt>
    <dgm:pt modelId="{A3B1C84D-2521-41D4-B9A9-CB0267FBBED8}" type="pres">
      <dgm:prSet presAssocID="{E600C70F-F0C8-4525-A670-9CAF83C2E8B5}" presName="thinLine2b" presStyleLbl="callout" presStyleIdx="1" presStyleCnt="9"/>
      <dgm:spPr/>
    </dgm:pt>
    <dgm:pt modelId="{8C2C8E6F-BF21-4A50-8B0D-D2D693EA4C24}" type="pres">
      <dgm:prSet presAssocID="{E600C70F-F0C8-4525-A670-9CAF83C2E8B5}" presName="vertSpace2b" presStyleCnt="0"/>
      <dgm:spPr/>
    </dgm:pt>
    <dgm:pt modelId="{37782880-CF9C-483B-A337-D77961F8A7D7}" type="pres">
      <dgm:prSet presAssocID="{6783D90D-0168-459B-9AF7-627315A025C0}" presName="horz2" presStyleCnt="0"/>
      <dgm:spPr/>
    </dgm:pt>
    <dgm:pt modelId="{B1CF6C5D-EA5E-4228-AE98-B631040A4B22}" type="pres">
      <dgm:prSet presAssocID="{6783D90D-0168-459B-9AF7-627315A025C0}" presName="horzSpace2" presStyleCnt="0"/>
      <dgm:spPr/>
    </dgm:pt>
    <dgm:pt modelId="{0072D89D-87CE-41F2-9066-BC6BC3670AD6}" type="pres">
      <dgm:prSet presAssocID="{6783D90D-0168-459B-9AF7-627315A025C0}" presName="tx2" presStyleLbl="revTx" presStyleIdx="3" presStyleCnt="10"/>
      <dgm:spPr/>
    </dgm:pt>
    <dgm:pt modelId="{B5BCD231-1490-4C9D-A9BB-99218E743C5E}" type="pres">
      <dgm:prSet presAssocID="{6783D90D-0168-459B-9AF7-627315A025C0}" presName="vert2" presStyleCnt="0"/>
      <dgm:spPr/>
    </dgm:pt>
    <dgm:pt modelId="{D312F2DB-1F85-4068-BFCC-65BF1084461F}" type="pres">
      <dgm:prSet presAssocID="{6783D90D-0168-459B-9AF7-627315A025C0}" presName="thinLine2b" presStyleLbl="callout" presStyleIdx="2" presStyleCnt="9"/>
      <dgm:spPr/>
    </dgm:pt>
    <dgm:pt modelId="{AC0CD293-404E-4AF2-9CFD-3BBFD58BA439}" type="pres">
      <dgm:prSet presAssocID="{6783D90D-0168-459B-9AF7-627315A025C0}" presName="vertSpace2b" presStyleCnt="0"/>
      <dgm:spPr/>
    </dgm:pt>
    <dgm:pt modelId="{1EDD259A-EEDE-4680-9D57-D848C36E4864}" type="pres">
      <dgm:prSet presAssocID="{435F0AFC-C8FE-4349-8C5F-42606C1E60D1}" presName="horz2" presStyleCnt="0"/>
      <dgm:spPr/>
    </dgm:pt>
    <dgm:pt modelId="{11336E97-1D54-4F91-AEF5-8BF53135BF71}" type="pres">
      <dgm:prSet presAssocID="{435F0AFC-C8FE-4349-8C5F-42606C1E60D1}" presName="horzSpace2" presStyleCnt="0"/>
      <dgm:spPr/>
    </dgm:pt>
    <dgm:pt modelId="{18F90144-5105-4D50-A0EA-562D6DFCCBF2}" type="pres">
      <dgm:prSet presAssocID="{435F0AFC-C8FE-4349-8C5F-42606C1E60D1}" presName="tx2" presStyleLbl="revTx" presStyleIdx="4" presStyleCnt="10"/>
      <dgm:spPr/>
    </dgm:pt>
    <dgm:pt modelId="{8D97F77B-4225-4A11-B5D0-8E27019099A3}" type="pres">
      <dgm:prSet presAssocID="{435F0AFC-C8FE-4349-8C5F-42606C1E60D1}" presName="vert2" presStyleCnt="0"/>
      <dgm:spPr/>
    </dgm:pt>
    <dgm:pt modelId="{7B1B61E1-72CC-43A0-B150-5E965869BD4C}" type="pres">
      <dgm:prSet presAssocID="{435F0AFC-C8FE-4349-8C5F-42606C1E60D1}" presName="thinLine2b" presStyleLbl="callout" presStyleIdx="3" presStyleCnt="9"/>
      <dgm:spPr/>
    </dgm:pt>
    <dgm:pt modelId="{C98CCF5C-44FA-4C3D-BEF5-15CEB23983FB}" type="pres">
      <dgm:prSet presAssocID="{435F0AFC-C8FE-4349-8C5F-42606C1E60D1}" presName="vertSpace2b" presStyleCnt="0"/>
      <dgm:spPr/>
    </dgm:pt>
    <dgm:pt modelId="{BAB94E07-9A99-471D-A3AB-B62E56440795}" type="pres">
      <dgm:prSet presAssocID="{59D67FF4-7F5C-4662-824A-62BBED53ECB5}" presName="horz2" presStyleCnt="0"/>
      <dgm:spPr/>
    </dgm:pt>
    <dgm:pt modelId="{60963396-FF8A-4CC6-B51B-86F2B691E634}" type="pres">
      <dgm:prSet presAssocID="{59D67FF4-7F5C-4662-824A-62BBED53ECB5}" presName="horzSpace2" presStyleCnt="0"/>
      <dgm:spPr/>
    </dgm:pt>
    <dgm:pt modelId="{51941226-EA9C-4617-A9D2-D04080A31E3B}" type="pres">
      <dgm:prSet presAssocID="{59D67FF4-7F5C-4662-824A-62BBED53ECB5}" presName="tx2" presStyleLbl="revTx" presStyleIdx="5" presStyleCnt="10"/>
      <dgm:spPr/>
    </dgm:pt>
    <dgm:pt modelId="{F8228C50-031F-4C33-A5BA-71A52F901E7D}" type="pres">
      <dgm:prSet presAssocID="{59D67FF4-7F5C-4662-824A-62BBED53ECB5}" presName="vert2" presStyleCnt="0"/>
      <dgm:spPr/>
    </dgm:pt>
    <dgm:pt modelId="{C393DF4B-34AC-4A17-A875-EC53F53D9C92}" type="pres">
      <dgm:prSet presAssocID="{59D67FF4-7F5C-4662-824A-62BBED53ECB5}" presName="thinLine2b" presStyleLbl="callout" presStyleIdx="4" presStyleCnt="9"/>
      <dgm:spPr/>
    </dgm:pt>
    <dgm:pt modelId="{AA1E07EE-9842-462D-ACB3-8D879C4C1249}" type="pres">
      <dgm:prSet presAssocID="{59D67FF4-7F5C-4662-824A-62BBED53ECB5}" presName="vertSpace2b" presStyleCnt="0"/>
      <dgm:spPr/>
    </dgm:pt>
    <dgm:pt modelId="{5C966694-BD79-493E-B670-030274B64996}" type="pres">
      <dgm:prSet presAssocID="{575FBDD3-45B5-4991-BCF0-3E54135A4190}" presName="horz2" presStyleCnt="0"/>
      <dgm:spPr/>
    </dgm:pt>
    <dgm:pt modelId="{90CC7F1E-9EF0-428C-BCF5-3602EEEE720F}" type="pres">
      <dgm:prSet presAssocID="{575FBDD3-45B5-4991-BCF0-3E54135A4190}" presName="horzSpace2" presStyleCnt="0"/>
      <dgm:spPr/>
    </dgm:pt>
    <dgm:pt modelId="{BF327547-EDCC-4AB0-8095-A0B216C219C0}" type="pres">
      <dgm:prSet presAssocID="{575FBDD3-45B5-4991-BCF0-3E54135A4190}" presName="tx2" presStyleLbl="revTx" presStyleIdx="6" presStyleCnt="10"/>
      <dgm:spPr/>
    </dgm:pt>
    <dgm:pt modelId="{ABA41610-F33F-44D8-BFFE-2AC40103AE74}" type="pres">
      <dgm:prSet presAssocID="{575FBDD3-45B5-4991-BCF0-3E54135A4190}" presName="vert2" presStyleCnt="0"/>
      <dgm:spPr/>
    </dgm:pt>
    <dgm:pt modelId="{514B87C1-6B5F-442B-A522-7AB0147A90F4}" type="pres">
      <dgm:prSet presAssocID="{575FBDD3-45B5-4991-BCF0-3E54135A4190}" presName="thinLine2b" presStyleLbl="callout" presStyleIdx="5" presStyleCnt="9"/>
      <dgm:spPr/>
    </dgm:pt>
    <dgm:pt modelId="{A14E527A-078E-4194-AD50-0612DE0797A5}" type="pres">
      <dgm:prSet presAssocID="{575FBDD3-45B5-4991-BCF0-3E54135A4190}" presName="vertSpace2b" presStyleCnt="0"/>
      <dgm:spPr/>
    </dgm:pt>
    <dgm:pt modelId="{EDCB3C82-76FA-4EB9-88AF-CCB084177CAD}" type="pres">
      <dgm:prSet presAssocID="{77982139-6383-4021-9D8B-66D998699CF3}" presName="horz2" presStyleCnt="0"/>
      <dgm:spPr/>
    </dgm:pt>
    <dgm:pt modelId="{5E034EC0-7ECB-4541-96A0-B0F1634D189E}" type="pres">
      <dgm:prSet presAssocID="{77982139-6383-4021-9D8B-66D998699CF3}" presName="horzSpace2" presStyleCnt="0"/>
      <dgm:spPr/>
    </dgm:pt>
    <dgm:pt modelId="{423C8BB4-4F04-4B0F-B1F8-4B4A1D01CAE7}" type="pres">
      <dgm:prSet presAssocID="{77982139-6383-4021-9D8B-66D998699CF3}" presName="tx2" presStyleLbl="revTx" presStyleIdx="7" presStyleCnt="10"/>
      <dgm:spPr/>
    </dgm:pt>
    <dgm:pt modelId="{7709C28B-07EE-46C8-86EC-B96B58A0ADE7}" type="pres">
      <dgm:prSet presAssocID="{77982139-6383-4021-9D8B-66D998699CF3}" presName="vert2" presStyleCnt="0"/>
      <dgm:spPr/>
    </dgm:pt>
    <dgm:pt modelId="{E2FCD090-0DD0-4DF5-8DCA-6AE339FE67A9}" type="pres">
      <dgm:prSet presAssocID="{77982139-6383-4021-9D8B-66D998699CF3}" presName="thinLine2b" presStyleLbl="callout" presStyleIdx="6" presStyleCnt="9"/>
      <dgm:spPr/>
    </dgm:pt>
    <dgm:pt modelId="{B749C662-C0B7-4171-AE31-6AB70477D717}" type="pres">
      <dgm:prSet presAssocID="{77982139-6383-4021-9D8B-66D998699CF3}" presName="vertSpace2b" presStyleCnt="0"/>
      <dgm:spPr/>
    </dgm:pt>
    <dgm:pt modelId="{9A5AB2C9-21DE-40E0-992C-1C1DF6A54F04}" type="pres">
      <dgm:prSet presAssocID="{2DEB259C-762E-480C-AAD3-0943762204F0}" presName="horz2" presStyleCnt="0"/>
      <dgm:spPr/>
    </dgm:pt>
    <dgm:pt modelId="{BCB45A98-3034-4523-AAF6-8F8450D573D2}" type="pres">
      <dgm:prSet presAssocID="{2DEB259C-762E-480C-AAD3-0943762204F0}" presName="horzSpace2" presStyleCnt="0"/>
      <dgm:spPr/>
    </dgm:pt>
    <dgm:pt modelId="{18188F77-F44B-4907-900C-684343790A37}" type="pres">
      <dgm:prSet presAssocID="{2DEB259C-762E-480C-AAD3-0943762204F0}" presName="tx2" presStyleLbl="revTx" presStyleIdx="8" presStyleCnt="10"/>
      <dgm:spPr/>
    </dgm:pt>
    <dgm:pt modelId="{6A0E7811-7DC8-48BC-AB93-1601FF398CDD}" type="pres">
      <dgm:prSet presAssocID="{2DEB259C-762E-480C-AAD3-0943762204F0}" presName="vert2" presStyleCnt="0"/>
      <dgm:spPr/>
    </dgm:pt>
    <dgm:pt modelId="{6EA41297-D948-41A6-B4A4-A1E06D2F78D7}" type="pres">
      <dgm:prSet presAssocID="{2DEB259C-762E-480C-AAD3-0943762204F0}" presName="thinLine2b" presStyleLbl="callout" presStyleIdx="7" presStyleCnt="9"/>
      <dgm:spPr/>
    </dgm:pt>
    <dgm:pt modelId="{EBE5F3EA-F536-428D-81B8-5981DE2E1280}" type="pres">
      <dgm:prSet presAssocID="{2DEB259C-762E-480C-AAD3-0943762204F0}" presName="vertSpace2b" presStyleCnt="0"/>
      <dgm:spPr/>
    </dgm:pt>
    <dgm:pt modelId="{F054803F-D240-429E-8861-0C7C495957A3}" type="pres">
      <dgm:prSet presAssocID="{1053563D-80C5-4FFD-951A-C76B6BCD9B94}" presName="horz2" presStyleCnt="0"/>
      <dgm:spPr/>
    </dgm:pt>
    <dgm:pt modelId="{4ED3AE26-47DC-4251-A0C4-66BE2C14B444}" type="pres">
      <dgm:prSet presAssocID="{1053563D-80C5-4FFD-951A-C76B6BCD9B94}" presName="horzSpace2" presStyleCnt="0"/>
      <dgm:spPr/>
    </dgm:pt>
    <dgm:pt modelId="{9347A2D0-37F1-4DD0-A375-A3AEF90F072F}" type="pres">
      <dgm:prSet presAssocID="{1053563D-80C5-4FFD-951A-C76B6BCD9B94}" presName="tx2" presStyleLbl="revTx" presStyleIdx="9" presStyleCnt="10"/>
      <dgm:spPr/>
    </dgm:pt>
    <dgm:pt modelId="{12BA85B4-A0F5-4892-A0E2-41F4A8145662}" type="pres">
      <dgm:prSet presAssocID="{1053563D-80C5-4FFD-951A-C76B6BCD9B94}" presName="vert2" presStyleCnt="0"/>
      <dgm:spPr/>
    </dgm:pt>
    <dgm:pt modelId="{5EBD7547-5B0B-4B3A-906E-A33423A6C52C}" type="pres">
      <dgm:prSet presAssocID="{1053563D-80C5-4FFD-951A-C76B6BCD9B94}" presName="thinLine2b" presStyleLbl="callout" presStyleIdx="8" presStyleCnt="9"/>
      <dgm:spPr/>
    </dgm:pt>
    <dgm:pt modelId="{2E9DFA0A-0417-490E-B3A8-17F691798DF0}" type="pres">
      <dgm:prSet presAssocID="{1053563D-80C5-4FFD-951A-C76B6BCD9B94}" presName="vertSpace2b" presStyleCnt="0"/>
      <dgm:spPr/>
    </dgm:pt>
  </dgm:ptLst>
  <dgm:cxnLst>
    <dgm:cxn modelId="{0A26A314-6956-4224-B41A-18598E05DE65}" type="presOf" srcId="{59D67FF4-7F5C-4662-824A-62BBED53ECB5}" destId="{51941226-EA9C-4617-A9D2-D04080A31E3B}" srcOrd="0" destOrd="0" presId="urn:microsoft.com/office/officeart/2008/layout/LinedList"/>
    <dgm:cxn modelId="{9F8F3326-6050-476A-B2F4-999B2804C478}" srcId="{543BE69B-7245-48C9-852E-5604BB2CA219}" destId="{F0A70E0F-56AF-45EA-87D2-667EFD8BFC25}" srcOrd="0" destOrd="0" parTransId="{3E6BE86E-2AA7-4FC7-B3B5-801977067DF1}" sibTransId="{A1AA1A4B-D690-4279-B0ED-CA42F41F2769}"/>
    <dgm:cxn modelId="{1C915E34-42BC-4139-BB7F-E84419BF8C38}" type="presOf" srcId="{1053563D-80C5-4FFD-951A-C76B6BCD9B94}" destId="{9347A2D0-37F1-4DD0-A375-A3AEF90F072F}" srcOrd="0" destOrd="0" presId="urn:microsoft.com/office/officeart/2008/layout/LinedList"/>
    <dgm:cxn modelId="{4FC9575F-D270-4BEF-BA54-73217A107B66}" type="presOf" srcId="{2DEB259C-762E-480C-AAD3-0943762204F0}" destId="{18188F77-F44B-4907-900C-684343790A37}" srcOrd="0" destOrd="0" presId="urn:microsoft.com/office/officeart/2008/layout/LinedList"/>
    <dgm:cxn modelId="{0E23B168-2217-4877-9AFA-A7E2DF474028}" type="presOf" srcId="{77982139-6383-4021-9D8B-66D998699CF3}" destId="{423C8BB4-4F04-4B0F-B1F8-4B4A1D01CAE7}" srcOrd="0" destOrd="0" presId="urn:microsoft.com/office/officeart/2008/layout/LinedList"/>
    <dgm:cxn modelId="{1B580A49-2855-4A08-81C6-E84D0745C564}" type="presOf" srcId="{435F0AFC-C8FE-4349-8C5F-42606C1E60D1}" destId="{18F90144-5105-4D50-A0EA-562D6DFCCBF2}" srcOrd="0" destOrd="0" presId="urn:microsoft.com/office/officeart/2008/layout/LinedList"/>
    <dgm:cxn modelId="{C5E02C7B-EDA3-4B16-8267-1B34005266DD}" srcId="{F0A70E0F-56AF-45EA-87D2-667EFD8BFC25}" destId="{59D67FF4-7F5C-4662-824A-62BBED53ECB5}" srcOrd="4" destOrd="0" parTransId="{13B892B5-4F91-412F-89C8-0DEC6A51A5F4}" sibTransId="{94C41A78-E0CF-42A4-A0A9-63F818A903C6}"/>
    <dgm:cxn modelId="{E2BB807C-9E5D-4E6D-B8F4-DEA6F77C07F4}" srcId="{F0A70E0F-56AF-45EA-87D2-667EFD8BFC25}" destId="{435F0AFC-C8FE-4349-8C5F-42606C1E60D1}" srcOrd="3" destOrd="0" parTransId="{2C9F51C1-B0F4-4D55-A599-6A59D2406092}" sibTransId="{58A3CB2D-C5C0-4D78-B131-46552E7A3734}"/>
    <dgm:cxn modelId="{2EC2C793-BB72-412C-899D-6536CAF01A88}" type="presOf" srcId="{6783D90D-0168-459B-9AF7-627315A025C0}" destId="{0072D89D-87CE-41F2-9066-BC6BC3670AD6}" srcOrd="0" destOrd="0" presId="urn:microsoft.com/office/officeart/2008/layout/LinedList"/>
    <dgm:cxn modelId="{AC1A8B9C-20E0-40FF-8716-44B38DF60A3C}" srcId="{F0A70E0F-56AF-45EA-87D2-667EFD8BFC25}" destId="{575FBDD3-45B5-4991-BCF0-3E54135A4190}" srcOrd="5" destOrd="0" parTransId="{CEEE79C2-0433-49FD-94F0-9DDABB81713C}" sibTransId="{E6580CB0-D0CC-4D3A-9F6A-A2CAD20663ED}"/>
    <dgm:cxn modelId="{C6A7A99D-51CE-4E45-867C-405A4DB956FA}" srcId="{F0A70E0F-56AF-45EA-87D2-667EFD8BFC25}" destId="{C6ACD440-94EB-4D9E-8102-1437C5580DC0}" srcOrd="0" destOrd="0" parTransId="{29D8B361-3978-48C3-8489-331B460C4272}" sibTransId="{29194C43-498A-4422-8DC0-97DACE14B879}"/>
    <dgm:cxn modelId="{16AF66A6-FF87-4E8D-B827-28DF9C66A2FB}" srcId="{F0A70E0F-56AF-45EA-87D2-667EFD8BFC25}" destId="{6783D90D-0168-459B-9AF7-627315A025C0}" srcOrd="2" destOrd="0" parTransId="{3B84A599-4E29-47C4-90DF-26E98CB3B95F}" sibTransId="{650442FE-96D6-4C27-80ED-8F81C2A74C6C}"/>
    <dgm:cxn modelId="{0871C6AB-73CA-4281-9923-DE7F0D73CFAA}" type="presOf" srcId="{F0A70E0F-56AF-45EA-87D2-667EFD8BFC25}" destId="{B3444CB8-19FE-458A-B75A-984A7A0B9013}" srcOrd="0" destOrd="0" presId="urn:microsoft.com/office/officeart/2008/layout/LinedList"/>
    <dgm:cxn modelId="{3FE853BE-E9A5-4D28-9DD3-85FEBCE7831B}" srcId="{F0A70E0F-56AF-45EA-87D2-667EFD8BFC25}" destId="{1053563D-80C5-4FFD-951A-C76B6BCD9B94}" srcOrd="8" destOrd="0" parTransId="{6D3E5371-2752-420A-9F81-5A4F86089D36}" sibTransId="{F68AFAFE-C2C3-4A2A-8395-EA5E7131B795}"/>
    <dgm:cxn modelId="{44DA40E6-AB8B-4E4C-B191-01B26F3EF64B}" type="presOf" srcId="{543BE69B-7245-48C9-852E-5604BB2CA219}" destId="{E09CB521-ED94-4152-9216-FB1D42A6EA16}" srcOrd="0" destOrd="0" presId="urn:microsoft.com/office/officeart/2008/layout/LinedList"/>
    <dgm:cxn modelId="{AA7EE2EC-4FD7-4BC4-8575-04A624D6E5D8}" type="presOf" srcId="{575FBDD3-45B5-4991-BCF0-3E54135A4190}" destId="{BF327547-EDCC-4AB0-8095-A0B216C219C0}" srcOrd="0" destOrd="0" presId="urn:microsoft.com/office/officeart/2008/layout/LinedList"/>
    <dgm:cxn modelId="{E258EFEC-DE26-4593-8CCB-BF2789E19534}" type="presOf" srcId="{C6ACD440-94EB-4D9E-8102-1437C5580DC0}" destId="{1BF32080-75A9-4DF3-A0F6-4EAA43213C6E}" srcOrd="0" destOrd="0" presId="urn:microsoft.com/office/officeart/2008/layout/LinedList"/>
    <dgm:cxn modelId="{0A1D69F0-F068-4998-9D08-0C2E16FCF31F}" srcId="{F0A70E0F-56AF-45EA-87D2-667EFD8BFC25}" destId="{77982139-6383-4021-9D8B-66D998699CF3}" srcOrd="6" destOrd="0" parTransId="{1501E624-F7CF-42CF-A229-9BFD0A950D51}" sibTransId="{ABD0C8CB-677B-45A7-AEB3-6BDE563E22EF}"/>
    <dgm:cxn modelId="{5B49E9F8-EFAF-41B2-8AE9-6AE330A71DFA}" srcId="{F0A70E0F-56AF-45EA-87D2-667EFD8BFC25}" destId="{E600C70F-F0C8-4525-A670-9CAF83C2E8B5}" srcOrd="1" destOrd="0" parTransId="{2DC5C3E7-383E-4F7D-BE00-7F954F958C83}" sibTransId="{B9412D2D-B510-4307-A505-6FD9B659584D}"/>
    <dgm:cxn modelId="{EA0A84FA-8E74-43A8-B572-CAD96193410B}" srcId="{F0A70E0F-56AF-45EA-87D2-667EFD8BFC25}" destId="{2DEB259C-762E-480C-AAD3-0943762204F0}" srcOrd="7" destOrd="0" parTransId="{44613CF2-2E87-4A85-8BEB-9BF3AC5E1149}" sibTransId="{4F10E3A2-C432-43B8-AB14-2B215C32F524}"/>
    <dgm:cxn modelId="{47EDDDFA-68A4-4195-B744-BAA9DC5558C3}" type="presOf" srcId="{E600C70F-F0C8-4525-A670-9CAF83C2E8B5}" destId="{8ADE48C6-731A-4180-BDAB-3CC6F34E2513}" srcOrd="0" destOrd="0" presId="urn:microsoft.com/office/officeart/2008/layout/LinedList"/>
    <dgm:cxn modelId="{E3EE3D79-091A-43AD-B4BA-A9C1E0A83503}" type="presParOf" srcId="{E09CB521-ED94-4152-9216-FB1D42A6EA16}" destId="{E929065A-F3AF-4BB4-A7E7-E53AB3C62C1F}" srcOrd="0" destOrd="0" presId="urn:microsoft.com/office/officeart/2008/layout/LinedList"/>
    <dgm:cxn modelId="{38E0F05B-B854-4509-8CF6-9496986D32E3}" type="presParOf" srcId="{E09CB521-ED94-4152-9216-FB1D42A6EA16}" destId="{E512D117-4FF8-487B-88D6-89231790311F}" srcOrd="1" destOrd="0" presId="urn:microsoft.com/office/officeart/2008/layout/LinedList"/>
    <dgm:cxn modelId="{B2F0D849-7BC9-4995-8699-9DC95987C003}" type="presParOf" srcId="{E512D117-4FF8-487B-88D6-89231790311F}" destId="{B3444CB8-19FE-458A-B75A-984A7A0B9013}" srcOrd="0" destOrd="0" presId="urn:microsoft.com/office/officeart/2008/layout/LinedList"/>
    <dgm:cxn modelId="{D7BB475C-2C6C-40F3-ABF8-201C1DD130AF}" type="presParOf" srcId="{E512D117-4FF8-487B-88D6-89231790311F}" destId="{789655F8-AABE-4C4E-800B-044D3A3CAF51}" srcOrd="1" destOrd="0" presId="urn:microsoft.com/office/officeart/2008/layout/LinedList"/>
    <dgm:cxn modelId="{ADED2B43-7D5C-45CB-A8D2-6A082AE5E803}" type="presParOf" srcId="{789655F8-AABE-4C4E-800B-044D3A3CAF51}" destId="{6D7FE7F5-172C-4C95-A4B1-2B9D377356B0}" srcOrd="0" destOrd="0" presId="urn:microsoft.com/office/officeart/2008/layout/LinedList"/>
    <dgm:cxn modelId="{E3C6B560-BC7A-471C-9F06-5C23BD3C457B}" type="presParOf" srcId="{789655F8-AABE-4C4E-800B-044D3A3CAF51}" destId="{BE008290-E622-4999-8FEC-BE566BD55676}" srcOrd="1" destOrd="0" presId="urn:microsoft.com/office/officeart/2008/layout/LinedList"/>
    <dgm:cxn modelId="{3AB11C3E-2AC7-4C39-8F5E-CD3E29191167}" type="presParOf" srcId="{BE008290-E622-4999-8FEC-BE566BD55676}" destId="{22ECDEBE-B056-4016-AD18-341243598F7F}" srcOrd="0" destOrd="0" presId="urn:microsoft.com/office/officeart/2008/layout/LinedList"/>
    <dgm:cxn modelId="{68C80A31-93A4-4D22-B48D-73887096D190}" type="presParOf" srcId="{BE008290-E622-4999-8FEC-BE566BD55676}" destId="{1BF32080-75A9-4DF3-A0F6-4EAA43213C6E}" srcOrd="1" destOrd="0" presId="urn:microsoft.com/office/officeart/2008/layout/LinedList"/>
    <dgm:cxn modelId="{C77F98CB-5B08-49DF-A708-3C8719061C1C}" type="presParOf" srcId="{BE008290-E622-4999-8FEC-BE566BD55676}" destId="{9097D485-E3B3-4000-9E48-2EF4B78A2677}" srcOrd="2" destOrd="0" presId="urn:microsoft.com/office/officeart/2008/layout/LinedList"/>
    <dgm:cxn modelId="{2CE7C49D-0608-4D7D-9653-8ECC486440A2}" type="presParOf" srcId="{789655F8-AABE-4C4E-800B-044D3A3CAF51}" destId="{4C9D066D-C1D6-4CA3-A6CD-62A30E63B9DA}" srcOrd="2" destOrd="0" presId="urn:microsoft.com/office/officeart/2008/layout/LinedList"/>
    <dgm:cxn modelId="{E9856D31-511C-4014-8738-FF198B885BEF}" type="presParOf" srcId="{789655F8-AABE-4C4E-800B-044D3A3CAF51}" destId="{3ADC5971-4698-4925-A6B6-A06FEC7057C2}" srcOrd="3" destOrd="0" presId="urn:microsoft.com/office/officeart/2008/layout/LinedList"/>
    <dgm:cxn modelId="{D4A7453F-6045-42F9-AEC2-FC4D0EA5DBBA}" type="presParOf" srcId="{789655F8-AABE-4C4E-800B-044D3A3CAF51}" destId="{2EAA20C8-42EC-4DE8-80FE-C08BE32B7EF2}" srcOrd="4" destOrd="0" presId="urn:microsoft.com/office/officeart/2008/layout/LinedList"/>
    <dgm:cxn modelId="{D70DE54F-B57E-46E0-9EDE-4B6D2E84BAA3}" type="presParOf" srcId="{2EAA20C8-42EC-4DE8-80FE-C08BE32B7EF2}" destId="{EBDABA73-DA37-4BD2-90E1-41070BD698D5}" srcOrd="0" destOrd="0" presId="urn:microsoft.com/office/officeart/2008/layout/LinedList"/>
    <dgm:cxn modelId="{8294F1E8-2A42-4B19-A70E-85B5D1F72D42}" type="presParOf" srcId="{2EAA20C8-42EC-4DE8-80FE-C08BE32B7EF2}" destId="{8ADE48C6-731A-4180-BDAB-3CC6F34E2513}" srcOrd="1" destOrd="0" presId="urn:microsoft.com/office/officeart/2008/layout/LinedList"/>
    <dgm:cxn modelId="{2A253B7E-F97A-4B5F-83C4-17C3D8B58C4F}" type="presParOf" srcId="{2EAA20C8-42EC-4DE8-80FE-C08BE32B7EF2}" destId="{A8D8E124-7FB4-4BEF-807C-CB4B52614559}" srcOrd="2" destOrd="0" presId="urn:microsoft.com/office/officeart/2008/layout/LinedList"/>
    <dgm:cxn modelId="{75733C32-0358-47D0-B1DD-AA7FF88605EE}" type="presParOf" srcId="{789655F8-AABE-4C4E-800B-044D3A3CAF51}" destId="{A3B1C84D-2521-41D4-B9A9-CB0267FBBED8}" srcOrd="5" destOrd="0" presId="urn:microsoft.com/office/officeart/2008/layout/LinedList"/>
    <dgm:cxn modelId="{63884A8E-54D1-44EE-964F-4D929A310D5D}" type="presParOf" srcId="{789655F8-AABE-4C4E-800B-044D3A3CAF51}" destId="{8C2C8E6F-BF21-4A50-8B0D-D2D693EA4C24}" srcOrd="6" destOrd="0" presId="urn:microsoft.com/office/officeart/2008/layout/LinedList"/>
    <dgm:cxn modelId="{58BBFE0B-9667-4051-8702-B5E538F56914}" type="presParOf" srcId="{789655F8-AABE-4C4E-800B-044D3A3CAF51}" destId="{37782880-CF9C-483B-A337-D77961F8A7D7}" srcOrd="7" destOrd="0" presId="urn:microsoft.com/office/officeart/2008/layout/LinedList"/>
    <dgm:cxn modelId="{F7B3EC1E-0DBE-4D16-8871-B3B02BC2BFEB}" type="presParOf" srcId="{37782880-CF9C-483B-A337-D77961F8A7D7}" destId="{B1CF6C5D-EA5E-4228-AE98-B631040A4B22}" srcOrd="0" destOrd="0" presId="urn:microsoft.com/office/officeart/2008/layout/LinedList"/>
    <dgm:cxn modelId="{4655A4BC-B95D-42D2-B694-A1412D6DFE7F}" type="presParOf" srcId="{37782880-CF9C-483B-A337-D77961F8A7D7}" destId="{0072D89D-87CE-41F2-9066-BC6BC3670AD6}" srcOrd="1" destOrd="0" presId="urn:microsoft.com/office/officeart/2008/layout/LinedList"/>
    <dgm:cxn modelId="{BB78C5E4-EB98-4E2F-B547-099E28AF3F29}" type="presParOf" srcId="{37782880-CF9C-483B-A337-D77961F8A7D7}" destId="{B5BCD231-1490-4C9D-A9BB-99218E743C5E}" srcOrd="2" destOrd="0" presId="urn:microsoft.com/office/officeart/2008/layout/LinedList"/>
    <dgm:cxn modelId="{BFF84B06-637B-4637-9F78-95BAE76168FE}" type="presParOf" srcId="{789655F8-AABE-4C4E-800B-044D3A3CAF51}" destId="{D312F2DB-1F85-4068-BFCC-65BF1084461F}" srcOrd="8" destOrd="0" presId="urn:microsoft.com/office/officeart/2008/layout/LinedList"/>
    <dgm:cxn modelId="{2E3B18E1-099F-4584-8761-95742E10EC9C}" type="presParOf" srcId="{789655F8-AABE-4C4E-800B-044D3A3CAF51}" destId="{AC0CD293-404E-4AF2-9CFD-3BBFD58BA439}" srcOrd="9" destOrd="0" presId="urn:microsoft.com/office/officeart/2008/layout/LinedList"/>
    <dgm:cxn modelId="{B79B8525-FDE1-4334-B1FC-8118575D5934}" type="presParOf" srcId="{789655F8-AABE-4C4E-800B-044D3A3CAF51}" destId="{1EDD259A-EEDE-4680-9D57-D848C36E4864}" srcOrd="10" destOrd="0" presId="urn:microsoft.com/office/officeart/2008/layout/LinedList"/>
    <dgm:cxn modelId="{9D2D053B-760E-4241-8A68-2843E51330C6}" type="presParOf" srcId="{1EDD259A-EEDE-4680-9D57-D848C36E4864}" destId="{11336E97-1D54-4F91-AEF5-8BF53135BF71}" srcOrd="0" destOrd="0" presId="urn:microsoft.com/office/officeart/2008/layout/LinedList"/>
    <dgm:cxn modelId="{9ED6195D-40D2-49C4-AA4A-1969338F460D}" type="presParOf" srcId="{1EDD259A-EEDE-4680-9D57-D848C36E4864}" destId="{18F90144-5105-4D50-A0EA-562D6DFCCBF2}" srcOrd="1" destOrd="0" presId="urn:microsoft.com/office/officeart/2008/layout/LinedList"/>
    <dgm:cxn modelId="{D80F30CE-7E9D-4949-A003-6F750F661270}" type="presParOf" srcId="{1EDD259A-EEDE-4680-9D57-D848C36E4864}" destId="{8D97F77B-4225-4A11-B5D0-8E27019099A3}" srcOrd="2" destOrd="0" presId="urn:microsoft.com/office/officeart/2008/layout/LinedList"/>
    <dgm:cxn modelId="{0EBE2A0C-A045-4235-9A45-0AE361628818}" type="presParOf" srcId="{789655F8-AABE-4C4E-800B-044D3A3CAF51}" destId="{7B1B61E1-72CC-43A0-B150-5E965869BD4C}" srcOrd="11" destOrd="0" presId="urn:microsoft.com/office/officeart/2008/layout/LinedList"/>
    <dgm:cxn modelId="{18F89A10-0A27-4ACA-9A19-10E5F5A8CFEA}" type="presParOf" srcId="{789655F8-AABE-4C4E-800B-044D3A3CAF51}" destId="{C98CCF5C-44FA-4C3D-BEF5-15CEB23983FB}" srcOrd="12" destOrd="0" presId="urn:microsoft.com/office/officeart/2008/layout/LinedList"/>
    <dgm:cxn modelId="{3C47A8DA-D9F7-467B-8A26-04D04ADE42EB}" type="presParOf" srcId="{789655F8-AABE-4C4E-800B-044D3A3CAF51}" destId="{BAB94E07-9A99-471D-A3AB-B62E56440795}" srcOrd="13" destOrd="0" presId="urn:microsoft.com/office/officeart/2008/layout/LinedList"/>
    <dgm:cxn modelId="{389DA7F5-6AAA-4742-894B-A34D1588D0FB}" type="presParOf" srcId="{BAB94E07-9A99-471D-A3AB-B62E56440795}" destId="{60963396-FF8A-4CC6-B51B-86F2B691E634}" srcOrd="0" destOrd="0" presId="urn:microsoft.com/office/officeart/2008/layout/LinedList"/>
    <dgm:cxn modelId="{B734E2D3-1964-4A8D-B95D-C29A9E84EB02}" type="presParOf" srcId="{BAB94E07-9A99-471D-A3AB-B62E56440795}" destId="{51941226-EA9C-4617-A9D2-D04080A31E3B}" srcOrd="1" destOrd="0" presId="urn:microsoft.com/office/officeart/2008/layout/LinedList"/>
    <dgm:cxn modelId="{FDCAC45F-84B9-40B9-8C5F-BDC26E1875DF}" type="presParOf" srcId="{BAB94E07-9A99-471D-A3AB-B62E56440795}" destId="{F8228C50-031F-4C33-A5BA-71A52F901E7D}" srcOrd="2" destOrd="0" presId="urn:microsoft.com/office/officeart/2008/layout/LinedList"/>
    <dgm:cxn modelId="{ECAE4372-6E04-4CDD-8A9E-A45BC1FE7C3E}" type="presParOf" srcId="{789655F8-AABE-4C4E-800B-044D3A3CAF51}" destId="{C393DF4B-34AC-4A17-A875-EC53F53D9C92}" srcOrd="14" destOrd="0" presId="urn:microsoft.com/office/officeart/2008/layout/LinedList"/>
    <dgm:cxn modelId="{F92DECCC-16B3-4BC5-9047-B24E277160A0}" type="presParOf" srcId="{789655F8-AABE-4C4E-800B-044D3A3CAF51}" destId="{AA1E07EE-9842-462D-ACB3-8D879C4C1249}" srcOrd="15" destOrd="0" presId="urn:microsoft.com/office/officeart/2008/layout/LinedList"/>
    <dgm:cxn modelId="{7C346A1E-139A-4C8F-B139-0FE48EBDC8F7}" type="presParOf" srcId="{789655F8-AABE-4C4E-800B-044D3A3CAF51}" destId="{5C966694-BD79-493E-B670-030274B64996}" srcOrd="16" destOrd="0" presId="urn:microsoft.com/office/officeart/2008/layout/LinedList"/>
    <dgm:cxn modelId="{E5046391-293B-4AE2-B7B6-A3F058F52308}" type="presParOf" srcId="{5C966694-BD79-493E-B670-030274B64996}" destId="{90CC7F1E-9EF0-428C-BCF5-3602EEEE720F}" srcOrd="0" destOrd="0" presId="urn:microsoft.com/office/officeart/2008/layout/LinedList"/>
    <dgm:cxn modelId="{A2A1BFAC-948D-4C6E-89BE-962B5560F209}" type="presParOf" srcId="{5C966694-BD79-493E-B670-030274B64996}" destId="{BF327547-EDCC-4AB0-8095-A0B216C219C0}" srcOrd="1" destOrd="0" presId="urn:microsoft.com/office/officeart/2008/layout/LinedList"/>
    <dgm:cxn modelId="{7F998998-C957-4417-8896-84C29ADEECE8}" type="presParOf" srcId="{5C966694-BD79-493E-B670-030274B64996}" destId="{ABA41610-F33F-44D8-BFFE-2AC40103AE74}" srcOrd="2" destOrd="0" presId="urn:microsoft.com/office/officeart/2008/layout/LinedList"/>
    <dgm:cxn modelId="{5E14BEF2-10B5-4B03-BE28-781AE7A7C674}" type="presParOf" srcId="{789655F8-AABE-4C4E-800B-044D3A3CAF51}" destId="{514B87C1-6B5F-442B-A522-7AB0147A90F4}" srcOrd="17" destOrd="0" presId="urn:microsoft.com/office/officeart/2008/layout/LinedList"/>
    <dgm:cxn modelId="{D8A417C1-DEF9-45C5-BA22-587A09705E92}" type="presParOf" srcId="{789655F8-AABE-4C4E-800B-044D3A3CAF51}" destId="{A14E527A-078E-4194-AD50-0612DE0797A5}" srcOrd="18" destOrd="0" presId="urn:microsoft.com/office/officeart/2008/layout/LinedList"/>
    <dgm:cxn modelId="{D192DD59-1703-44D4-A9AA-99B80A2795C2}" type="presParOf" srcId="{789655F8-AABE-4C4E-800B-044D3A3CAF51}" destId="{EDCB3C82-76FA-4EB9-88AF-CCB084177CAD}" srcOrd="19" destOrd="0" presId="urn:microsoft.com/office/officeart/2008/layout/LinedList"/>
    <dgm:cxn modelId="{04D5AF88-D405-4521-8C96-C6596A3D9436}" type="presParOf" srcId="{EDCB3C82-76FA-4EB9-88AF-CCB084177CAD}" destId="{5E034EC0-7ECB-4541-96A0-B0F1634D189E}" srcOrd="0" destOrd="0" presId="urn:microsoft.com/office/officeart/2008/layout/LinedList"/>
    <dgm:cxn modelId="{6B105140-E54C-4F2C-B512-FE0AAB41FF04}" type="presParOf" srcId="{EDCB3C82-76FA-4EB9-88AF-CCB084177CAD}" destId="{423C8BB4-4F04-4B0F-B1F8-4B4A1D01CAE7}" srcOrd="1" destOrd="0" presId="urn:microsoft.com/office/officeart/2008/layout/LinedList"/>
    <dgm:cxn modelId="{E968E1F6-B937-44DA-9EF7-C26128025FDC}" type="presParOf" srcId="{EDCB3C82-76FA-4EB9-88AF-CCB084177CAD}" destId="{7709C28B-07EE-46C8-86EC-B96B58A0ADE7}" srcOrd="2" destOrd="0" presId="urn:microsoft.com/office/officeart/2008/layout/LinedList"/>
    <dgm:cxn modelId="{D5054FF3-2F95-40CF-91F5-DF8A30E8C0C8}" type="presParOf" srcId="{789655F8-AABE-4C4E-800B-044D3A3CAF51}" destId="{E2FCD090-0DD0-4DF5-8DCA-6AE339FE67A9}" srcOrd="20" destOrd="0" presId="urn:microsoft.com/office/officeart/2008/layout/LinedList"/>
    <dgm:cxn modelId="{C953F4BD-FB22-419E-AA99-7BC9D2012ECC}" type="presParOf" srcId="{789655F8-AABE-4C4E-800B-044D3A3CAF51}" destId="{B749C662-C0B7-4171-AE31-6AB70477D717}" srcOrd="21" destOrd="0" presId="urn:microsoft.com/office/officeart/2008/layout/LinedList"/>
    <dgm:cxn modelId="{1C41AD06-7942-4AD9-8EB1-F5C0B0AC87B1}" type="presParOf" srcId="{789655F8-AABE-4C4E-800B-044D3A3CAF51}" destId="{9A5AB2C9-21DE-40E0-992C-1C1DF6A54F04}" srcOrd="22" destOrd="0" presId="urn:microsoft.com/office/officeart/2008/layout/LinedList"/>
    <dgm:cxn modelId="{8506B09E-37ED-4AF3-A8DD-A79EA140CA6D}" type="presParOf" srcId="{9A5AB2C9-21DE-40E0-992C-1C1DF6A54F04}" destId="{BCB45A98-3034-4523-AAF6-8F8450D573D2}" srcOrd="0" destOrd="0" presId="urn:microsoft.com/office/officeart/2008/layout/LinedList"/>
    <dgm:cxn modelId="{449AA8C4-4494-4E07-9F6E-8326BA2B1527}" type="presParOf" srcId="{9A5AB2C9-21DE-40E0-992C-1C1DF6A54F04}" destId="{18188F77-F44B-4907-900C-684343790A37}" srcOrd="1" destOrd="0" presId="urn:microsoft.com/office/officeart/2008/layout/LinedList"/>
    <dgm:cxn modelId="{D34B4A8B-4940-405E-A435-91B70D9C75E1}" type="presParOf" srcId="{9A5AB2C9-21DE-40E0-992C-1C1DF6A54F04}" destId="{6A0E7811-7DC8-48BC-AB93-1601FF398CDD}" srcOrd="2" destOrd="0" presId="urn:microsoft.com/office/officeart/2008/layout/LinedList"/>
    <dgm:cxn modelId="{9A89827E-0A34-4AFE-A5C7-6E00D2813C94}" type="presParOf" srcId="{789655F8-AABE-4C4E-800B-044D3A3CAF51}" destId="{6EA41297-D948-41A6-B4A4-A1E06D2F78D7}" srcOrd="23" destOrd="0" presId="urn:microsoft.com/office/officeart/2008/layout/LinedList"/>
    <dgm:cxn modelId="{1F5BC55E-5E9C-4980-9DBA-5C46B0B0DDE8}" type="presParOf" srcId="{789655F8-AABE-4C4E-800B-044D3A3CAF51}" destId="{EBE5F3EA-F536-428D-81B8-5981DE2E1280}" srcOrd="24" destOrd="0" presId="urn:microsoft.com/office/officeart/2008/layout/LinedList"/>
    <dgm:cxn modelId="{3AE413F3-837C-447D-993A-07060CCE4FD5}" type="presParOf" srcId="{789655F8-AABE-4C4E-800B-044D3A3CAF51}" destId="{F054803F-D240-429E-8861-0C7C495957A3}" srcOrd="25" destOrd="0" presId="urn:microsoft.com/office/officeart/2008/layout/LinedList"/>
    <dgm:cxn modelId="{DA3FCB85-E75B-427F-8128-0BA4D61FBD4D}" type="presParOf" srcId="{F054803F-D240-429E-8861-0C7C495957A3}" destId="{4ED3AE26-47DC-4251-A0C4-66BE2C14B444}" srcOrd="0" destOrd="0" presId="urn:microsoft.com/office/officeart/2008/layout/LinedList"/>
    <dgm:cxn modelId="{5F4120E9-5DE2-4E22-AA08-1C0ABB3C0BB4}" type="presParOf" srcId="{F054803F-D240-429E-8861-0C7C495957A3}" destId="{9347A2D0-37F1-4DD0-A375-A3AEF90F072F}" srcOrd="1" destOrd="0" presId="urn:microsoft.com/office/officeart/2008/layout/LinedList"/>
    <dgm:cxn modelId="{A22E729F-AACF-4260-8B2F-89292247415F}" type="presParOf" srcId="{F054803F-D240-429E-8861-0C7C495957A3}" destId="{12BA85B4-A0F5-4892-A0E2-41F4A8145662}" srcOrd="2" destOrd="0" presId="urn:microsoft.com/office/officeart/2008/layout/LinedList"/>
    <dgm:cxn modelId="{391E198E-F721-4720-84C5-18DD02723365}" type="presParOf" srcId="{789655F8-AABE-4C4E-800B-044D3A3CAF51}" destId="{5EBD7547-5B0B-4B3A-906E-A33423A6C52C}" srcOrd="26" destOrd="0" presId="urn:microsoft.com/office/officeart/2008/layout/LinedList"/>
    <dgm:cxn modelId="{9F649A31-BE9A-4F19-932E-4C0A692E6297}" type="presParOf" srcId="{789655F8-AABE-4C4E-800B-044D3A3CAF51}" destId="{2E9DFA0A-0417-490E-B3A8-17F691798DF0}" srcOrd="27"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3BE69B-7245-48C9-852E-5604BB2CA21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0A70E0F-56AF-45EA-87D2-667EFD8BFC25}">
      <dgm:prSet/>
      <dgm:spPr/>
      <dgm:t>
        <a:bodyPr/>
        <a:lstStyle/>
        <a:p>
          <a:r>
            <a:rPr lang="en-US" b="1" dirty="0"/>
            <a:t>Required Sections: </a:t>
          </a:r>
          <a:endParaRPr lang="en-US" dirty="0"/>
        </a:p>
      </dgm:t>
    </dgm:pt>
    <dgm:pt modelId="{3E6BE86E-2AA7-4FC7-B3B5-801977067DF1}" type="parTrans" cxnId="{9F8F3326-6050-476A-B2F4-999B2804C478}">
      <dgm:prSet/>
      <dgm:spPr/>
      <dgm:t>
        <a:bodyPr/>
        <a:lstStyle/>
        <a:p>
          <a:endParaRPr lang="en-US"/>
        </a:p>
      </dgm:t>
    </dgm:pt>
    <dgm:pt modelId="{A1AA1A4B-D690-4279-B0ED-CA42F41F2769}" type="sibTrans" cxnId="{9F8F3326-6050-476A-B2F4-999B2804C478}">
      <dgm:prSet/>
      <dgm:spPr/>
      <dgm:t>
        <a:bodyPr/>
        <a:lstStyle/>
        <a:p>
          <a:endParaRPr lang="en-US"/>
        </a:p>
      </dgm:t>
    </dgm:pt>
    <dgm:pt modelId="{C6ACD440-94EB-4D9E-8102-1437C5580DC0}">
      <dgm:prSet custT="1"/>
      <dgm:spPr/>
      <dgm:t>
        <a:bodyPr/>
        <a:lstStyle/>
        <a:p>
          <a:r>
            <a:rPr lang="en-US" sz="1400" dirty="0"/>
            <a:t>Anesthesia Section</a:t>
          </a:r>
        </a:p>
      </dgm:t>
    </dgm:pt>
    <dgm:pt modelId="{29D8B361-3978-48C3-8489-331B460C4272}" type="parTrans" cxnId="{C6A7A99D-51CE-4E45-867C-405A4DB956FA}">
      <dgm:prSet/>
      <dgm:spPr/>
      <dgm:t>
        <a:bodyPr/>
        <a:lstStyle/>
        <a:p>
          <a:endParaRPr lang="en-US"/>
        </a:p>
      </dgm:t>
    </dgm:pt>
    <dgm:pt modelId="{29194C43-498A-4422-8DC0-97DACE14B879}" type="sibTrans" cxnId="{C6A7A99D-51CE-4E45-867C-405A4DB956FA}">
      <dgm:prSet/>
      <dgm:spPr/>
      <dgm:t>
        <a:bodyPr/>
        <a:lstStyle/>
        <a:p>
          <a:endParaRPr lang="en-US"/>
        </a:p>
      </dgm:t>
    </dgm:pt>
    <dgm:pt modelId="{E600C70F-F0C8-4525-A670-9CAF83C2E8B5}">
      <dgm:prSet custT="1"/>
      <dgm:spPr/>
      <dgm:t>
        <a:bodyPr/>
        <a:lstStyle/>
        <a:p>
          <a:r>
            <a:rPr lang="en-US" sz="1400" dirty="0"/>
            <a:t>Complications Section</a:t>
          </a:r>
        </a:p>
      </dgm:t>
    </dgm:pt>
    <dgm:pt modelId="{2DC5C3E7-383E-4F7D-BE00-7F954F958C83}" type="parTrans" cxnId="{5B49E9F8-EFAF-41B2-8AE9-6AE330A71DFA}">
      <dgm:prSet/>
      <dgm:spPr/>
      <dgm:t>
        <a:bodyPr/>
        <a:lstStyle/>
        <a:p>
          <a:endParaRPr lang="en-US"/>
        </a:p>
      </dgm:t>
    </dgm:pt>
    <dgm:pt modelId="{B9412D2D-B510-4307-A505-6FD9B659584D}" type="sibTrans" cxnId="{5B49E9F8-EFAF-41B2-8AE9-6AE330A71DFA}">
      <dgm:prSet/>
      <dgm:spPr/>
      <dgm:t>
        <a:bodyPr/>
        <a:lstStyle/>
        <a:p>
          <a:endParaRPr lang="en-US"/>
        </a:p>
      </dgm:t>
    </dgm:pt>
    <dgm:pt modelId="{6783D90D-0168-459B-9AF7-627315A025C0}">
      <dgm:prSet custT="1"/>
      <dgm:spPr/>
      <dgm:t>
        <a:bodyPr/>
        <a:lstStyle/>
        <a:p>
          <a:r>
            <a:rPr lang="en-US" sz="1400" dirty="0"/>
            <a:t>Preoperative Diagnosis Section</a:t>
          </a:r>
        </a:p>
      </dgm:t>
    </dgm:pt>
    <dgm:pt modelId="{3B84A599-4E29-47C4-90DF-26E98CB3B95F}" type="parTrans" cxnId="{16AF66A6-FF87-4E8D-B827-28DF9C66A2FB}">
      <dgm:prSet/>
      <dgm:spPr/>
      <dgm:t>
        <a:bodyPr/>
        <a:lstStyle/>
        <a:p>
          <a:endParaRPr lang="en-US"/>
        </a:p>
      </dgm:t>
    </dgm:pt>
    <dgm:pt modelId="{650442FE-96D6-4C27-80ED-8F81C2A74C6C}" type="sibTrans" cxnId="{16AF66A6-FF87-4E8D-B827-28DF9C66A2FB}">
      <dgm:prSet/>
      <dgm:spPr/>
      <dgm:t>
        <a:bodyPr/>
        <a:lstStyle/>
        <a:p>
          <a:endParaRPr lang="en-US"/>
        </a:p>
      </dgm:t>
    </dgm:pt>
    <dgm:pt modelId="{435F0AFC-C8FE-4349-8C5F-42606C1E60D1}">
      <dgm:prSet custT="1"/>
      <dgm:spPr/>
      <dgm:t>
        <a:bodyPr/>
        <a:lstStyle/>
        <a:p>
          <a:r>
            <a:rPr lang="en-US" sz="1400" dirty="0"/>
            <a:t>Procedure Estimated Blood Loss Section</a:t>
          </a:r>
        </a:p>
      </dgm:t>
    </dgm:pt>
    <dgm:pt modelId="{2C9F51C1-B0F4-4D55-A599-6A59D2406092}" type="parTrans" cxnId="{E2BB807C-9E5D-4E6D-B8F4-DEA6F77C07F4}">
      <dgm:prSet/>
      <dgm:spPr/>
      <dgm:t>
        <a:bodyPr/>
        <a:lstStyle/>
        <a:p>
          <a:endParaRPr lang="en-US"/>
        </a:p>
      </dgm:t>
    </dgm:pt>
    <dgm:pt modelId="{58A3CB2D-C5C0-4D78-B131-46552E7A3734}" type="sibTrans" cxnId="{E2BB807C-9E5D-4E6D-B8F4-DEA6F77C07F4}">
      <dgm:prSet/>
      <dgm:spPr/>
      <dgm:t>
        <a:bodyPr/>
        <a:lstStyle/>
        <a:p>
          <a:endParaRPr lang="en-US"/>
        </a:p>
      </dgm:t>
    </dgm:pt>
    <dgm:pt modelId="{59D67FF4-7F5C-4662-824A-62BBED53ECB5}">
      <dgm:prSet custT="1"/>
      <dgm:spPr/>
      <dgm:t>
        <a:bodyPr/>
        <a:lstStyle/>
        <a:p>
          <a:r>
            <a:rPr lang="en-US" sz="1400" dirty="0"/>
            <a:t>Procedure Findings Section</a:t>
          </a:r>
        </a:p>
      </dgm:t>
    </dgm:pt>
    <dgm:pt modelId="{13B892B5-4F91-412F-89C8-0DEC6A51A5F4}" type="parTrans" cxnId="{C5E02C7B-EDA3-4B16-8267-1B34005266DD}">
      <dgm:prSet/>
      <dgm:spPr/>
      <dgm:t>
        <a:bodyPr/>
        <a:lstStyle/>
        <a:p>
          <a:endParaRPr lang="en-US"/>
        </a:p>
      </dgm:t>
    </dgm:pt>
    <dgm:pt modelId="{94C41A78-E0CF-42A4-A0A9-63F818A903C6}" type="sibTrans" cxnId="{C5E02C7B-EDA3-4B16-8267-1B34005266DD}">
      <dgm:prSet/>
      <dgm:spPr/>
      <dgm:t>
        <a:bodyPr/>
        <a:lstStyle/>
        <a:p>
          <a:endParaRPr lang="en-US"/>
        </a:p>
      </dgm:t>
    </dgm:pt>
    <dgm:pt modelId="{575FBDD3-45B5-4991-BCF0-3E54135A4190}">
      <dgm:prSet custT="1"/>
      <dgm:spPr/>
      <dgm:t>
        <a:bodyPr/>
        <a:lstStyle/>
        <a:p>
          <a:r>
            <a:rPr lang="en-US" sz="1400" dirty="0"/>
            <a:t>Procedure Specimens Taken Section</a:t>
          </a:r>
        </a:p>
      </dgm:t>
    </dgm:pt>
    <dgm:pt modelId="{CEEE79C2-0433-49FD-94F0-9DDABB81713C}" type="parTrans" cxnId="{AC1A8B9C-20E0-40FF-8716-44B38DF60A3C}">
      <dgm:prSet/>
      <dgm:spPr/>
      <dgm:t>
        <a:bodyPr/>
        <a:lstStyle/>
        <a:p>
          <a:endParaRPr lang="en-US"/>
        </a:p>
      </dgm:t>
    </dgm:pt>
    <dgm:pt modelId="{E6580CB0-D0CC-4D3A-9F6A-A2CAD20663ED}" type="sibTrans" cxnId="{AC1A8B9C-20E0-40FF-8716-44B38DF60A3C}">
      <dgm:prSet/>
      <dgm:spPr/>
      <dgm:t>
        <a:bodyPr/>
        <a:lstStyle/>
        <a:p>
          <a:endParaRPr lang="en-US"/>
        </a:p>
      </dgm:t>
    </dgm:pt>
    <dgm:pt modelId="{5395EC49-CC9B-4768-95BA-BC4DAA0760BA}">
      <dgm:prSet/>
      <dgm:spPr/>
      <dgm:t>
        <a:bodyPr/>
        <a:lstStyle/>
        <a:p>
          <a:r>
            <a:rPr lang="en-US" dirty="0"/>
            <a:t>Procedure Description Section</a:t>
          </a:r>
        </a:p>
      </dgm:t>
    </dgm:pt>
    <dgm:pt modelId="{B76D234F-5C1C-4196-ACD7-04AE759A90DA}" type="parTrans" cxnId="{02FAE6EF-B86F-4C18-9BCA-0D65E3A5CCFD}">
      <dgm:prSet/>
      <dgm:spPr/>
      <dgm:t>
        <a:bodyPr/>
        <a:lstStyle/>
        <a:p>
          <a:endParaRPr lang="en-US"/>
        </a:p>
      </dgm:t>
    </dgm:pt>
    <dgm:pt modelId="{81A7CC56-527D-45C3-A62B-BF87F132BC37}" type="sibTrans" cxnId="{02FAE6EF-B86F-4C18-9BCA-0D65E3A5CCFD}">
      <dgm:prSet/>
      <dgm:spPr/>
      <dgm:t>
        <a:bodyPr/>
        <a:lstStyle/>
        <a:p>
          <a:endParaRPr lang="en-US"/>
        </a:p>
      </dgm:t>
    </dgm:pt>
    <dgm:pt modelId="{B327BA2E-0843-4E5D-B3B7-1A3084EEAB39}">
      <dgm:prSet/>
      <dgm:spPr/>
      <dgm:t>
        <a:bodyPr/>
        <a:lstStyle/>
        <a:p>
          <a:r>
            <a:rPr lang="en-US" dirty="0"/>
            <a:t>Postoperative Diagnosis Section</a:t>
          </a:r>
        </a:p>
      </dgm:t>
    </dgm:pt>
    <dgm:pt modelId="{99D98A5A-995B-45EB-8080-363D1E0D199E}" type="parTrans" cxnId="{C8A79973-3CB8-4AC5-9D3F-54D96559634B}">
      <dgm:prSet/>
      <dgm:spPr/>
      <dgm:t>
        <a:bodyPr/>
        <a:lstStyle/>
        <a:p>
          <a:endParaRPr lang="en-US"/>
        </a:p>
      </dgm:t>
    </dgm:pt>
    <dgm:pt modelId="{B4F2D8E8-C94A-484D-BD8A-53404A40E2D7}" type="sibTrans" cxnId="{C8A79973-3CB8-4AC5-9D3F-54D96559634B}">
      <dgm:prSet/>
      <dgm:spPr/>
      <dgm:t>
        <a:bodyPr/>
        <a:lstStyle/>
        <a:p>
          <a:endParaRPr lang="en-US"/>
        </a:p>
      </dgm:t>
    </dgm:pt>
    <dgm:pt modelId="{E09CB521-ED94-4152-9216-FB1D42A6EA16}" type="pres">
      <dgm:prSet presAssocID="{543BE69B-7245-48C9-852E-5604BB2CA219}" presName="vert0" presStyleCnt="0">
        <dgm:presLayoutVars>
          <dgm:dir/>
          <dgm:animOne val="branch"/>
          <dgm:animLvl val="lvl"/>
        </dgm:presLayoutVars>
      </dgm:prSet>
      <dgm:spPr/>
    </dgm:pt>
    <dgm:pt modelId="{E929065A-F3AF-4BB4-A7E7-E53AB3C62C1F}" type="pres">
      <dgm:prSet presAssocID="{F0A70E0F-56AF-45EA-87D2-667EFD8BFC25}" presName="thickLine" presStyleLbl="alignNode1" presStyleIdx="0" presStyleCnt="1"/>
      <dgm:spPr/>
    </dgm:pt>
    <dgm:pt modelId="{E512D117-4FF8-487B-88D6-89231790311F}" type="pres">
      <dgm:prSet presAssocID="{F0A70E0F-56AF-45EA-87D2-667EFD8BFC25}" presName="horz1" presStyleCnt="0"/>
      <dgm:spPr/>
    </dgm:pt>
    <dgm:pt modelId="{B3444CB8-19FE-458A-B75A-984A7A0B9013}" type="pres">
      <dgm:prSet presAssocID="{F0A70E0F-56AF-45EA-87D2-667EFD8BFC25}" presName="tx1" presStyleLbl="revTx" presStyleIdx="0" presStyleCnt="9" custScaleX="133949"/>
      <dgm:spPr/>
    </dgm:pt>
    <dgm:pt modelId="{789655F8-AABE-4C4E-800B-044D3A3CAF51}" type="pres">
      <dgm:prSet presAssocID="{F0A70E0F-56AF-45EA-87D2-667EFD8BFC25}" presName="vert1" presStyleCnt="0"/>
      <dgm:spPr/>
    </dgm:pt>
    <dgm:pt modelId="{6D7FE7F5-172C-4C95-A4B1-2B9D377356B0}" type="pres">
      <dgm:prSet presAssocID="{C6ACD440-94EB-4D9E-8102-1437C5580DC0}" presName="vertSpace2a" presStyleCnt="0"/>
      <dgm:spPr/>
    </dgm:pt>
    <dgm:pt modelId="{BE008290-E622-4999-8FEC-BE566BD55676}" type="pres">
      <dgm:prSet presAssocID="{C6ACD440-94EB-4D9E-8102-1437C5580DC0}" presName="horz2" presStyleCnt="0"/>
      <dgm:spPr/>
    </dgm:pt>
    <dgm:pt modelId="{22ECDEBE-B056-4016-AD18-341243598F7F}" type="pres">
      <dgm:prSet presAssocID="{C6ACD440-94EB-4D9E-8102-1437C5580DC0}" presName="horzSpace2" presStyleCnt="0"/>
      <dgm:spPr/>
    </dgm:pt>
    <dgm:pt modelId="{1BF32080-75A9-4DF3-A0F6-4EAA43213C6E}" type="pres">
      <dgm:prSet presAssocID="{C6ACD440-94EB-4D9E-8102-1437C5580DC0}" presName="tx2" presStyleLbl="revTx" presStyleIdx="1" presStyleCnt="9"/>
      <dgm:spPr/>
    </dgm:pt>
    <dgm:pt modelId="{9097D485-E3B3-4000-9E48-2EF4B78A2677}" type="pres">
      <dgm:prSet presAssocID="{C6ACD440-94EB-4D9E-8102-1437C5580DC0}" presName="vert2" presStyleCnt="0"/>
      <dgm:spPr/>
    </dgm:pt>
    <dgm:pt modelId="{4C9D066D-C1D6-4CA3-A6CD-62A30E63B9DA}" type="pres">
      <dgm:prSet presAssocID="{C6ACD440-94EB-4D9E-8102-1437C5580DC0}" presName="thinLine2b" presStyleLbl="callout" presStyleIdx="0" presStyleCnt="8"/>
      <dgm:spPr/>
    </dgm:pt>
    <dgm:pt modelId="{3ADC5971-4698-4925-A6B6-A06FEC7057C2}" type="pres">
      <dgm:prSet presAssocID="{C6ACD440-94EB-4D9E-8102-1437C5580DC0}" presName="vertSpace2b" presStyleCnt="0"/>
      <dgm:spPr/>
    </dgm:pt>
    <dgm:pt modelId="{2EAA20C8-42EC-4DE8-80FE-C08BE32B7EF2}" type="pres">
      <dgm:prSet presAssocID="{E600C70F-F0C8-4525-A670-9CAF83C2E8B5}" presName="horz2" presStyleCnt="0"/>
      <dgm:spPr/>
    </dgm:pt>
    <dgm:pt modelId="{EBDABA73-DA37-4BD2-90E1-41070BD698D5}" type="pres">
      <dgm:prSet presAssocID="{E600C70F-F0C8-4525-A670-9CAF83C2E8B5}" presName="horzSpace2" presStyleCnt="0"/>
      <dgm:spPr/>
    </dgm:pt>
    <dgm:pt modelId="{8ADE48C6-731A-4180-BDAB-3CC6F34E2513}" type="pres">
      <dgm:prSet presAssocID="{E600C70F-F0C8-4525-A670-9CAF83C2E8B5}" presName="tx2" presStyleLbl="revTx" presStyleIdx="2" presStyleCnt="9"/>
      <dgm:spPr/>
    </dgm:pt>
    <dgm:pt modelId="{A8D8E124-7FB4-4BEF-807C-CB4B52614559}" type="pres">
      <dgm:prSet presAssocID="{E600C70F-F0C8-4525-A670-9CAF83C2E8B5}" presName="vert2" presStyleCnt="0"/>
      <dgm:spPr/>
    </dgm:pt>
    <dgm:pt modelId="{A3B1C84D-2521-41D4-B9A9-CB0267FBBED8}" type="pres">
      <dgm:prSet presAssocID="{E600C70F-F0C8-4525-A670-9CAF83C2E8B5}" presName="thinLine2b" presStyleLbl="callout" presStyleIdx="1" presStyleCnt="8"/>
      <dgm:spPr/>
    </dgm:pt>
    <dgm:pt modelId="{8C2C8E6F-BF21-4A50-8B0D-D2D693EA4C24}" type="pres">
      <dgm:prSet presAssocID="{E600C70F-F0C8-4525-A670-9CAF83C2E8B5}" presName="vertSpace2b" presStyleCnt="0"/>
      <dgm:spPr/>
    </dgm:pt>
    <dgm:pt modelId="{37782880-CF9C-483B-A337-D77961F8A7D7}" type="pres">
      <dgm:prSet presAssocID="{6783D90D-0168-459B-9AF7-627315A025C0}" presName="horz2" presStyleCnt="0"/>
      <dgm:spPr/>
    </dgm:pt>
    <dgm:pt modelId="{B1CF6C5D-EA5E-4228-AE98-B631040A4B22}" type="pres">
      <dgm:prSet presAssocID="{6783D90D-0168-459B-9AF7-627315A025C0}" presName="horzSpace2" presStyleCnt="0"/>
      <dgm:spPr/>
    </dgm:pt>
    <dgm:pt modelId="{0072D89D-87CE-41F2-9066-BC6BC3670AD6}" type="pres">
      <dgm:prSet presAssocID="{6783D90D-0168-459B-9AF7-627315A025C0}" presName="tx2" presStyleLbl="revTx" presStyleIdx="3" presStyleCnt="9"/>
      <dgm:spPr/>
    </dgm:pt>
    <dgm:pt modelId="{B5BCD231-1490-4C9D-A9BB-99218E743C5E}" type="pres">
      <dgm:prSet presAssocID="{6783D90D-0168-459B-9AF7-627315A025C0}" presName="vert2" presStyleCnt="0"/>
      <dgm:spPr/>
    </dgm:pt>
    <dgm:pt modelId="{D312F2DB-1F85-4068-BFCC-65BF1084461F}" type="pres">
      <dgm:prSet presAssocID="{6783D90D-0168-459B-9AF7-627315A025C0}" presName="thinLine2b" presStyleLbl="callout" presStyleIdx="2" presStyleCnt="8"/>
      <dgm:spPr/>
    </dgm:pt>
    <dgm:pt modelId="{AC0CD293-404E-4AF2-9CFD-3BBFD58BA439}" type="pres">
      <dgm:prSet presAssocID="{6783D90D-0168-459B-9AF7-627315A025C0}" presName="vertSpace2b" presStyleCnt="0"/>
      <dgm:spPr/>
    </dgm:pt>
    <dgm:pt modelId="{1EDD259A-EEDE-4680-9D57-D848C36E4864}" type="pres">
      <dgm:prSet presAssocID="{435F0AFC-C8FE-4349-8C5F-42606C1E60D1}" presName="horz2" presStyleCnt="0"/>
      <dgm:spPr/>
    </dgm:pt>
    <dgm:pt modelId="{11336E97-1D54-4F91-AEF5-8BF53135BF71}" type="pres">
      <dgm:prSet presAssocID="{435F0AFC-C8FE-4349-8C5F-42606C1E60D1}" presName="horzSpace2" presStyleCnt="0"/>
      <dgm:spPr/>
    </dgm:pt>
    <dgm:pt modelId="{18F90144-5105-4D50-A0EA-562D6DFCCBF2}" type="pres">
      <dgm:prSet presAssocID="{435F0AFC-C8FE-4349-8C5F-42606C1E60D1}" presName="tx2" presStyleLbl="revTx" presStyleIdx="4" presStyleCnt="9"/>
      <dgm:spPr/>
    </dgm:pt>
    <dgm:pt modelId="{8D97F77B-4225-4A11-B5D0-8E27019099A3}" type="pres">
      <dgm:prSet presAssocID="{435F0AFC-C8FE-4349-8C5F-42606C1E60D1}" presName="vert2" presStyleCnt="0"/>
      <dgm:spPr/>
    </dgm:pt>
    <dgm:pt modelId="{7B1B61E1-72CC-43A0-B150-5E965869BD4C}" type="pres">
      <dgm:prSet presAssocID="{435F0AFC-C8FE-4349-8C5F-42606C1E60D1}" presName="thinLine2b" presStyleLbl="callout" presStyleIdx="3" presStyleCnt="8"/>
      <dgm:spPr/>
    </dgm:pt>
    <dgm:pt modelId="{C98CCF5C-44FA-4C3D-BEF5-15CEB23983FB}" type="pres">
      <dgm:prSet presAssocID="{435F0AFC-C8FE-4349-8C5F-42606C1E60D1}" presName="vertSpace2b" presStyleCnt="0"/>
      <dgm:spPr/>
    </dgm:pt>
    <dgm:pt modelId="{BAB94E07-9A99-471D-A3AB-B62E56440795}" type="pres">
      <dgm:prSet presAssocID="{59D67FF4-7F5C-4662-824A-62BBED53ECB5}" presName="horz2" presStyleCnt="0"/>
      <dgm:spPr/>
    </dgm:pt>
    <dgm:pt modelId="{60963396-FF8A-4CC6-B51B-86F2B691E634}" type="pres">
      <dgm:prSet presAssocID="{59D67FF4-7F5C-4662-824A-62BBED53ECB5}" presName="horzSpace2" presStyleCnt="0"/>
      <dgm:spPr/>
    </dgm:pt>
    <dgm:pt modelId="{51941226-EA9C-4617-A9D2-D04080A31E3B}" type="pres">
      <dgm:prSet presAssocID="{59D67FF4-7F5C-4662-824A-62BBED53ECB5}" presName="tx2" presStyleLbl="revTx" presStyleIdx="5" presStyleCnt="9"/>
      <dgm:spPr/>
    </dgm:pt>
    <dgm:pt modelId="{F8228C50-031F-4C33-A5BA-71A52F901E7D}" type="pres">
      <dgm:prSet presAssocID="{59D67FF4-7F5C-4662-824A-62BBED53ECB5}" presName="vert2" presStyleCnt="0"/>
      <dgm:spPr/>
    </dgm:pt>
    <dgm:pt modelId="{C393DF4B-34AC-4A17-A875-EC53F53D9C92}" type="pres">
      <dgm:prSet presAssocID="{59D67FF4-7F5C-4662-824A-62BBED53ECB5}" presName="thinLine2b" presStyleLbl="callout" presStyleIdx="4" presStyleCnt="8"/>
      <dgm:spPr/>
    </dgm:pt>
    <dgm:pt modelId="{AA1E07EE-9842-462D-ACB3-8D879C4C1249}" type="pres">
      <dgm:prSet presAssocID="{59D67FF4-7F5C-4662-824A-62BBED53ECB5}" presName="vertSpace2b" presStyleCnt="0"/>
      <dgm:spPr/>
    </dgm:pt>
    <dgm:pt modelId="{5C966694-BD79-493E-B670-030274B64996}" type="pres">
      <dgm:prSet presAssocID="{575FBDD3-45B5-4991-BCF0-3E54135A4190}" presName="horz2" presStyleCnt="0"/>
      <dgm:spPr/>
    </dgm:pt>
    <dgm:pt modelId="{90CC7F1E-9EF0-428C-BCF5-3602EEEE720F}" type="pres">
      <dgm:prSet presAssocID="{575FBDD3-45B5-4991-BCF0-3E54135A4190}" presName="horzSpace2" presStyleCnt="0"/>
      <dgm:spPr/>
    </dgm:pt>
    <dgm:pt modelId="{BF327547-EDCC-4AB0-8095-A0B216C219C0}" type="pres">
      <dgm:prSet presAssocID="{575FBDD3-45B5-4991-BCF0-3E54135A4190}" presName="tx2" presStyleLbl="revTx" presStyleIdx="6" presStyleCnt="9"/>
      <dgm:spPr/>
    </dgm:pt>
    <dgm:pt modelId="{ABA41610-F33F-44D8-BFFE-2AC40103AE74}" type="pres">
      <dgm:prSet presAssocID="{575FBDD3-45B5-4991-BCF0-3E54135A4190}" presName="vert2" presStyleCnt="0"/>
      <dgm:spPr/>
    </dgm:pt>
    <dgm:pt modelId="{514B87C1-6B5F-442B-A522-7AB0147A90F4}" type="pres">
      <dgm:prSet presAssocID="{575FBDD3-45B5-4991-BCF0-3E54135A4190}" presName="thinLine2b" presStyleLbl="callout" presStyleIdx="5" presStyleCnt="8"/>
      <dgm:spPr/>
    </dgm:pt>
    <dgm:pt modelId="{A14E527A-078E-4194-AD50-0612DE0797A5}" type="pres">
      <dgm:prSet presAssocID="{575FBDD3-45B5-4991-BCF0-3E54135A4190}" presName="vertSpace2b" presStyleCnt="0"/>
      <dgm:spPr/>
    </dgm:pt>
    <dgm:pt modelId="{D90B216C-5C3F-4B52-8003-86632D153A7F}" type="pres">
      <dgm:prSet presAssocID="{5395EC49-CC9B-4768-95BA-BC4DAA0760BA}" presName="horz2" presStyleCnt="0"/>
      <dgm:spPr/>
    </dgm:pt>
    <dgm:pt modelId="{AC7AD0D9-BC6A-4B4D-B362-5E56C4DD5A36}" type="pres">
      <dgm:prSet presAssocID="{5395EC49-CC9B-4768-95BA-BC4DAA0760BA}" presName="horzSpace2" presStyleCnt="0"/>
      <dgm:spPr/>
    </dgm:pt>
    <dgm:pt modelId="{FC51C156-FC9E-404C-B26D-8A0C2C462785}" type="pres">
      <dgm:prSet presAssocID="{5395EC49-CC9B-4768-95BA-BC4DAA0760BA}" presName="tx2" presStyleLbl="revTx" presStyleIdx="7" presStyleCnt="9"/>
      <dgm:spPr/>
    </dgm:pt>
    <dgm:pt modelId="{9EE8E671-F3FF-4755-BDBE-3F74AE710FEA}" type="pres">
      <dgm:prSet presAssocID="{5395EC49-CC9B-4768-95BA-BC4DAA0760BA}" presName="vert2" presStyleCnt="0"/>
      <dgm:spPr/>
    </dgm:pt>
    <dgm:pt modelId="{C3839789-1585-4D7E-BE40-81E147CD30B7}" type="pres">
      <dgm:prSet presAssocID="{5395EC49-CC9B-4768-95BA-BC4DAA0760BA}" presName="thinLine2b" presStyleLbl="callout" presStyleIdx="6" presStyleCnt="8"/>
      <dgm:spPr/>
    </dgm:pt>
    <dgm:pt modelId="{1DCBEDD5-286A-478E-A488-92930B43B049}" type="pres">
      <dgm:prSet presAssocID="{5395EC49-CC9B-4768-95BA-BC4DAA0760BA}" presName="vertSpace2b" presStyleCnt="0"/>
      <dgm:spPr/>
    </dgm:pt>
    <dgm:pt modelId="{35BE80BC-B4E4-44FF-A3F0-8A554E765051}" type="pres">
      <dgm:prSet presAssocID="{B327BA2E-0843-4E5D-B3B7-1A3084EEAB39}" presName="horz2" presStyleCnt="0"/>
      <dgm:spPr/>
    </dgm:pt>
    <dgm:pt modelId="{BD14ED0E-C1C4-482A-A6C5-13C4166E8F17}" type="pres">
      <dgm:prSet presAssocID="{B327BA2E-0843-4E5D-B3B7-1A3084EEAB39}" presName="horzSpace2" presStyleCnt="0"/>
      <dgm:spPr/>
    </dgm:pt>
    <dgm:pt modelId="{600C9846-9E9B-433F-BC9C-9E4CA607395D}" type="pres">
      <dgm:prSet presAssocID="{B327BA2E-0843-4E5D-B3B7-1A3084EEAB39}" presName="tx2" presStyleLbl="revTx" presStyleIdx="8" presStyleCnt="9"/>
      <dgm:spPr/>
    </dgm:pt>
    <dgm:pt modelId="{82FC66C5-DEEC-464C-B49A-9503C70D789A}" type="pres">
      <dgm:prSet presAssocID="{B327BA2E-0843-4E5D-B3B7-1A3084EEAB39}" presName="vert2" presStyleCnt="0"/>
      <dgm:spPr/>
    </dgm:pt>
    <dgm:pt modelId="{857FB92C-9597-4AAF-B498-BD3896105585}" type="pres">
      <dgm:prSet presAssocID="{B327BA2E-0843-4E5D-B3B7-1A3084EEAB39}" presName="thinLine2b" presStyleLbl="callout" presStyleIdx="7" presStyleCnt="8"/>
      <dgm:spPr/>
    </dgm:pt>
    <dgm:pt modelId="{981D6D8C-62DF-47D1-83C2-4E08ACC6A515}" type="pres">
      <dgm:prSet presAssocID="{B327BA2E-0843-4E5D-B3B7-1A3084EEAB39}" presName="vertSpace2b" presStyleCnt="0"/>
      <dgm:spPr/>
    </dgm:pt>
  </dgm:ptLst>
  <dgm:cxnLst>
    <dgm:cxn modelId="{0A26A314-6956-4224-B41A-18598E05DE65}" type="presOf" srcId="{59D67FF4-7F5C-4662-824A-62BBED53ECB5}" destId="{51941226-EA9C-4617-A9D2-D04080A31E3B}" srcOrd="0" destOrd="0" presId="urn:microsoft.com/office/officeart/2008/layout/LinedList"/>
    <dgm:cxn modelId="{D677C618-30C5-4D63-A55E-71F1995A256C}" type="presOf" srcId="{5395EC49-CC9B-4768-95BA-BC4DAA0760BA}" destId="{FC51C156-FC9E-404C-B26D-8A0C2C462785}" srcOrd="0" destOrd="0" presId="urn:microsoft.com/office/officeart/2008/layout/LinedList"/>
    <dgm:cxn modelId="{9F8F3326-6050-476A-B2F4-999B2804C478}" srcId="{543BE69B-7245-48C9-852E-5604BB2CA219}" destId="{F0A70E0F-56AF-45EA-87D2-667EFD8BFC25}" srcOrd="0" destOrd="0" parTransId="{3E6BE86E-2AA7-4FC7-B3B5-801977067DF1}" sibTransId="{A1AA1A4B-D690-4279-B0ED-CA42F41F2769}"/>
    <dgm:cxn modelId="{1B580A49-2855-4A08-81C6-E84D0745C564}" type="presOf" srcId="{435F0AFC-C8FE-4349-8C5F-42606C1E60D1}" destId="{18F90144-5105-4D50-A0EA-562D6DFCCBF2}" srcOrd="0" destOrd="0" presId="urn:microsoft.com/office/officeart/2008/layout/LinedList"/>
    <dgm:cxn modelId="{C8A79973-3CB8-4AC5-9D3F-54D96559634B}" srcId="{F0A70E0F-56AF-45EA-87D2-667EFD8BFC25}" destId="{B327BA2E-0843-4E5D-B3B7-1A3084EEAB39}" srcOrd="7" destOrd="0" parTransId="{99D98A5A-995B-45EB-8080-363D1E0D199E}" sibTransId="{B4F2D8E8-C94A-484D-BD8A-53404A40E2D7}"/>
    <dgm:cxn modelId="{C5E02C7B-EDA3-4B16-8267-1B34005266DD}" srcId="{F0A70E0F-56AF-45EA-87D2-667EFD8BFC25}" destId="{59D67FF4-7F5C-4662-824A-62BBED53ECB5}" srcOrd="4" destOrd="0" parTransId="{13B892B5-4F91-412F-89C8-0DEC6A51A5F4}" sibTransId="{94C41A78-E0CF-42A4-A0A9-63F818A903C6}"/>
    <dgm:cxn modelId="{E2BB807C-9E5D-4E6D-B8F4-DEA6F77C07F4}" srcId="{F0A70E0F-56AF-45EA-87D2-667EFD8BFC25}" destId="{435F0AFC-C8FE-4349-8C5F-42606C1E60D1}" srcOrd="3" destOrd="0" parTransId="{2C9F51C1-B0F4-4D55-A599-6A59D2406092}" sibTransId="{58A3CB2D-C5C0-4D78-B131-46552E7A3734}"/>
    <dgm:cxn modelId="{2EC2C793-BB72-412C-899D-6536CAF01A88}" type="presOf" srcId="{6783D90D-0168-459B-9AF7-627315A025C0}" destId="{0072D89D-87CE-41F2-9066-BC6BC3670AD6}" srcOrd="0" destOrd="0" presId="urn:microsoft.com/office/officeart/2008/layout/LinedList"/>
    <dgm:cxn modelId="{515B6F9C-96DF-44C7-BF81-65E3E9115241}" type="presOf" srcId="{B327BA2E-0843-4E5D-B3B7-1A3084EEAB39}" destId="{600C9846-9E9B-433F-BC9C-9E4CA607395D}" srcOrd="0" destOrd="0" presId="urn:microsoft.com/office/officeart/2008/layout/LinedList"/>
    <dgm:cxn modelId="{AC1A8B9C-20E0-40FF-8716-44B38DF60A3C}" srcId="{F0A70E0F-56AF-45EA-87D2-667EFD8BFC25}" destId="{575FBDD3-45B5-4991-BCF0-3E54135A4190}" srcOrd="5" destOrd="0" parTransId="{CEEE79C2-0433-49FD-94F0-9DDABB81713C}" sibTransId="{E6580CB0-D0CC-4D3A-9F6A-A2CAD20663ED}"/>
    <dgm:cxn modelId="{C6A7A99D-51CE-4E45-867C-405A4DB956FA}" srcId="{F0A70E0F-56AF-45EA-87D2-667EFD8BFC25}" destId="{C6ACD440-94EB-4D9E-8102-1437C5580DC0}" srcOrd="0" destOrd="0" parTransId="{29D8B361-3978-48C3-8489-331B460C4272}" sibTransId="{29194C43-498A-4422-8DC0-97DACE14B879}"/>
    <dgm:cxn modelId="{16AF66A6-FF87-4E8D-B827-28DF9C66A2FB}" srcId="{F0A70E0F-56AF-45EA-87D2-667EFD8BFC25}" destId="{6783D90D-0168-459B-9AF7-627315A025C0}" srcOrd="2" destOrd="0" parTransId="{3B84A599-4E29-47C4-90DF-26E98CB3B95F}" sibTransId="{650442FE-96D6-4C27-80ED-8F81C2A74C6C}"/>
    <dgm:cxn modelId="{0871C6AB-73CA-4281-9923-DE7F0D73CFAA}" type="presOf" srcId="{F0A70E0F-56AF-45EA-87D2-667EFD8BFC25}" destId="{B3444CB8-19FE-458A-B75A-984A7A0B9013}" srcOrd="0" destOrd="0" presId="urn:microsoft.com/office/officeart/2008/layout/LinedList"/>
    <dgm:cxn modelId="{44DA40E6-AB8B-4E4C-B191-01B26F3EF64B}" type="presOf" srcId="{543BE69B-7245-48C9-852E-5604BB2CA219}" destId="{E09CB521-ED94-4152-9216-FB1D42A6EA16}" srcOrd="0" destOrd="0" presId="urn:microsoft.com/office/officeart/2008/layout/LinedList"/>
    <dgm:cxn modelId="{AA7EE2EC-4FD7-4BC4-8575-04A624D6E5D8}" type="presOf" srcId="{575FBDD3-45B5-4991-BCF0-3E54135A4190}" destId="{BF327547-EDCC-4AB0-8095-A0B216C219C0}" srcOrd="0" destOrd="0" presId="urn:microsoft.com/office/officeart/2008/layout/LinedList"/>
    <dgm:cxn modelId="{E258EFEC-DE26-4593-8CCB-BF2789E19534}" type="presOf" srcId="{C6ACD440-94EB-4D9E-8102-1437C5580DC0}" destId="{1BF32080-75A9-4DF3-A0F6-4EAA43213C6E}" srcOrd="0" destOrd="0" presId="urn:microsoft.com/office/officeart/2008/layout/LinedList"/>
    <dgm:cxn modelId="{02FAE6EF-B86F-4C18-9BCA-0D65E3A5CCFD}" srcId="{F0A70E0F-56AF-45EA-87D2-667EFD8BFC25}" destId="{5395EC49-CC9B-4768-95BA-BC4DAA0760BA}" srcOrd="6" destOrd="0" parTransId="{B76D234F-5C1C-4196-ACD7-04AE759A90DA}" sibTransId="{81A7CC56-527D-45C3-A62B-BF87F132BC37}"/>
    <dgm:cxn modelId="{5B49E9F8-EFAF-41B2-8AE9-6AE330A71DFA}" srcId="{F0A70E0F-56AF-45EA-87D2-667EFD8BFC25}" destId="{E600C70F-F0C8-4525-A670-9CAF83C2E8B5}" srcOrd="1" destOrd="0" parTransId="{2DC5C3E7-383E-4F7D-BE00-7F954F958C83}" sibTransId="{B9412D2D-B510-4307-A505-6FD9B659584D}"/>
    <dgm:cxn modelId="{47EDDDFA-68A4-4195-B744-BAA9DC5558C3}" type="presOf" srcId="{E600C70F-F0C8-4525-A670-9CAF83C2E8B5}" destId="{8ADE48C6-731A-4180-BDAB-3CC6F34E2513}" srcOrd="0" destOrd="0" presId="urn:microsoft.com/office/officeart/2008/layout/LinedList"/>
    <dgm:cxn modelId="{E3EE3D79-091A-43AD-B4BA-A9C1E0A83503}" type="presParOf" srcId="{E09CB521-ED94-4152-9216-FB1D42A6EA16}" destId="{E929065A-F3AF-4BB4-A7E7-E53AB3C62C1F}" srcOrd="0" destOrd="0" presId="urn:microsoft.com/office/officeart/2008/layout/LinedList"/>
    <dgm:cxn modelId="{38E0F05B-B854-4509-8CF6-9496986D32E3}" type="presParOf" srcId="{E09CB521-ED94-4152-9216-FB1D42A6EA16}" destId="{E512D117-4FF8-487B-88D6-89231790311F}" srcOrd="1" destOrd="0" presId="urn:microsoft.com/office/officeart/2008/layout/LinedList"/>
    <dgm:cxn modelId="{B2F0D849-7BC9-4995-8699-9DC95987C003}" type="presParOf" srcId="{E512D117-4FF8-487B-88D6-89231790311F}" destId="{B3444CB8-19FE-458A-B75A-984A7A0B9013}" srcOrd="0" destOrd="0" presId="urn:microsoft.com/office/officeart/2008/layout/LinedList"/>
    <dgm:cxn modelId="{D7BB475C-2C6C-40F3-ABF8-201C1DD130AF}" type="presParOf" srcId="{E512D117-4FF8-487B-88D6-89231790311F}" destId="{789655F8-AABE-4C4E-800B-044D3A3CAF51}" srcOrd="1" destOrd="0" presId="urn:microsoft.com/office/officeart/2008/layout/LinedList"/>
    <dgm:cxn modelId="{ADED2B43-7D5C-45CB-A8D2-6A082AE5E803}" type="presParOf" srcId="{789655F8-AABE-4C4E-800B-044D3A3CAF51}" destId="{6D7FE7F5-172C-4C95-A4B1-2B9D377356B0}" srcOrd="0" destOrd="0" presId="urn:microsoft.com/office/officeart/2008/layout/LinedList"/>
    <dgm:cxn modelId="{E3C6B560-BC7A-471C-9F06-5C23BD3C457B}" type="presParOf" srcId="{789655F8-AABE-4C4E-800B-044D3A3CAF51}" destId="{BE008290-E622-4999-8FEC-BE566BD55676}" srcOrd="1" destOrd="0" presId="urn:microsoft.com/office/officeart/2008/layout/LinedList"/>
    <dgm:cxn modelId="{3AB11C3E-2AC7-4C39-8F5E-CD3E29191167}" type="presParOf" srcId="{BE008290-E622-4999-8FEC-BE566BD55676}" destId="{22ECDEBE-B056-4016-AD18-341243598F7F}" srcOrd="0" destOrd="0" presId="urn:microsoft.com/office/officeart/2008/layout/LinedList"/>
    <dgm:cxn modelId="{68C80A31-93A4-4D22-B48D-73887096D190}" type="presParOf" srcId="{BE008290-E622-4999-8FEC-BE566BD55676}" destId="{1BF32080-75A9-4DF3-A0F6-4EAA43213C6E}" srcOrd="1" destOrd="0" presId="urn:microsoft.com/office/officeart/2008/layout/LinedList"/>
    <dgm:cxn modelId="{C77F98CB-5B08-49DF-A708-3C8719061C1C}" type="presParOf" srcId="{BE008290-E622-4999-8FEC-BE566BD55676}" destId="{9097D485-E3B3-4000-9E48-2EF4B78A2677}" srcOrd="2" destOrd="0" presId="urn:microsoft.com/office/officeart/2008/layout/LinedList"/>
    <dgm:cxn modelId="{2CE7C49D-0608-4D7D-9653-8ECC486440A2}" type="presParOf" srcId="{789655F8-AABE-4C4E-800B-044D3A3CAF51}" destId="{4C9D066D-C1D6-4CA3-A6CD-62A30E63B9DA}" srcOrd="2" destOrd="0" presId="urn:microsoft.com/office/officeart/2008/layout/LinedList"/>
    <dgm:cxn modelId="{E9856D31-511C-4014-8738-FF198B885BEF}" type="presParOf" srcId="{789655F8-AABE-4C4E-800B-044D3A3CAF51}" destId="{3ADC5971-4698-4925-A6B6-A06FEC7057C2}" srcOrd="3" destOrd="0" presId="urn:microsoft.com/office/officeart/2008/layout/LinedList"/>
    <dgm:cxn modelId="{D4A7453F-6045-42F9-AEC2-FC4D0EA5DBBA}" type="presParOf" srcId="{789655F8-AABE-4C4E-800B-044D3A3CAF51}" destId="{2EAA20C8-42EC-4DE8-80FE-C08BE32B7EF2}" srcOrd="4" destOrd="0" presId="urn:microsoft.com/office/officeart/2008/layout/LinedList"/>
    <dgm:cxn modelId="{D70DE54F-B57E-46E0-9EDE-4B6D2E84BAA3}" type="presParOf" srcId="{2EAA20C8-42EC-4DE8-80FE-C08BE32B7EF2}" destId="{EBDABA73-DA37-4BD2-90E1-41070BD698D5}" srcOrd="0" destOrd="0" presId="urn:microsoft.com/office/officeart/2008/layout/LinedList"/>
    <dgm:cxn modelId="{8294F1E8-2A42-4B19-A70E-85B5D1F72D42}" type="presParOf" srcId="{2EAA20C8-42EC-4DE8-80FE-C08BE32B7EF2}" destId="{8ADE48C6-731A-4180-BDAB-3CC6F34E2513}" srcOrd="1" destOrd="0" presId="urn:microsoft.com/office/officeart/2008/layout/LinedList"/>
    <dgm:cxn modelId="{2A253B7E-F97A-4B5F-83C4-17C3D8B58C4F}" type="presParOf" srcId="{2EAA20C8-42EC-4DE8-80FE-C08BE32B7EF2}" destId="{A8D8E124-7FB4-4BEF-807C-CB4B52614559}" srcOrd="2" destOrd="0" presId="urn:microsoft.com/office/officeart/2008/layout/LinedList"/>
    <dgm:cxn modelId="{75733C32-0358-47D0-B1DD-AA7FF88605EE}" type="presParOf" srcId="{789655F8-AABE-4C4E-800B-044D3A3CAF51}" destId="{A3B1C84D-2521-41D4-B9A9-CB0267FBBED8}" srcOrd="5" destOrd="0" presId="urn:microsoft.com/office/officeart/2008/layout/LinedList"/>
    <dgm:cxn modelId="{63884A8E-54D1-44EE-964F-4D929A310D5D}" type="presParOf" srcId="{789655F8-AABE-4C4E-800B-044D3A3CAF51}" destId="{8C2C8E6F-BF21-4A50-8B0D-D2D693EA4C24}" srcOrd="6" destOrd="0" presId="urn:microsoft.com/office/officeart/2008/layout/LinedList"/>
    <dgm:cxn modelId="{58BBFE0B-9667-4051-8702-B5E538F56914}" type="presParOf" srcId="{789655F8-AABE-4C4E-800B-044D3A3CAF51}" destId="{37782880-CF9C-483B-A337-D77961F8A7D7}" srcOrd="7" destOrd="0" presId="urn:microsoft.com/office/officeart/2008/layout/LinedList"/>
    <dgm:cxn modelId="{F7B3EC1E-0DBE-4D16-8871-B3B02BC2BFEB}" type="presParOf" srcId="{37782880-CF9C-483B-A337-D77961F8A7D7}" destId="{B1CF6C5D-EA5E-4228-AE98-B631040A4B22}" srcOrd="0" destOrd="0" presId="urn:microsoft.com/office/officeart/2008/layout/LinedList"/>
    <dgm:cxn modelId="{4655A4BC-B95D-42D2-B694-A1412D6DFE7F}" type="presParOf" srcId="{37782880-CF9C-483B-A337-D77961F8A7D7}" destId="{0072D89D-87CE-41F2-9066-BC6BC3670AD6}" srcOrd="1" destOrd="0" presId="urn:microsoft.com/office/officeart/2008/layout/LinedList"/>
    <dgm:cxn modelId="{BB78C5E4-EB98-4E2F-B547-099E28AF3F29}" type="presParOf" srcId="{37782880-CF9C-483B-A337-D77961F8A7D7}" destId="{B5BCD231-1490-4C9D-A9BB-99218E743C5E}" srcOrd="2" destOrd="0" presId="urn:microsoft.com/office/officeart/2008/layout/LinedList"/>
    <dgm:cxn modelId="{BFF84B06-637B-4637-9F78-95BAE76168FE}" type="presParOf" srcId="{789655F8-AABE-4C4E-800B-044D3A3CAF51}" destId="{D312F2DB-1F85-4068-BFCC-65BF1084461F}" srcOrd="8" destOrd="0" presId="urn:microsoft.com/office/officeart/2008/layout/LinedList"/>
    <dgm:cxn modelId="{2E3B18E1-099F-4584-8761-95742E10EC9C}" type="presParOf" srcId="{789655F8-AABE-4C4E-800B-044D3A3CAF51}" destId="{AC0CD293-404E-4AF2-9CFD-3BBFD58BA439}" srcOrd="9" destOrd="0" presId="urn:microsoft.com/office/officeart/2008/layout/LinedList"/>
    <dgm:cxn modelId="{B79B8525-FDE1-4334-B1FC-8118575D5934}" type="presParOf" srcId="{789655F8-AABE-4C4E-800B-044D3A3CAF51}" destId="{1EDD259A-EEDE-4680-9D57-D848C36E4864}" srcOrd="10" destOrd="0" presId="urn:microsoft.com/office/officeart/2008/layout/LinedList"/>
    <dgm:cxn modelId="{9D2D053B-760E-4241-8A68-2843E51330C6}" type="presParOf" srcId="{1EDD259A-EEDE-4680-9D57-D848C36E4864}" destId="{11336E97-1D54-4F91-AEF5-8BF53135BF71}" srcOrd="0" destOrd="0" presId="urn:microsoft.com/office/officeart/2008/layout/LinedList"/>
    <dgm:cxn modelId="{9ED6195D-40D2-49C4-AA4A-1969338F460D}" type="presParOf" srcId="{1EDD259A-EEDE-4680-9D57-D848C36E4864}" destId="{18F90144-5105-4D50-A0EA-562D6DFCCBF2}" srcOrd="1" destOrd="0" presId="urn:microsoft.com/office/officeart/2008/layout/LinedList"/>
    <dgm:cxn modelId="{D80F30CE-7E9D-4949-A003-6F750F661270}" type="presParOf" srcId="{1EDD259A-EEDE-4680-9D57-D848C36E4864}" destId="{8D97F77B-4225-4A11-B5D0-8E27019099A3}" srcOrd="2" destOrd="0" presId="urn:microsoft.com/office/officeart/2008/layout/LinedList"/>
    <dgm:cxn modelId="{0EBE2A0C-A045-4235-9A45-0AE361628818}" type="presParOf" srcId="{789655F8-AABE-4C4E-800B-044D3A3CAF51}" destId="{7B1B61E1-72CC-43A0-B150-5E965869BD4C}" srcOrd="11" destOrd="0" presId="urn:microsoft.com/office/officeart/2008/layout/LinedList"/>
    <dgm:cxn modelId="{18F89A10-0A27-4ACA-9A19-10E5F5A8CFEA}" type="presParOf" srcId="{789655F8-AABE-4C4E-800B-044D3A3CAF51}" destId="{C98CCF5C-44FA-4C3D-BEF5-15CEB23983FB}" srcOrd="12" destOrd="0" presId="urn:microsoft.com/office/officeart/2008/layout/LinedList"/>
    <dgm:cxn modelId="{3C47A8DA-D9F7-467B-8A26-04D04ADE42EB}" type="presParOf" srcId="{789655F8-AABE-4C4E-800B-044D3A3CAF51}" destId="{BAB94E07-9A99-471D-A3AB-B62E56440795}" srcOrd="13" destOrd="0" presId="urn:microsoft.com/office/officeart/2008/layout/LinedList"/>
    <dgm:cxn modelId="{389DA7F5-6AAA-4742-894B-A34D1588D0FB}" type="presParOf" srcId="{BAB94E07-9A99-471D-A3AB-B62E56440795}" destId="{60963396-FF8A-4CC6-B51B-86F2B691E634}" srcOrd="0" destOrd="0" presId="urn:microsoft.com/office/officeart/2008/layout/LinedList"/>
    <dgm:cxn modelId="{B734E2D3-1964-4A8D-B95D-C29A9E84EB02}" type="presParOf" srcId="{BAB94E07-9A99-471D-A3AB-B62E56440795}" destId="{51941226-EA9C-4617-A9D2-D04080A31E3B}" srcOrd="1" destOrd="0" presId="urn:microsoft.com/office/officeart/2008/layout/LinedList"/>
    <dgm:cxn modelId="{FDCAC45F-84B9-40B9-8C5F-BDC26E1875DF}" type="presParOf" srcId="{BAB94E07-9A99-471D-A3AB-B62E56440795}" destId="{F8228C50-031F-4C33-A5BA-71A52F901E7D}" srcOrd="2" destOrd="0" presId="urn:microsoft.com/office/officeart/2008/layout/LinedList"/>
    <dgm:cxn modelId="{ECAE4372-6E04-4CDD-8A9E-A45BC1FE7C3E}" type="presParOf" srcId="{789655F8-AABE-4C4E-800B-044D3A3CAF51}" destId="{C393DF4B-34AC-4A17-A875-EC53F53D9C92}" srcOrd="14" destOrd="0" presId="urn:microsoft.com/office/officeart/2008/layout/LinedList"/>
    <dgm:cxn modelId="{F92DECCC-16B3-4BC5-9047-B24E277160A0}" type="presParOf" srcId="{789655F8-AABE-4C4E-800B-044D3A3CAF51}" destId="{AA1E07EE-9842-462D-ACB3-8D879C4C1249}" srcOrd="15" destOrd="0" presId="urn:microsoft.com/office/officeart/2008/layout/LinedList"/>
    <dgm:cxn modelId="{7C346A1E-139A-4C8F-B139-0FE48EBDC8F7}" type="presParOf" srcId="{789655F8-AABE-4C4E-800B-044D3A3CAF51}" destId="{5C966694-BD79-493E-B670-030274B64996}" srcOrd="16" destOrd="0" presId="urn:microsoft.com/office/officeart/2008/layout/LinedList"/>
    <dgm:cxn modelId="{E5046391-293B-4AE2-B7B6-A3F058F52308}" type="presParOf" srcId="{5C966694-BD79-493E-B670-030274B64996}" destId="{90CC7F1E-9EF0-428C-BCF5-3602EEEE720F}" srcOrd="0" destOrd="0" presId="urn:microsoft.com/office/officeart/2008/layout/LinedList"/>
    <dgm:cxn modelId="{A2A1BFAC-948D-4C6E-89BE-962B5560F209}" type="presParOf" srcId="{5C966694-BD79-493E-B670-030274B64996}" destId="{BF327547-EDCC-4AB0-8095-A0B216C219C0}" srcOrd="1" destOrd="0" presId="urn:microsoft.com/office/officeart/2008/layout/LinedList"/>
    <dgm:cxn modelId="{7F998998-C957-4417-8896-84C29ADEECE8}" type="presParOf" srcId="{5C966694-BD79-493E-B670-030274B64996}" destId="{ABA41610-F33F-44D8-BFFE-2AC40103AE74}" srcOrd="2" destOrd="0" presId="urn:microsoft.com/office/officeart/2008/layout/LinedList"/>
    <dgm:cxn modelId="{5E14BEF2-10B5-4B03-BE28-781AE7A7C674}" type="presParOf" srcId="{789655F8-AABE-4C4E-800B-044D3A3CAF51}" destId="{514B87C1-6B5F-442B-A522-7AB0147A90F4}" srcOrd="17" destOrd="0" presId="urn:microsoft.com/office/officeart/2008/layout/LinedList"/>
    <dgm:cxn modelId="{D8A417C1-DEF9-45C5-BA22-587A09705E92}" type="presParOf" srcId="{789655F8-AABE-4C4E-800B-044D3A3CAF51}" destId="{A14E527A-078E-4194-AD50-0612DE0797A5}" srcOrd="18" destOrd="0" presId="urn:microsoft.com/office/officeart/2008/layout/LinedList"/>
    <dgm:cxn modelId="{556DDCD7-8936-4446-A4FC-459D61A82CA8}" type="presParOf" srcId="{789655F8-AABE-4C4E-800B-044D3A3CAF51}" destId="{D90B216C-5C3F-4B52-8003-86632D153A7F}" srcOrd="19" destOrd="0" presId="urn:microsoft.com/office/officeart/2008/layout/LinedList"/>
    <dgm:cxn modelId="{52EF2A15-5A36-47B6-813E-8D67641617B9}" type="presParOf" srcId="{D90B216C-5C3F-4B52-8003-86632D153A7F}" destId="{AC7AD0D9-BC6A-4B4D-B362-5E56C4DD5A36}" srcOrd="0" destOrd="0" presId="urn:microsoft.com/office/officeart/2008/layout/LinedList"/>
    <dgm:cxn modelId="{6D435AB6-1ABF-4CD7-9271-0153CDEEC18D}" type="presParOf" srcId="{D90B216C-5C3F-4B52-8003-86632D153A7F}" destId="{FC51C156-FC9E-404C-B26D-8A0C2C462785}" srcOrd="1" destOrd="0" presId="urn:microsoft.com/office/officeart/2008/layout/LinedList"/>
    <dgm:cxn modelId="{5D4117D8-836A-4B33-BBF6-483F0AC38302}" type="presParOf" srcId="{D90B216C-5C3F-4B52-8003-86632D153A7F}" destId="{9EE8E671-F3FF-4755-BDBE-3F74AE710FEA}" srcOrd="2" destOrd="0" presId="urn:microsoft.com/office/officeart/2008/layout/LinedList"/>
    <dgm:cxn modelId="{ADB2A357-8DB2-474C-8C02-968BB7CAA29A}" type="presParOf" srcId="{789655F8-AABE-4C4E-800B-044D3A3CAF51}" destId="{C3839789-1585-4D7E-BE40-81E147CD30B7}" srcOrd="20" destOrd="0" presId="urn:microsoft.com/office/officeart/2008/layout/LinedList"/>
    <dgm:cxn modelId="{2999AC5E-91D9-4FE1-B48D-27346F1394B8}" type="presParOf" srcId="{789655F8-AABE-4C4E-800B-044D3A3CAF51}" destId="{1DCBEDD5-286A-478E-A488-92930B43B049}" srcOrd="21" destOrd="0" presId="urn:microsoft.com/office/officeart/2008/layout/LinedList"/>
    <dgm:cxn modelId="{189212D0-3722-409B-96F7-1894862B7829}" type="presParOf" srcId="{789655F8-AABE-4C4E-800B-044D3A3CAF51}" destId="{35BE80BC-B4E4-44FF-A3F0-8A554E765051}" srcOrd="22" destOrd="0" presId="urn:microsoft.com/office/officeart/2008/layout/LinedList"/>
    <dgm:cxn modelId="{23B6C49C-4A39-4CC4-B8F1-D8B1A5760FC8}" type="presParOf" srcId="{35BE80BC-B4E4-44FF-A3F0-8A554E765051}" destId="{BD14ED0E-C1C4-482A-A6C5-13C4166E8F17}" srcOrd="0" destOrd="0" presId="urn:microsoft.com/office/officeart/2008/layout/LinedList"/>
    <dgm:cxn modelId="{5E324C73-4ECD-4254-BBD9-525033214C1C}" type="presParOf" srcId="{35BE80BC-B4E4-44FF-A3F0-8A554E765051}" destId="{600C9846-9E9B-433F-BC9C-9E4CA607395D}" srcOrd="1" destOrd="0" presId="urn:microsoft.com/office/officeart/2008/layout/LinedList"/>
    <dgm:cxn modelId="{4A1FE0BE-F542-4699-8699-8036347B0DC2}" type="presParOf" srcId="{35BE80BC-B4E4-44FF-A3F0-8A554E765051}" destId="{82FC66C5-DEEC-464C-B49A-9503C70D789A}" srcOrd="2" destOrd="0" presId="urn:microsoft.com/office/officeart/2008/layout/LinedList"/>
    <dgm:cxn modelId="{C61FB434-78E9-4082-85EE-C0A672357F6B}" type="presParOf" srcId="{789655F8-AABE-4C4E-800B-044D3A3CAF51}" destId="{857FB92C-9597-4AAF-B498-BD3896105585}" srcOrd="23" destOrd="0" presId="urn:microsoft.com/office/officeart/2008/layout/LinedList"/>
    <dgm:cxn modelId="{86127247-C681-479D-8C32-D9613B478931}" type="presParOf" srcId="{789655F8-AABE-4C4E-800B-044D3A3CAF51}" destId="{981D6D8C-62DF-47D1-83C2-4E08ACC6A515}" srcOrd="24"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E49AF-7917-418A-A7FA-EDA126E8E586}">
      <dsp:nvSpPr>
        <dsp:cNvPr id="0" name=""/>
        <dsp:cNvSpPr/>
      </dsp:nvSpPr>
      <dsp:spPr>
        <a:xfrm>
          <a:off x="307345" y="1546"/>
          <a:ext cx="3222855" cy="1933713"/>
        </a:xfrm>
        <a:prstGeom prst="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Persistence: The document must exist in an unchanged state for a period of time defined by regulatory requirements</a:t>
          </a:r>
        </a:p>
      </dsp:txBody>
      <dsp:txXfrm>
        <a:off x="307345" y="1546"/>
        <a:ext cx="3222855" cy="1933713"/>
      </dsp:txXfrm>
    </dsp:sp>
    <dsp:sp modelId="{18FA9FC6-9F00-439D-8531-CA76D48BB203}">
      <dsp:nvSpPr>
        <dsp:cNvPr id="0" name=""/>
        <dsp:cNvSpPr/>
      </dsp:nvSpPr>
      <dsp:spPr>
        <a:xfrm>
          <a:off x="3852486" y="1546"/>
          <a:ext cx="3222855" cy="1933713"/>
        </a:xfrm>
        <a:prstGeom prst="rect">
          <a:avLst/>
        </a:prstGeom>
        <a:solidFill>
          <a:schemeClr val="accent1">
            <a:shade val="50000"/>
            <a:hueOff val="196550"/>
            <a:satOff val="-20659"/>
            <a:lumOff val="178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Stewardship: It must be maintained by the organization entrusted with its care</a:t>
          </a:r>
        </a:p>
      </dsp:txBody>
      <dsp:txXfrm>
        <a:off x="3852486" y="1546"/>
        <a:ext cx="3222855" cy="1933713"/>
      </dsp:txXfrm>
    </dsp:sp>
    <dsp:sp modelId="{AA188093-DDFB-4E81-BCAC-706441276835}">
      <dsp:nvSpPr>
        <dsp:cNvPr id="0" name=""/>
        <dsp:cNvSpPr/>
      </dsp:nvSpPr>
      <dsp:spPr>
        <a:xfrm>
          <a:off x="7397627" y="1546"/>
          <a:ext cx="3222855" cy="1933713"/>
        </a:xfrm>
        <a:prstGeom prst="rect">
          <a:avLst/>
        </a:prstGeom>
        <a:solidFill>
          <a:schemeClr val="accent1">
            <a:shade val="50000"/>
            <a:hueOff val="393099"/>
            <a:satOff val="-41319"/>
            <a:lumOff val="3565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Potential for authentication: It must be able to be legally authenticated </a:t>
          </a:r>
        </a:p>
      </dsp:txBody>
      <dsp:txXfrm>
        <a:off x="7397627" y="1546"/>
        <a:ext cx="3222855" cy="1933713"/>
      </dsp:txXfrm>
    </dsp:sp>
    <dsp:sp modelId="{F55816C0-BF86-448C-BFB3-DDF9EB07EC57}">
      <dsp:nvSpPr>
        <dsp:cNvPr id="0" name=""/>
        <dsp:cNvSpPr/>
      </dsp:nvSpPr>
      <dsp:spPr>
        <a:xfrm>
          <a:off x="307345" y="2257545"/>
          <a:ext cx="3222855" cy="1933713"/>
        </a:xfrm>
        <a:prstGeom prst="rect">
          <a:avLst/>
        </a:prstGeom>
        <a:solidFill>
          <a:schemeClr val="accent1">
            <a:shade val="50000"/>
            <a:hueOff val="589649"/>
            <a:satOff val="-61978"/>
            <a:lumOff val="5348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Context: It establishes the context for the information contained in the document </a:t>
          </a:r>
        </a:p>
      </dsp:txBody>
      <dsp:txXfrm>
        <a:off x="307345" y="2257545"/>
        <a:ext cx="3222855" cy="1933713"/>
      </dsp:txXfrm>
    </dsp:sp>
    <dsp:sp modelId="{6816F639-DD80-48DE-BC90-139BCC8A4257}">
      <dsp:nvSpPr>
        <dsp:cNvPr id="0" name=""/>
        <dsp:cNvSpPr/>
      </dsp:nvSpPr>
      <dsp:spPr>
        <a:xfrm>
          <a:off x="3852486" y="2257545"/>
          <a:ext cx="3222855" cy="1933713"/>
        </a:xfrm>
        <a:prstGeom prst="rect">
          <a:avLst/>
        </a:prstGeom>
        <a:solidFill>
          <a:schemeClr val="accent1">
            <a:shade val="50000"/>
            <a:hueOff val="393099"/>
            <a:satOff val="-41319"/>
            <a:lumOff val="3565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Wholeness: The authentication of the document applies to the whole document</a:t>
          </a:r>
        </a:p>
      </dsp:txBody>
      <dsp:txXfrm>
        <a:off x="3852486" y="2257545"/>
        <a:ext cx="3222855" cy="1933713"/>
      </dsp:txXfrm>
    </dsp:sp>
    <dsp:sp modelId="{EB9959BC-19C8-4F66-BCA3-B064BC080B02}">
      <dsp:nvSpPr>
        <dsp:cNvPr id="0" name=""/>
        <dsp:cNvSpPr/>
      </dsp:nvSpPr>
      <dsp:spPr>
        <a:xfrm>
          <a:off x="7397627" y="2257545"/>
          <a:ext cx="3222855" cy="1933713"/>
        </a:xfrm>
        <a:prstGeom prst="rect">
          <a:avLst/>
        </a:prstGeom>
        <a:solidFill>
          <a:schemeClr val="accent1">
            <a:shade val="50000"/>
            <a:hueOff val="196550"/>
            <a:satOff val="-20659"/>
            <a:lumOff val="178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Human readability: It is human-readable</a:t>
          </a:r>
        </a:p>
      </dsp:txBody>
      <dsp:txXfrm>
        <a:off x="739762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065A-F3AF-4BB4-A7E7-E53AB3C62C1F}">
      <dsp:nvSpPr>
        <dsp:cNvPr id="0" name=""/>
        <dsp:cNvSpPr/>
      </dsp:nvSpPr>
      <dsp:spPr>
        <a:xfrm>
          <a:off x="0" y="0"/>
          <a:ext cx="559870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44CB8-19FE-458A-B75A-984A7A0B9013}">
      <dsp:nvSpPr>
        <dsp:cNvPr id="0" name=""/>
        <dsp:cNvSpPr/>
      </dsp:nvSpPr>
      <dsp:spPr>
        <a:xfrm>
          <a:off x="0" y="0"/>
          <a:ext cx="1241397" cy="522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Optional Sections: </a:t>
          </a:r>
          <a:endParaRPr lang="en-US" sz="1900" kern="1200" dirty="0"/>
        </a:p>
      </dsp:txBody>
      <dsp:txXfrm>
        <a:off x="0" y="0"/>
        <a:ext cx="1241397" cy="5221215"/>
      </dsp:txXfrm>
    </dsp:sp>
    <dsp:sp modelId="{1BF32080-75A9-4DF3-A0F6-4EAA43213C6E}">
      <dsp:nvSpPr>
        <dsp:cNvPr id="0" name=""/>
        <dsp:cNvSpPr/>
      </dsp:nvSpPr>
      <dsp:spPr>
        <a:xfrm>
          <a:off x="1322999" y="10787"/>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t>Physical Exam Section </a:t>
          </a:r>
        </a:p>
      </dsp:txBody>
      <dsp:txXfrm>
        <a:off x="1322999" y="10787"/>
        <a:ext cx="4270513" cy="215744"/>
      </dsp:txXfrm>
    </dsp:sp>
    <dsp:sp modelId="{4C9D066D-C1D6-4CA3-A6CD-62A30E63B9DA}">
      <dsp:nvSpPr>
        <dsp:cNvPr id="0" name=""/>
        <dsp:cNvSpPr/>
      </dsp:nvSpPr>
      <dsp:spPr>
        <a:xfrm>
          <a:off x="1241397" y="226532"/>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DE48C6-731A-4180-BDAB-3CC6F34E2513}">
      <dsp:nvSpPr>
        <dsp:cNvPr id="0" name=""/>
        <dsp:cNvSpPr/>
      </dsp:nvSpPr>
      <dsp:spPr>
        <a:xfrm>
          <a:off x="1322999" y="237319"/>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Encounters Section </a:t>
          </a:r>
        </a:p>
      </dsp:txBody>
      <dsp:txXfrm>
        <a:off x="1322999" y="237319"/>
        <a:ext cx="4270513" cy="215744"/>
      </dsp:txXfrm>
    </dsp:sp>
    <dsp:sp modelId="{A3B1C84D-2521-41D4-B9A9-CB0267FBBED8}">
      <dsp:nvSpPr>
        <dsp:cNvPr id="0" name=""/>
        <dsp:cNvSpPr/>
      </dsp:nvSpPr>
      <dsp:spPr>
        <a:xfrm>
          <a:off x="1241397" y="453064"/>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72D89D-87CE-41F2-9066-BC6BC3670AD6}">
      <dsp:nvSpPr>
        <dsp:cNvPr id="0" name=""/>
        <dsp:cNvSpPr/>
      </dsp:nvSpPr>
      <dsp:spPr>
        <a:xfrm>
          <a:off x="1322999" y="463851"/>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Family History Section </a:t>
          </a:r>
        </a:p>
      </dsp:txBody>
      <dsp:txXfrm>
        <a:off x="1322999" y="463851"/>
        <a:ext cx="4270513" cy="215744"/>
      </dsp:txXfrm>
    </dsp:sp>
    <dsp:sp modelId="{D312F2DB-1F85-4068-BFCC-65BF1084461F}">
      <dsp:nvSpPr>
        <dsp:cNvPr id="0" name=""/>
        <dsp:cNvSpPr/>
      </dsp:nvSpPr>
      <dsp:spPr>
        <a:xfrm>
          <a:off x="1241397" y="679596"/>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F90144-5105-4D50-A0EA-562D6DFCCBF2}">
      <dsp:nvSpPr>
        <dsp:cNvPr id="0" name=""/>
        <dsp:cNvSpPr/>
      </dsp:nvSpPr>
      <dsp:spPr>
        <a:xfrm>
          <a:off x="1322999" y="690383"/>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Functional Status Section </a:t>
          </a:r>
        </a:p>
      </dsp:txBody>
      <dsp:txXfrm>
        <a:off x="1322999" y="690383"/>
        <a:ext cx="4270513" cy="215744"/>
      </dsp:txXfrm>
    </dsp:sp>
    <dsp:sp modelId="{7B1B61E1-72CC-43A0-B150-5E965869BD4C}">
      <dsp:nvSpPr>
        <dsp:cNvPr id="0" name=""/>
        <dsp:cNvSpPr/>
      </dsp:nvSpPr>
      <dsp:spPr>
        <a:xfrm>
          <a:off x="1241397" y="906128"/>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941226-EA9C-4617-A9D2-D04080A31E3B}">
      <dsp:nvSpPr>
        <dsp:cNvPr id="0" name=""/>
        <dsp:cNvSpPr/>
      </dsp:nvSpPr>
      <dsp:spPr>
        <a:xfrm>
          <a:off x="1322999" y="916915"/>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Discharge Diagnosis Section </a:t>
          </a:r>
        </a:p>
      </dsp:txBody>
      <dsp:txXfrm>
        <a:off x="1322999" y="916915"/>
        <a:ext cx="4270513" cy="215744"/>
      </dsp:txXfrm>
    </dsp:sp>
    <dsp:sp modelId="{C393DF4B-34AC-4A17-A875-EC53F53D9C92}">
      <dsp:nvSpPr>
        <dsp:cNvPr id="0" name=""/>
        <dsp:cNvSpPr/>
      </dsp:nvSpPr>
      <dsp:spPr>
        <a:xfrm>
          <a:off x="1241397" y="1132660"/>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327547-EDCC-4AB0-8095-A0B216C219C0}">
      <dsp:nvSpPr>
        <dsp:cNvPr id="0" name=""/>
        <dsp:cNvSpPr/>
      </dsp:nvSpPr>
      <dsp:spPr>
        <a:xfrm>
          <a:off x="1322999" y="1143447"/>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Immunizations Section </a:t>
          </a:r>
        </a:p>
      </dsp:txBody>
      <dsp:txXfrm>
        <a:off x="1322999" y="1143447"/>
        <a:ext cx="4270513" cy="215744"/>
      </dsp:txXfrm>
    </dsp:sp>
    <dsp:sp modelId="{514B87C1-6B5F-442B-A522-7AB0147A90F4}">
      <dsp:nvSpPr>
        <dsp:cNvPr id="0" name=""/>
        <dsp:cNvSpPr/>
      </dsp:nvSpPr>
      <dsp:spPr>
        <a:xfrm>
          <a:off x="1241397" y="1359192"/>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3C8BB4-4F04-4B0F-B1F8-4B4A1D01CAE7}">
      <dsp:nvSpPr>
        <dsp:cNvPr id="0" name=""/>
        <dsp:cNvSpPr/>
      </dsp:nvSpPr>
      <dsp:spPr>
        <a:xfrm>
          <a:off x="1322999" y="1369979"/>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Medical Equipment Section </a:t>
          </a:r>
        </a:p>
      </dsp:txBody>
      <dsp:txXfrm>
        <a:off x="1322999" y="1369979"/>
        <a:ext cx="4270513" cy="215744"/>
      </dsp:txXfrm>
    </dsp:sp>
    <dsp:sp modelId="{E2FCD090-0DD0-4DF5-8DCA-6AE339FE67A9}">
      <dsp:nvSpPr>
        <dsp:cNvPr id="0" name=""/>
        <dsp:cNvSpPr/>
      </dsp:nvSpPr>
      <dsp:spPr>
        <a:xfrm>
          <a:off x="1241397" y="1585724"/>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188F77-F44B-4907-900C-684343790A37}">
      <dsp:nvSpPr>
        <dsp:cNvPr id="0" name=""/>
        <dsp:cNvSpPr/>
      </dsp:nvSpPr>
      <dsp:spPr>
        <a:xfrm>
          <a:off x="1322999" y="1596511"/>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Payers Section </a:t>
          </a:r>
        </a:p>
      </dsp:txBody>
      <dsp:txXfrm>
        <a:off x="1322999" y="1596511"/>
        <a:ext cx="4270513" cy="215744"/>
      </dsp:txXfrm>
    </dsp:sp>
    <dsp:sp modelId="{6EA41297-D948-41A6-B4A4-A1E06D2F78D7}">
      <dsp:nvSpPr>
        <dsp:cNvPr id="0" name=""/>
        <dsp:cNvSpPr/>
      </dsp:nvSpPr>
      <dsp:spPr>
        <a:xfrm>
          <a:off x="1241397" y="1812256"/>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47A2D0-37F1-4DD0-A375-A3AEF90F072F}">
      <dsp:nvSpPr>
        <dsp:cNvPr id="0" name=""/>
        <dsp:cNvSpPr/>
      </dsp:nvSpPr>
      <dsp:spPr>
        <a:xfrm>
          <a:off x="1322999" y="1823043"/>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Plan of Treatment Section </a:t>
          </a:r>
        </a:p>
      </dsp:txBody>
      <dsp:txXfrm>
        <a:off x="1322999" y="1823043"/>
        <a:ext cx="4270513" cy="215744"/>
      </dsp:txXfrm>
    </dsp:sp>
    <dsp:sp modelId="{5EBD7547-5B0B-4B3A-906E-A33423A6C52C}">
      <dsp:nvSpPr>
        <dsp:cNvPr id="0" name=""/>
        <dsp:cNvSpPr/>
      </dsp:nvSpPr>
      <dsp:spPr>
        <a:xfrm>
          <a:off x="1241397" y="2038788"/>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6B53-6778-4DE3-B484-EBCB55DD2E1B}">
      <dsp:nvSpPr>
        <dsp:cNvPr id="0" name=""/>
        <dsp:cNvSpPr/>
      </dsp:nvSpPr>
      <dsp:spPr>
        <a:xfrm>
          <a:off x="1322999" y="2049575"/>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Procedures Section </a:t>
          </a:r>
        </a:p>
      </dsp:txBody>
      <dsp:txXfrm>
        <a:off x="1322999" y="2049575"/>
        <a:ext cx="4270513" cy="215744"/>
      </dsp:txXfrm>
    </dsp:sp>
    <dsp:sp modelId="{AB3F1E9B-37E0-4AC9-8C0A-0341FB01BB4A}">
      <dsp:nvSpPr>
        <dsp:cNvPr id="0" name=""/>
        <dsp:cNvSpPr/>
      </dsp:nvSpPr>
      <dsp:spPr>
        <a:xfrm>
          <a:off x="1241397" y="2265320"/>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158B6E-554A-466B-AC2B-C162B9EEA4AE}">
      <dsp:nvSpPr>
        <dsp:cNvPr id="0" name=""/>
        <dsp:cNvSpPr/>
      </dsp:nvSpPr>
      <dsp:spPr>
        <a:xfrm>
          <a:off x="1322999" y="2276107"/>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Social History Section </a:t>
          </a:r>
        </a:p>
      </dsp:txBody>
      <dsp:txXfrm>
        <a:off x="1322999" y="2276107"/>
        <a:ext cx="4270513" cy="215744"/>
      </dsp:txXfrm>
    </dsp:sp>
    <dsp:sp modelId="{58A8EA35-A7F8-4EE6-B338-09DF3DC247F9}">
      <dsp:nvSpPr>
        <dsp:cNvPr id="0" name=""/>
        <dsp:cNvSpPr/>
      </dsp:nvSpPr>
      <dsp:spPr>
        <a:xfrm>
          <a:off x="1241397" y="2491852"/>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BB22D-8B97-4D84-9C60-EADD3077D508}">
      <dsp:nvSpPr>
        <dsp:cNvPr id="0" name=""/>
        <dsp:cNvSpPr/>
      </dsp:nvSpPr>
      <dsp:spPr>
        <a:xfrm>
          <a:off x="1322999" y="2502639"/>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Mental Status Section </a:t>
          </a:r>
        </a:p>
      </dsp:txBody>
      <dsp:txXfrm>
        <a:off x="1322999" y="2502639"/>
        <a:ext cx="4270513" cy="215744"/>
      </dsp:txXfrm>
    </dsp:sp>
    <dsp:sp modelId="{0E3BECC5-F3D6-4140-8BF4-C8524D20ED13}">
      <dsp:nvSpPr>
        <dsp:cNvPr id="0" name=""/>
        <dsp:cNvSpPr/>
      </dsp:nvSpPr>
      <dsp:spPr>
        <a:xfrm>
          <a:off x="1241397" y="2718384"/>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D5AC2E-99D3-4EB7-908D-DDB338CE1F16}">
      <dsp:nvSpPr>
        <dsp:cNvPr id="0" name=""/>
        <dsp:cNvSpPr/>
      </dsp:nvSpPr>
      <dsp:spPr>
        <a:xfrm>
          <a:off x="1322999" y="2729171"/>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General Status Section</a:t>
          </a:r>
        </a:p>
      </dsp:txBody>
      <dsp:txXfrm>
        <a:off x="1322999" y="2729171"/>
        <a:ext cx="4270513" cy="215744"/>
      </dsp:txXfrm>
    </dsp:sp>
    <dsp:sp modelId="{8B40F860-531C-4C3C-95E0-458479828BFA}">
      <dsp:nvSpPr>
        <dsp:cNvPr id="0" name=""/>
        <dsp:cNvSpPr/>
      </dsp:nvSpPr>
      <dsp:spPr>
        <a:xfrm>
          <a:off x="1241397" y="2944916"/>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529D0F-66BD-4A25-91C5-98D95175FEB4}">
      <dsp:nvSpPr>
        <dsp:cNvPr id="0" name=""/>
        <dsp:cNvSpPr/>
      </dsp:nvSpPr>
      <dsp:spPr>
        <a:xfrm>
          <a:off x="1322999" y="2955703"/>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Review of Systems Section</a:t>
          </a:r>
        </a:p>
      </dsp:txBody>
      <dsp:txXfrm>
        <a:off x="1322999" y="2955703"/>
        <a:ext cx="4270513" cy="215744"/>
      </dsp:txXfrm>
    </dsp:sp>
    <dsp:sp modelId="{00B431D3-356D-4886-8976-844768213573}">
      <dsp:nvSpPr>
        <dsp:cNvPr id="0" name=""/>
        <dsp:cNvSpPr/>
      </dsp:nvSpPr>
      <dsp:spPr>
        <a:xfrm>
          <a:off x="1241397" y="3171448"/>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2BA4DA-D742-4BE5-A670-5A116310732E}">
      <dsp:nvSpPr>
        <dsp:cNvPr id="0" name=""/>
        <dsp:cNvSpPr/>
      </dsp:nvSpPr>
      <dsp:spPr>
        <a:xfrm>
          <a:off x="1322999" y="3182235"/>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Nutrition Section</a:t>
          </a:r>
        </a:p>
      </dsp:txBody>
      <dsp:txXfrm>
        <a:off x="1322999" y="3182235"/>
        <a:ext cx="4270513" cy="215744"/>
      </dsp:txXfrm>
    </dsp:sp>
    <dsp:sp modelId="{99EDB5D6-4FE8-4E46-8C9A-493D75D786B9}">
      <dsp:nvSpPr>
        <dsp:cNvPr id="0" name=""/>
        <dsp:cNvSpPr/>
      </dsp:nvSpPr>
      <dsp:spPr>
        <a:xfrm>
          <a:off x="1241397" y="3397980"/>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06738C-6D03-4D3F-8270-7C376F785B32}">
      <dsp:nvSpPr>
        <dsp:cNvPr id="0" name=""/>
        <dsp:cNvSpPr/>
      </dsp:nvSpPr>
      <dsp:spPr>
        <a:xfrm>
          <a:off x="1322999" y="3408767"/>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Past Medical History </a:t>
          </a:r>
        </a:p>
      </dsp:txBody>
      <dsp:txXfrm>
        <a:off x="1322999" y="3408767"/>
        <a:ext cx="4270513" cy="215744"/>
      </dsp:txXfrm>
    </dsp:sp>
    <dsp:sp modelId="{E973B35B-436B-4DC8-AB37-5ABD624DF3E4}">
      <dsp:nvSpPr>
        <dsp:cNvPr id="0" name=""/>
        <dsp:cNvSpPr/>
      </dsp:nvSpPr>
      <dsp:spPr>
        <a:xfrm>
          <a:off x="1241397" y="3624512"/>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A92E69-AC04-41AB-BF14-9B7265CD488C}">
      <dsp:nvSpPr>
        <dsp:cNvPr id="0" name=""/>
        <dsp:cNvSpPr/>
      </dsp:nvSpPr>
      <dsp:spPr>
        <a:xfrm>
          <a:off x="1322999" y="3635299"/>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History of Present Illness Section</a:t>
          </a:r>
        </a:p>
      </dsp:txBody>
      <dsp:txXfrm>
        <a:off x="1322999" y="3635299"/>
        <a:ext cx="4270513" cy="215744"/>
      </dsp:txXfrm>
    </dsp:sp>
    <dsp:sp modelId="{1356D3D5-E505-4665-BDDF-8358C9B03627}">
      <dsp:nvSpPr>
        <dsp:cNvPr id="0" name=""/>
        <dsp:cNvSpPr/>
      </dsp:nvSpPr>
      <dsp:spPr>
        <a:xfrm>
          <a:off x="1241397" y="3851044"/>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8E1AC6-F759-439A-B5C4-2E7ED047B9DF}">
      <dsp:nvSpPr>
        <dsp:cNvPr id="0" name=""/>
        <dsp:cNvSpPr/>
      </dsp:nvSpPr>
      <dsp:spPr>
        <a:xfrm>
          <a:off x="1322999" y="3861831"/>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Assessment and Plan Section </a:t>
          </a:r>
        </a:p>
      </dsp:txBody>
      <dsp:txXfrm>
        <a:off x="1322999" y="3861831"/>
        <a:ext cx="4270513" cy="215744"/>
      </dsp:txXfrm>
    </dsp:sp>
    <dsp:sp modelId="{CB24BBE9-6FA9-4304-86D7-61544E2E34D0}">
      <dsp:nvSpPr>
        <dsp:cNvPr id="0" name=""/>
        <dsp:cNvSpPr/>
      </dsp:nvSpPr>
      <dsp:spPr>
        <a:xfrm>
          <a:off x="1241397" y="4077576"/>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4C88A3-B6CC-40C6-96DA-E7A0775FD516}">
      <dsp:nvSpPr>
        <dsp:cNvPr id="0" name=""/>
        <dsp:cNvSpPr/>
      </dsp:nvSpPr>
      <dsp:spPr>
        <a:xfrm>
          <a:off x="1322999" y="4088363"/>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Assessment Section</a:t>
          </a:r>
        </a:p>
      </dsp:txBody>
      <dsp:txXfrm>
        <a:off x="1322999" y="4088363"/>
        <a:ext cx="4270513" cy="215744"/>
      </dsp:txXfrm>
    </dsp:sp>
    <dsp:sp modelId="{D257CC6A-DF26-4D68-91E1-DC3C6D557460}">
      <dsp:nvSpPr>
        <dsp:cNvPr id="0" name=""/>
        <dsp:cNvSpPr/>
      </dsp:nvSpPr>
      <dsp:spPr>
        <a:xfrm>
          <a:off x="1241397" y="4304108"/>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0030C5-DAB9-4AB2-94C7-1D401CA1D448}">
      <dsp:nvSpPr>
        <dsp:cNvPr id="0" name=""/>
        <dsp:cNvSpPr/>
      </dsp:nvSpPr>
      <dsp:spPr>
        <a:xfrm>
          <a:off x="1322999" y="4314895"/>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Admission Medications Section </a:t>
          </a:r>
        </a:p>
      </dsp:txBody>
      <dsp:txXfrm>
        <a:off x="1322999" y="4314895"/>
        <a:ext cx="4270513" cy="215744"/>
      </dsp:txXfrm>
    </dsp:sp>
    <dsp:sp modelId="{9387CC8A-11BD-468E-A950-4EB2B53C5979}">
      <dsp:nvSpPr>
        <dsp:cNvPr id="0" name=""/>
        <dsp:cNvSpPr/>
      </dsp:nvSpPr>
      <dsp:spPr>
        <a:xfrm>
          <a:off x="1241397" y="4530640"/>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07F04B-DB5F-429F-9FB5-A939804F15D4}">
      <dsp:nvSpPr>
        <dsp:cNvPr id="0" name=""/>
        <dsp:cNvSpPr/>
      </dsp:nvSpPr>
      <dsp:spPr>
        <a:xfrm>
          <a:off x="1322999" y="4541427"/>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Admission Diagnosis Section </a:t>
          </a:r>
        </a:p>
      </dsp:txBody>
      <dsp:txXfrm>
        <a:off x="1322999" y="4541427"/>
        <a:ext cx="4270513" cy="215744"/>
      </dsp:txXfrm>
    </dsp:sp>
    <dsp:sp modelId="{F312A7D0-C02C-4374-973E-243B97D6CB87}">
      <dsp:nvSpPr>
        <dsp:cNvPr id="0" name=""/>
        <dsp:cNvSpPr/>
      </dsp:nvSpPr>
      <dsp:spPr>
        <a:xfrm>
          <a:off x="1241397" y="4757172"/>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DE412F-7CE6-41EC-B20F-A4E85BA4BC1F}">
      <dsp:nvSpPr>
        <dsp:cNvPr id="0" name=""/>
        <dsp:cNvSpPr/>
      </dsp:nvSpPr>
      <dsp:spPr>
        <a:xfrm>
          <a:off x="1322999" y="4767959"/>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Course of Care Section</a:t>
          </a:r>
        </a:p>
      </dsp:txBody>
      <dsp:txXfrm>
        <a:off x="1322999" y="4767959"/>
        <a:ext cx="4270513" cy="215744"/>
      </dsp:txXfrm>
    </dsp:sp>
    <dsp:sp modelId="{55CB8E52-2949-42F6-AB6A-A7D99EDA41D9}">
      <dsp:nvSpPr>
        <dsp:cNvPr id="0" name=""/>
        <dsp:cNvSpPr/>
      </dsp:nvSpPr>
      <dsp:spPr>
        <a:xfrm>
          <a:off x="1241397" y="4983704"/>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1DB5C9-91A9-4968-AB92-89C85D631F09}">
      <dsp:nvSpPr>
        <dsp:cNvPr id="0" name=""/>
        <dsp:cNvSpPr/>
      </dsp:nvSpPr>
      <dsp:spPr>
        <a:xfrm>
          <a:off x="1322999" y="4994491"/>
          <a:ext cx="4270513" cy="215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Advance Directives Section </a:t>
          </a:r>
        </a:p>
      </dsp:txBody>
      <dsp:txXfrm>
        <a:off x="1322999" y="4994491"/>
        <a:ext cx="4270513" cy="215744"/>
      </dsp:txXfrm>
    </dsp:sp>
    <dsp:sp modelId="{E174AED4-8FF5-4E50-86BF-4CE6E5AF3078}">
      <dsp:nvSpPr>
        <dsp:cNvPr id="0" name=""/>
        <dsp:cNvSpPr/>
      </dsp:nvSpPr>
      <dsp:spPr>
        <a:xfrm>
          <a:off x="1241397" y="5210236"/>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065A-F3AF-4BB4-A7E7-E53AB3C62C1F}">
      <dsp:nvSpPr>
        <dsp:cNvPr id="0" name=""/>
        <dsp:cNvSpPr/>
      </dsp:nvSpPr>
      <dsp:spPr>
        <a:xfrm>
          <a:off x="0" y="0"/>
          <a:ext cx="458657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44CB8-19FE-458A-B75A-984A7A0B9013}">
      <dsp:nvSpPr>
        <dsp:cNvPr id="0" name=""/>
        <dsp:cNvSpPr/>
      </dsp:nvSpPr>
      <dsp:spPr>
        <a:xfrm>
          <a:off x="0" y="0"/>
          <a:ext cx="1149538" cy="2192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Required Sections: </a:t>
          </a:r>
          <a:endParaRPr lang="en-US" sz="1800" kern="1200" dirty="0"/>
        </a:p>
      </dsp:txBody>
      <dsp:txXfrm>
        <a:off x="0" y="0"/>
        <a:ext cx="1149538" cy="2192589"/>
      </dsp:txXfrm>
    </dsp:sp>
    <dsp:sp modelId="{1BF32080-75A9-4DF3-A0F6-4EAA43213C6E}">
      <dsp:nvSpPr>
        <dsp:cNvPr id="0" name=""/>
        <dsp:cNvSpPr/>
      </dsp:nvSpPr>
      <dsp:spPr>
        <a:xfrm>
          <a:off x="1213902" y="17263"/>
          <a:ext cx="3368398" cy="345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Allergies and Intolerances Section </a:t>
          </a:r>
        </a:p>
      </dsp:txBody>
      <dsp:txXfrm>
        <a:off x="1213902" y="17263"/>
        <a:ext cx="3368398" cy="345268"/>
      </dsp:txXfrm>
    </dsp:sp>
    <dsp:sp modelId="{4C9D066D-C1D6-4CA3-A6CD-62A30E63B9DA}">
      <dsp:nvSpPr>
        <dsp:cNvPr id="0" name=""/>
        <dsp:cNvSpPr/>
      </dsp:nvSpPr>
      <dsp:spPr>
        <a:xfrm>
          <a:off x="1149538" y="362531"/>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DE48C6-731A-4180-BDAB-3CC6F34E2513}">
      <dsp:nvSpPr>
        <dsp:cNvPr id="0" name=""/>
        <dsp:cNvSpPr/>
      </dsp:nvSpPr>
      <dsp:spPr>
        <a:xfrm>
          <a:off x="1213902" y="379795"/>
          <a:ext cx="3368398" cy="345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Medications Section </a:t>
          </a:r>
        </a:p>
      </dsp:txBody>
      <dsp:txXfrm>
        <a:off x="1213902" y="379795"/>
        <a:ext cx="3368398" cy="345268"/>
      </dsp:txXfrm>
    </dsp:sp>
    <dsp:sp modelId="{A3B1C84D-2521-41D4-B9A9-CB0267FBBED8}">
      <dsp:nvSpPr>
        <dsp:cNvPr id="0" name=""/>
        <dsp:cNvSpPr/>
      </dsp:nvSpPr>
      <dsp:spPr>
        <a:xfrm>
          <a:off x="1149538" y="725063"/>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72D89D-87CE-41F2-9066-BC6BC3670AD6}">
      <dsp:nvSpPr>
        <dsp:cNvPr id="0" name=""/>
        <dsp:cNvSpPr/>
      </dsp:nvSpPr>
      <dsp:spPr>
        <a:xfrm>
          <a:off x="1213902" y="742327"/>
          <a:ext cx="3368398" cy="345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Problem Section </a:t>
          </a:r>
        </a:p>
      </dsp:txBody>
      <dsp:txXfrm>
        <a:off x="1213902" y="742327"/>
        <a:ext cx="3368398" cy="345268"/>
      </dsp:txXfrm>
    </dsp:sp>
    <dsp:sp modelId="{D312F2DB-1F85-4068-BFCC-65BF1084461F}">
      <dsp:nvSpPr>
        <dsp:cNvPr id="0" name=""/>
        <dsp:cNvSpPr/>
      </dsp:nvSpPr>
      <dsp:spPr>
        <a:xfrm>
          <a:off x="1149538" y="1087595"/>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F90144-5105-4D50-A0EA-562D6DFCCBF2}">
      <dsp:nvSpPr>
        <dsp:cNvPr id="0" name=""/>
        <dsp:cNvSpPr/>
      </dsp:nvSpPr>
      <dsp:spPr>
        <a:xfrm>
          <a:off x="1213902" y="1104859"/>
          <a:ext cx="3368398" cy="345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Results Section </a:t>
          </a:r>
        </a:p>
      </dsp:txBody>
      <dsp:txXfrm>
        <a:off x="1213902" y="1104859"/>
        <a:ext cx="3368398" cy="345268"/>
      </dsp:txXfrm>
    </dsp:sp>
    <dsp:sp modelId="{7B1B61E1-72CC-43A0-B150-5E965869BD4C}">
      <dsp:nvSpPr>
        <dsp:cNvPr id="0" name=""/>
        <dsp:cNvSpPr/>
      </dsp:nvSpPr>
      <dsp:spPr>
        <a:xfrm>
          <a:off x="1149538" y="1450127"/>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941226-EA9C-4617-A9D2-D04080A31E3B}">
      <dsp:nvSpPr>
        <dsp:cNvPr id="0" name=""/>
        <dsp:cNvSpPr/>
      </dsp:nvSpPr>
      <dsp:spPr>
        <a:xfrm>
          <a:off x="1213902" y="1467391"/>
          <a:ext cx="3368398" cy="345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Vital Signs Section </a:t>
          </a:r>
        </a:p>
      </dsp:txBody>
      <dsp:txXfrm>
        <a:off x="1213902" y="1467391"/>
        <a:ext cx="3368398" cy="345268"/>
      </dsp:txXfrm>
    </dsp:sp>
    <dsp:sp modelId="{C393DF4B-34AC-4A17-A875-EC53F53D9C92}">
      <dsp:nvSpPr>
        <dsp:cNvPr id="0" name=""/>
        <dsp:cNvSpPr/>
      </dsp:nvSpPr>
      <dsp:spPr>
        <a:xfrm>
          <a:off x="1149538" y="1812659"/>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327547-EDCC-4AB0-8095-A0B216C219C0}">
      <dsp:nvSpPr>
        <dsp:cNvPr id="0" name=""/>
        <dsp:cNvSpPr/>
      </dsp:nvSpPr>
      <dsp:spPr>
        <a:xfrm>
          <a:off x="1213902" y="1829923"/>
          <a:ext cx="3368398" cy="345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Reason for Referral Section</a:t>
          </a:r>
        </a:p>
      </dsp:txBody>
      <dsp:txXfrm>
        <a:off x="1213902" y="1829923"/>
        <a:ext cx="3368398" cy="345268"/>
      </dsp:txXfrm>
    </dsp:sp>
    <dsp:sp modelId="{514B87C1-6B5F-442B-A522-7AB0147A90F4}">
      <dsp:nvSpPr>
        <dsp:cNvPr id="0" name=""/>
        <dsp:cNvSpPr/>
      </dsp:nvSpPr>
      <dsp:spPr>
        <a:xfrm>
          <a:off x="1149538" y="2175191"/>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065A-F3AF-4BB4-A7E7-E53AB3C62C1F}">
      <dsp:nvSpPr>
        <dsp:cNvPr id="0" name=""/>
        <dsp:cNvSpPr/>
      </dsp:nvSpPr>
      <dsp:spPr>
        <a:xfrm>
          <a:off x="0" y="0"/>
          <a:ext cx="559870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44CB8-19FE-458A-B75A-984A7A0B9013}">
      <dsp:nvSpPr>
        <dsp:cNvPr id="0" name=""/>
        <dsp:cNvSpPr/>
      </dsp:nvSpPr>
      <dsp:spPr>
        <a:xfrm>
          <a:off x="0" y="0"/>
          <a:ext cx="1241397" cy="3084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Optional Sections: </a:t>
          </a:r>
          <a:endParaRPr lang="en-US" sz="1900" kern="1200" dirty="0"/>
        </a:p>
      </dsp:txBody>
      <dsp:txXfrm>
        <a:off x="0" y="0"/>
        <a:ext cx="1241397" cy="3084129"/>
      </dsp:txXfrm>
    </dsp:sp>
    <dsp:sp modelId="{1BF32080-75A9-4DF3-A0F6-4EAA43213C6E}">
      <dsp:nvSpPr>
        <dsp:cNvPr id="0" name=""/>
        <dsp:cNvSpPr/>
      </dsp:nvSpPr>
      <dsp:spPr>
        <a:xfrm>
          <a:off x="1322999" y="16226"/>
          <a:ext cx="4270513" cy="32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Procedure Implants Section</a:t>
          </a:r>
        </a:p>
      </dsp:txBody>
      <dsp:txXfrm>
        <a:off x="1322999" y="16226"/>
        <a:ext cx="4270513" cy="324526"/>
      </dsp:txXfrm>
    </dsp:sp>
    <dsp:sp modelId="{4C9D066D-C1D6-4CA3-A6CD-62A30E63B9DA}">
      <dsp:nvSpPr>
        <dsp:cNvPr id="0" name=""/>
        <dsp:cNvSpPr/>
      </dsp:nvSpPr>
      <dsp:spPr>
        <a:xfrm>
          <a:off x="1241397" y="340752"/>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DE48C6-731A-4180-BDAB-3CC6F34E2513}">
      <dsp:nvSpPr>
        <dsp:cNvPr id="0" name=""/>
        <dsp:cNvSpPr/>
      </dsp:nvSpPr>
      <dsp:spPr>
        <a:xfrm>
          <a:off x="1322999" y="356978"/>
          <a:ext cx="4270513" cy="32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Operative Note Fluids Section</a:t>
          </a:r>
        </a:p>
      </dsp:txBody>
      <dsp:txXfrm>
        <a:off x="1322999" y="356978"/>
        <a:ext cx="4270513" cy="324526"/>
      </dsp:txXfrm>
    </dsp:sp>
    <dsp:sp modelId="{A3B1C84D-2521-41D4-B9A9-CB0267FBBED8}">
      <dsp:nvSpPr>
        <dsp:cNvPr id="0" name=""/>
        <dsp:cNvSpPr/>
      </dsp:nvSpPr>
      <dsp:spPr>
        <a:xfrm>
          <a:off x="1241397" y="681505"/>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72D89D-87CE-41F2-9066-BC6BC3670AD6}">
      <dsp:nvSpPr>
        <dsp:cNvPr id="0" name=""/>
        <dsp:cNvSpPr/>
      </dsp:nvSpPr>
      <dsp:spPr>
        <a:xfrm>
          <a:off x="1322999" y="697731"/>
          <a:ext cx="4270513" cy="32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Operative Note</a:t>
          </a:r>
        </a:p>
      </dsp:txBody>
      <dsp:txXfrm>
        <a:off x="1322999" y="697731"/>
        <a:ext cx="4270513" cy="324526"/>
      </dsp:txXfrm>
    </dsp:sp>
    <dsp:sp modelId="{D312F2DB-1F85-4068-BFCC-65BF1084461F}">
      <dsp:nvSpPr>
        <dsp:cNvPr id="0" name=""/>
        <dsp:cNvSpPr/>
      </dsp:nvSpPr>
      <dsp:spPr>
        <a:xfrm>
          <a:off x="1241397" y="1022257"/>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F90144-5105-4D50-A0EA-562D6DFCCBF2}">
      <dsp:nvSpPr>
        <dsp:cNvPr id="0" name=""/>
        <dsp:cNvSpPr/>
      </dsp:nvSpPr>
      <dsp:spPr>
        <a:xfrm>
          <a:off x="1322999" y="1038484"/>
          <a:ext cx="4270513" cy="32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Surgical Procedure Section</a:t>
          </a:r>
        </a:p>
      </dsp:txBody>
      <dsp:txXfrm>
        <a:off x="1322999" y="1038484"/>
        <a:ext cx="4270513" cy="324526"/>
      </dsp:txXfrm>
    </dsp:sp>
    <dsp:sp modelId="{7B1B61E1-72CC-43A0-B150-5E965869BD4C}">
      <dsp:nvSpPr>
        <dsp:cNvPr id="0" name=""/>
        <dsp:cNvSpPr/>
      </dsp:nvSpPr>
      <dsp:spPr>
        <a:xfrm>
          <a:off x="1241397" y="1363010"/>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941226-EA9C-4617-A9D2-D04080A31E3B}">
      <dsp:nvSpPr>
        <dsp:cNvPr id="0" name=""/>
        <dsp:cNvSpPr/>
      </dsp:nvSpPr>
      <dsp:spPr>
        <a:xfrm>
          <a:off x="1322999" y="1379236"/>
          <a:ext cx="4270513" cy="32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Plan of Treatment Section</a:t>
          </a:r>
        </a:p>
      </dsp:txBody>
      <dsp:txXfrm>
        <a:off x="1322999" y="1379236"/>
        <a:ext cx="4270513" cy="324526"/>
      </dsp:txXfrm>
    </dsp:sp>
    <dsp:sp modelId="{C393DF4B-34AC-4A17-A875-EC53F53D9C92}">
      <dsp:nvSpPr>
        <dsp:cNvPr id="0" name=""/>
        <dsp:cNvSpPr/>
      </dsp:nvSpPr>
      <dsp:spPr>
        <a:xfrm>
          <a:off x="1241397" y="1703762"/>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327547-EDCC-4AB0-8095-A0B216C219C0}">
      <dsp:nvSpPr>
        <dsp:cNvPr id="0" name=""/>
        <dsp:cNvSpPr/>
      </dsp:nvSpPr>
      <dsp:spPr>
        <a:xfrm>
          <a:off x="1322999" y="1719989"/>
          <a:ext cx="4270513" cy="32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Planned Procedure Section</a:t>
          </a:r>
        </a:p>
      </dsp:txBody>
      <dsp:txXfrm>
        <a:off x="1322999" y="1719989"/>
        <a:ext cx="4270513" cy="324526"/>
      </dsp:txXfrm>
    </dsp:sp>
    <dsp:sp modelId="{514B87C1-6B5F-442B-A522-7AB0147A90F4}">
      <dsp:nvSpPr>
        <dsp:cNvPr id="0" name=""/>
        <dsp:cNvSpPr/>
      </dsp:nvSpPr>
      <dsp:spPr>
        <a:xfrm>
          <a:off x="1241397" y="2044515"/>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3C8BB4-4F04-4B0F-B1F8-4B4A1D01CAE7}">
      <dsp:nvSpPr>
        <dsp:cNvPr id="0" name=""/>
        <dsp:cNvSpPr/>
      </dsp:nvSpPr>
      <dsp:spPr>
        <a:xfrm>
          <a:off x="1322999" y="2060741"/>
          <a:ext cx="4270513" cy="32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Procedure Disposition Section</a:t>
          </a:r>
        </a:p>
      </dsp:txBody>
      <dsp:txXfrm>
        <a:off x="1322999" y="2060741"/>
        <a:ext cx="4270513" cy="324526"/>
      </dsp:txXfrm>
    </dsp:sp>
    <dsp:sp modelId="{E2FCD090-0DD0-4DF5-8DCA-6AE339FE67A9}">
      <dsp:nvSpPr>
        <dsp:cNvPr id="0" name=""/>
        <dsp:cNvSpPr/>
      </dsp:nvSpPr>
      <dsp:spPr>
        <a:xfrm>
          <a:off x="1241397" y="2385268"/>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188F77-F44B-4907-900C-684343790A37}">
      <dsp:nvSpPr>
        <dsp:cNvPr id="0" name=""/>
        <dsp:cNvSpPr/>
      </dsp:nvSpPr>
      <dsp:spPr>
        <a:xfrm>
          <a:off x="1322999" y="2401494"/>
          <a:ext cx="4270513" cy="32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Procedure Indications Section</a:t>
          </a:r>
        </a:p>
      </dsp:txBody>
      <dsp:txXfrm>
        <a:off x="1322999" y="2401494"/>
        <a:ext cx="4270513" cy="324526"/>
      </dsp:txXfrm>
    </dsp:sp>
    <dsp:sp modelId="{6EA41297-D948-41A6-B4A4-A1E06D2F78D7}">
      <dsp:nvSpPr>
        <dsp:cNvPr id="0" name=""/>
        <dsp:cNvSpPr/>
      </dsp:nvSpPr>
      <dsp:spPr>
        <a:xfrm>
          <a:off x="1241397" y="2726020"/>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47A2D0-37F1-4DD0-A375-A3AEF90F072F}">
      <dsp:nvSpPr>
        <dsp:cNvPr id="0" name=""/>
        <dsp:cNvSpPr/>
      </dsp:nvSpPr>
      <dsp:spPr>
        <a:xfrm>
          <a:off x="1322999" y="2742246"/>
          <a:ext cx="4270513" cy="32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Surgical Drains Section</a:t>
          </a:r>
        </a:p>
      </dsp:txBody>
      <dsp:txXfrm>
        <a:off x="1322999" y="2742246"/>
        <a:ext cx="4270513" cy="324526"/>
      </dsp:txXfrm>
    </dsp:sp>
    <dsp:sp modelId="{5EBD7547-5B0B-4B3A-906E-A33423A6C52C}">
      <dsp:nvSpPr>
        <dsp:cNvPr id="0" name=""/>
        <dsp:cNvSpPr/>
      </dsp:nvSpPr>
      <dsp:spPr>
        <a:xfrm>
          <a:off x="1241397" y="3066773"/>
          <a:ext cx="435211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9065A-F3AF-4BB4-A7E7-E53AB3C62C1F}">
      <dsp:nvSpPr>
        <dsp:cNvPr id="0" name=""/>
        <dsp:cNvSpPr/>
      </dsp:nvSpPr>
      <dsp:spPr>
        <a:xfrm>
          <a:off x="0" y="0"/>
          <a:ext cx="458657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44CB8-19FE-458A-B75A-984A7A0B9013}">
      <dsp:nvSpPr>
        <dsp:cNvPr id="0" name=""/>
        <dsp:cNvSpPr/>
      </dsp:nvSpPr>
      <dsp:spPr>
        <a:xfrm>
          <a:off x="0" y="0"/>
          <a:ext cx="1149538" cy="3084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Required Sections: </a:t>
          </a:r>
          <a:endParaRPr lang="en-US" sz="1800" kern="1200" dirty="0"/>
        </a:p>
      </dsp:txBody>
      <dsp:txXfrm>
        <a:off x="0" y="0"/>
        <a:ext cx="1149538" cy="3084129"/>
      </dsp:txXfrm>
    </dsp:sp>
    <dsp:sp modelId="{1BF32080-75A9-4DF3-A0F6-4EAA43213C6E}">
      <dsp:nvSpPr>
        <dsp:cNvPr id="0" name=""/>
        <dsp:cNvSpPr/>
      </dsp:nvSpPr>
      <dsp:spPr>
        <a:xfrm>
          <a:off x="1213902" y="18240"/>
          <a:ext cx="3368398" cy="364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Anesthesia Section</a:t>
          </a:r>
        </a:p>
      </dsp:txBody>
      <dsp:txXfrm>
        <a:off x="1213902" y="18240"/>
        <a:ext cx="3368398" cy="364809"/>
      </dsp:txXfrm>
    </dsp:sp>
    <dsp:sp modelId="{4C9D066D-C1D6-4CA3-A6CD-62A30E63B9DA}">
      <dsp:nvSpPr>
        <dsp:cNvPr id="0" name=""/>
        <dsp:cNvSpPr/>
      </dsp:nvSpPr>
      <dsp:spPr>
        <a:xfrm>
          <a:off x="1149538" y="383050"/>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DE48C6-731A-4180-BDAB-3CC6F34E2513}">
      <dsp:nvSpPr>
        <dsp:cNvPr id="0" name=""/>
        <dsp:cNvSpPr/>
      </dsp:nvSpPr>
      <dsp:spPr>
        <a:xfrm>
          <a:off x="1213902" y="401290"/>
          <a:ext cx="3368398" cy="364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Complications Section</a:t>
          </a:r>
        </a:p>
      </dsp:txBody>
      <dsp:txXfrm>
        <a:off x="1213902" y="401290"/>
        <a:ext cx="3368398" cy="364809"/>
      </dsp:txXfrm>
    </dsp:sp>
    <dsp:sp modelId="{A3B1C84D-2521-41D4-B9A9-CB0267FBBED8}">
      <dsp:nvSpPr>
        <dsp:cNvPr id="0" name=""/>
        <dsp:cNvSpPr/>
      </dsp:nvSpPr>
      <dsp:spPr>
        <a:xfrm>
          <a:off x="1149538" y="766100"/>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72D89D-87CE-41F2-9066-BC6BC3670AD6}">
      <dsp:nvSpPr>
        <dsp:cNvPr id="0" name=""/>
        <dsp:cNvSpPr/>
      </dsp:nvSpPr>
      <dsp:spPr>
        <a:xfrm>
          <a:off x="1213902" y="784340"/>
          <a:ext cx="3368398" cy="364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Preoperative Diagnosis Section</a:t>
          </a:r>
        </a:p>
      </dsp:txBody>
      <dsp:txXfrm>
        <a:off x="1213902" y="784340"/>
        <a:ext cx="3368398" cy="364809"/>
      </dsp:txXfrm>
    </dsp:sp>
    <dsp:sp modelId="{D312F2DB-1F85-4068-BFCC-65BF1084461F}">
      <dsp:nvSpPr>
        <dsp:cNvPr id="0" name=""/>
        <dsp:cNvSpPr/>
      </dsp:nvSpPr>
      <dsp:spPr>
        <a:xfrm>
          <a:off x="1149538" y="1149150"/>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F90144-5105-4D50-A0EA-562D6DFCCBF2}">
      <dsp:nvSpPr>
        <dsp:cNvPr id="0" name=""/>
        <dsp:cNvSpPr/>
      </dsp:nvSpPr>
      <dsp:spPr>
        <a:xfrm>
          <a:off x="1213902" y="1167391"/>
          <a:ext cx="3368398" cy="364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Procedure Estimated Blood Loss Section</a:t>
          </a:r>
        </a:p>
      </dsp:txBody>
      <dsp:txXfrm>
        <a:off x="1213902" y="1167391"/>
        <a:ext cx="3368398" cy="364809"/>
      </dsp:txXfrm>
    </dsp:sp>
    <dsp:sp modelId="{7B1B61E1-72CC-43A0-B150-5E965869BD4C}">
      <dsp:nvSpPr>
        <dsp:cNvPr id="0" name=""/>
        <dsp:cNvSpPr/>
      </dsp:nvSpPr>
      <dsp:spPr>
        <a:xfrm>
          <a:off x="1149538" y="1532200"/>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941226-EA9C-4617-A9D2-D04080A31E3B}">
      <dsp:nvSpPr>
        <dsp:cNvPr id="0" name=""/>
        <dsp:cNvSpPr/>
      </dsp:nvSpPr>
      <dsp:spPr>
        <a:xfrm>
          <a:off x="1213902" y="1550441"/>
          <a:ext cx="3368398" cy="364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Procedure Findings Section</a:t>
          </a:r>
        </a:p>
      </dsp:txBody>
      <dsp:txXfrm>
        <a:off x="1213902" y="1550441"/>
        <a:ext cx="3368398" cy="364809"/>
      </dsp:txXfrm>
    </dsp:sp>
    <dsp:sp modelId="{C393DF4B-34AC-4A17-A875-EC53F53D9C92}">
      <dsp:nvSpPr>
        <dsp:cNvPr id="0" name=""/>
        <dsp:cNvSpPr/>
      </dsp:nvSpPr>
      <dsp:spPr>
        <a:xfrm>
          <a:off x="1149538" y="1915250"/>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327547-EDCC-4AB0-8095-A0B216C219C0}">
      <dsp:nvSpPr>
        <dsp:cNvPr id="0" name=""/>
        <dsp:cNvSpPr/>
      </dsp:nvSpPr>
      <dsp:spPr>
        <a:xfrm>
          <a:off x="1213902" y="1933491"/>
          <a:ext cx="3368398" cy="364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Procedure Specimens Taken Section</a:t>
          </a:r>
        </a:p>
      </dsp:txBody>
      <dsp:txXfrm>
        <a:off x="1213902" y="1933491"/>
        <a:ext cx="3368398" cy="364809"/>
      </dsp:txXfrm>
    </dsp:sp>
    <dsp:sp modelId="{514B87C1-6B5F-442B-A522-7AB0147A90F4}">
      <dsp:nvSpPr>
        <dsp:cNvPr id="0" name=""/>
        <dsp:cNvSpPr/>
      </dsp:nvSpPr>
      <dsp:spPr>
        <a:xfrm>
          <a:off x="1149538" y="2298301"/>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1C156-FC9E-404C-B26D-8A0C2C462785}">
      <dsp:nvSpPr>
        <dsp:cNvPr id="0" name=""/>
        <dsp:cNvSpPr/>
      </dsp:nvSpPr>
      <dsp:spPr>
        <a:xfrm>
          <a:off x="1213902" y="2316541"/>
          <a:ext cx="3368398" cy="364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Procedure Description Section</a:t>
          </a:r>
        </a:p>
      </dsp:txBody>
      <dsp:txXfrm>
        <a:off x="1213902" y="2316541"/>
        <a:ext cx="3368398" cy="364809"/>
      </dsp:txXfrm>
    </dsp:sp>
    <dsp:sp modelId="{C3839789-1585-4D7E-BE40-81E147CD30B7}">
      <dsp:nvSpPr>
        <dsp:cNvPr id="0" name=""/>
        <dsp:cNvSpPr/>
      </dsp:nvSpPr>
      <dsp:spPr>
        <a:xfrm>
          <a:off x="1149538" y="2681351"/>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0C9846-9E9B-433F-BC9C-9E4CA607395D}">
      <dsp:nvSpPr>
        <dsp:cNvPr id="0" name=""/>
        <dsp:cNvSpPr/>
      </dsp:nvSpPr>
      <dsp:spPr>
        <a:xfrm>
          <a:off x="1213902" y="2699591"/>
          <a:ext cx="3368398" cy="364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Postoperative Diagnosis Section</a:t>
          </a:r>
        </a:p>
      </dsp:txBody>
      <dsp:txXfrm>
        <a:off x="1213902" y="2699591"/>
        <a:ext cx="3368398" cy="364809"/>
      </dsp:txXfrm>
    </dsp:sp>
    <dsp:sp modelId="{857FB92C-9597-4AAF-B498-BD3896105585}">
      <dsp:nvSpPr>
        <dsp:cNvPr id="0" name=""/>
        <dsp:cNvSpPr/>
      </dsp:nvSpPr>
      <dsp:spPr>
        <a:xfrm>
          <a:off x="1149538" y="3064401"/>
          <a:ext cx="3432763"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12F60-F27C-4BDE-9A73-3B5A02C763F5}"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310D1-E991-4AFD-8416-9FA1278E827C}" type="slidenum">
              <a:rPr lang="en-US" smtClean="0"/>
              <a:t>‹#›</a:t>
            </a:fld>
            <a:endParaRPr lang="en-US"/>
          </a:p>
        </p:txBody>
      </p:sp>
    </p:spTree>
    <p:extLst>
      <p:ext uri="{BB962C8B-B14F-4D97-AF65-F5344CB8AC3E}">
        <p14:creationId xmlns:p14="http://schemas.microsoft.com/office/powerpoint/2010/main" val="2469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cms.gov/EHRIncentivePrograms/30_Meaningful_Use.as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310D1-E991-4AFD-8416-9FA1278E827C}" type="slidenum">
              <a:rPr lang="en-US" smtClean="0"/>
              <a:t>1</a:t>
            </a:fld>
            <a:endParaRPr lang="en-US"/>
          </a:p>
        </p:txBody>
      </p:sp>
    </p:spTree>
    <p:extLst>
      <p:ext uri="{BB962C8B-B14F-4D97-AF65-F5344CB8AC3E}">
        <p14:creationId xmlns:p14="http://schemas.microsoft.com/office/powerpoint/2010/main" val="611824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These are the documents included in the CCDA IG.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We will use the Continuity of Care Document (CCD) as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[1]</a:t>
            </a:r>
          </a:p>
        </p:txBody>
      </p:sp>
      <p:sp>
        <p:nvSpPr>
          <p:cNvPr id="4" name="Slide Number Placeholder 3"/>
          <p:cNvSpPr>
            <a:spLocks noGrp="1"/>
          </p:cNvSpPr>
          <p:nvPr>
            <p:ph type="sldNum" sz="quarter" idx="5"/>
          </p:nvPr>
        </p:nvSpPr>
        <p:spPr/>
        <p:txBody>
          <a:bodyPr/>
          <a:lstStyle/>
          <a:p>
            <a:fld id="{082310D1-E991-4AFD-8416-9FA1278E827C}" type="slidenum">
              <a:rPr lang="en-US" smtClean="0"/>
              <a:t>10</a:t>
            </a:fld>
            <a:endParaRPr lang="en-US"/>
          </a:p>
        </p:txBody>
      </p:sp>
    </p:spTree>
    <p:extLst>
      <p:ext uri="{BB962C8B-B14F-4D97-AF65-F5344CB8AC3E}">
        <p14:creationId xmlns:p14="http://schemas.microsoft.com/office/powerpoint/2010/main" val="72294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We will look at a CCD as an example.  What is a CCD?</a:t>
            </a:r>
          </a:p>
        </p:txBody>
      </p:sp>
      <p:sp>
        <p:nvSpPr>
          <p:cNvPr id="4" name="Slide Number Placeholder 3"/>
          <p:cNvSpPr>
            <a:spLocks noGrp="1"/>
          </p:cNvSpPr>
          <p:nvPr>
            <p:ph type="sldNum" sz="quarter" idx="5"/>
          </p:nvPr>
        </p:nvSpPr>
        <p:spPr/>
        <p:txBody>
          <a:bodyPr/>
          <a:lstStyle/>
          <a:p>
            <a:fld id="{082310D1-E991-4AFD-8416-9FA1278E827C}" type="slidenum">
              <a:rPr lang="en-US" smtClean="0"/>
              <a:t>11</a:t>
            </a:fld>
            <a:endParaRPr lang="en-US"/>
          </a:p>
        </p:txBody>
      </p:sp>
    </p:spTree>
    <p:extLst>
      <p:ext uri="{BB962C8B-B14F-4D97-AF65-F5344CB8AC3E}">
        <p14:creationId xmlns:p14="http://schemas.microsoft.com/office/powerpoint/2010/main" val="214477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US Realm General Header is used for documents that are authored by clinicians and systems supporting clinicians, and the US Realm Patient Generated Header is used for documents that are authored by patients and systems supporting patients. The CDA Header sets the context for the entire document. [1]</a:t>
            </a:r>
          </a:p>
          <a:p>
            <a:endParaRPr lang="en-US" i="1" dirty="0"/>
          </a:p>
          <a:p>
            <a:r>
              <a:rPr lang="en-US" i="0" dirty="0"/>
              <a:t>Sections are required for a Document Template when the information contained in those sections will ALWAYS BE clinically relevant to the clinical scenario the document template is intended to describe.</a:t>
            </a:r>
          </a:p>
          <a:p>
            <a:endParaRPr lang="en-US" i="1" dirty="0"/>
          </a:p>
          <a:p>
            <a:r>
              <a:rPr lang="en-US" b="1" i="1" dirty="0"/>
              <a:t>You will also have to add sections to meet meaningful use requirements</a:t>
            </a:r>
            <a:r>
              <a:rPr lang="en-US" i="1" dirty="0"/>
              <a:t>: </a:t>
            </a:r>
            <a:r>
              <a:rPr lang="en-US" dirty="0"/>
              <a:t>C-CDA &amp; MU2 guidelines must be implemented together.</a:t>
            </a:r>
            <a:endParaRPr lang="en-US" i="1" dirty="0"/>
          </a:p>
          <a:p>
            <a:endParaRPr lang="en-US" i="1" dirty="0"/>
          </a:p>
          <a:p>
            <a:r>
              <a:rPr lang="en-US" i="0" dirty="0"/>
              <a:t>[1] &amp; [2}</a:t>
            </a:r>
          </a:p>
        </p:txBody>
      </p:sp>
      <p:sp>
        <p:nvSpPr>
          <p:cNvPr id="4" name="Slide Number Placeholder 3"/>
          <p:cNvSpPr>
            <a:spLocks noGrp="1"/>
          </p:cNvSpPr>
          <p:nvPr>
            <p:ph type="sldNum" sz="quarter" idx="5"/>
          </p:nvPr>
        </p:nvSpPr>
        <p:spPr/>
        <p:txBody>
          <a:bodyPr/>
          <a:lstStyle/>
          <a:p>
            <a:fld id="{082310D1-E991-4AFD-8416-9FA1278E827C}" type="slidenum">
              <a:rPr lang="en-US" smtClean="0"/>
              <a:t>12</a:t>
            </a:fld>
            <a:endParaRPr lang="en-US"/>
          </a:p>
        </p:txBody>
      </p:sp>
    </p:spTree>
    <p:extLst>
      <p:ext uri="{BB962C8B-B14F-4D97-AF65-F5344CB8AC3E}">
        <p14:creationId xmlns:p14="http://schemas.microsoft.com/office/powerpoint/2010/main" val="2245785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[1]</a:t>
            </a:r>
          </a:p>
        </p:txBody>
      </p:sp>
      <p:sp>
        <p:nvSpPr>
          <p:cNvPr id="4" name="Slide Number Placeholder 3"/>
          <p:cNvSpPr>
            <a:spLocks noGrp="1"/>
          </p:cNvSpPr>
          <p:nvPr>
            <p:ph type="sldNum" sz="quarter" idx="5"/>
          </p:nvPr>
        </p:nvSpPr>
        <p:spPr/>
        <p:txBody>
          <a:bodyPr/>
          <a:lstStyle/>
          <a:p>
            <a:fld id="{082310D1-E991-4AFD-8416-9FA1278E827C}" type="slidenum">
              <a:rPr lang="en-US" smtClean="0"/>
              <a:t>13</a:t>
            </a:fld>
            <a:endParaRPr lang="en-US"/>
          </a:p>
        </p:txBody>
      </p:sp>
    </p:spTree>
    <p:extLst>
      <p:ext uri="{BB962C8B-B14F-4D97-AF65-F5344CB8AC3E}">
        <p14:creationId xmlns:p14="http://schemas.microsoft.com/office/powerpoint/2010/main" val="310838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actual transmission methods and protocols for C-CDA documents can vary depending on the systems involved. Common methods for transmitting C-CDA documents include: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Michigan Health Information Network Shared Services (MiHIN).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[3]&amp; [6]:</a:t>
            </a:r>
          </a:p>
        </p:txBody>
      </p:sp>
      <p:sp>
        <p:nvSpPr>
          <p:cNvPr id="4" name="Slide Number Placeholder 3"/>
          <p:cNvSpPr>
            <a:spLocks noGrp="1"/>
          </p:cNvSpPr>
          <p:nvPr>
            <p:ph type="sldNum" sz="quarter" idx="5"/>
          </p:nvPr>
        </p:nvSpPr>
        <p:spPr/>
        <p:txBody>
          <a:bodyPr/>
          <a:lstStyle/>
          <a:p>
            <a:fld id="{082310D1-E991-4AFD-8416-9FA1278E827C}" type="slidenum">
              <a:rPr lang="en-US" smtClean="0"/>
              <a:t>14</a:t>
            </a:fld>
            <a:endParaRPr lang="en-US"/>
          </a:p>
        </p:txBody>
      </p:sp>
    </p:spTree>
    <p:extLst>
      <p:ext uri="{BB962C8B-B14F-4D97-AF65-F5344CB8AC3E}">
        <p14:creationId xmlns:p14="http://schemas.microsoft.com/office/powerpoint/2010/main" val="2391474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We use a </a:t>
            </a:r>
            <a:r>
              <a:rPr lang="en-US" sz="1200"/>
              <a:t>Query-based Exchange</a:t>
            </a:r>
            <a:endParaRPr lang="en-US" i="0" dirty="0"/>
          </a:p>
        </p:txBody>
      </p:sp>
      <p:sp>
        <p:nvSpPr>
          <p:cNvPr id="4" name="Slide Number Placeholder 3"/>
          <p:cNvSpPr>
            <a:spLocks noGrp="1"/>
          </p:cNvSpPr>
          <p:nvPr>
            <p:ph type="sldNum" sz="quarter" idx="5"/>
          </p:nvPr>
        </p:nvSpPr>
        <p:spPr/>
        <p:txBody>
          <a:bodyPr/>
          <a:lstStyle/>
          <a:p>
            <a:fld id="{082310D1-E991-4AFD-8416-9FA1278E827C}" type="slidenum">
              <a:rPr lang="en-US" smtClean="0"/>
              <a:t>15</a:t>
            </a:fld>
            <a:endParaRPr lang="en-US"/>
          </a:p>
        </p:txBody>
      </p:sp>
    </p:spTree>
    <p:extLst>
      <p:ext uri="{BB962C8B-B14F-4D97-AF65-F5344CB8AC3E}">
        <p14:creationId xmlns:p14="http://schemas.microsoft.com/office/powerpoint/2010/main" val="1183646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This is what we might see when looking at the CCD</a:t>
            </a:r>
          </a:p>
          <a:p>
            <a:r>
              <a:rPr lang="en-US" i="0" dirty="0"/>
              <a:t>Since the patient is confused, she is unable to provide any information. Now, thanks to the CCD and C-CDA, we can see the patient’s history and allergies.</a:t>
            </a:r>
          </a:p>
          <a:p>
            <a:r>
              <a:rPr lang="en-US" i="0" dirty="0"/>
              <a:t>Now we know that the patient has a history Of Diabetes, High Cholesterol, and Hypertension.</a:t>
            </a:r>
          </a:p>
          <a:p>
            <a:r>
              <a:rPr lang="en-US" i="0" dirty="0"/>
              <a:t>We also can see the patient has a history of stroke but is normally A &amp; O x4. We did imaging and found she had a stroke.</a:t>
            </a:r>
          </a:p>
          <a:p>
            <a:r>
              <a:rPr lang="en-US" i="0" dirty="0"/>
              <a:t>We must transfer a patient to a Stroke Hospital.</a:t>
            </a:r>
          </a:p>
          <a:p>
            <a:r>
              <a:rPr lang="en-US" i="0" dirty="0"/>
              <a:t>Now the provider can create a transfer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82310D1-E991-4AFD-8416-9FA1278E827C}" type="slidenum">
              <a:rPr lang="en-US" smtClean="0"/>
              <a:t>16</a:t>
            </a:fld>
            <a:endParaRPr lang="en-US"/>
          </a:p>
        </p:txBody>
      </p:sp>
    </p:spTree>
    <p:extLst>
      <p:ext uri="{BB962C8B-B14F-4D97-AF65-F5344CB8AC3E}">
        <p14:creationId xmlns:p14="http://schemas.microsoft.com/office/powerpoint/2010/main" val="238932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According to the CCDA IG a transfer summary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Ms. Smith is being transferred to the new hospital and prior to her arrival the staff is able to look up the history and what they already did previously to save time because time is brain!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 </a:t>
            </a:r>
          </a:p>
        </p:txBody>
      </p:sp>
      <p:sp>
        <p:nvSpPr>
          <p:cNvPr id="4" name="Slide Number Placeholder 3"/>
          <p:cNvSpPr>
            <a:spLocks noGrp="1"/>
          </p:cNvSpPr>
          <p:nvPr>
            <p:ph type="sldNum" sz="quarter" idx="5"/>
          </p:nvPr>
        </p:nvSpPr>
        <p:spPr/>
        <p:txBody>
          <a:bodyPr/>
          <a:lstStyle/>
          <a:p>
            <a:fld id="{082310D1-E991-4AFD-8416-9FA1278E827C}" type="slidenum">
              <a:rPr lang="en-US" smtClean="0"/>
              <a:t>17</a:t>
            </a:fld>
            <a:endParaRPr lang="en-US"/>
          </a:p>
        </p:txBody>
      </p:sp>
    </p:spTree>
    <p:extLst>
      <p:ext uri="{BB962C8B-B14F-4D97-AF65-F5344CB8AC3E}">
        <p14:creationId xmlns:p14="http://schemas.microsoft.com/office/powerpoint/2010/main" val="24911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Smith is at the Stroke hospital, and they have done a </a:t>
            </a:r>
            <a:r>
              <a:rPr lang="en-US" b="0" dirty="0"/>
              <a:t>Carotid endarterectomy</a:t>
            </a:r>
            <a:r>
              <a:rPr lang="en-US" dirty="0"/>
              <a:t>. Now once the surgeon is done, they can write an operative note.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the patient comes into the recovery room, and the patient is still confused. The OR staff want to give a quick report and run off because they have another emergency case. Luckily for the recovery nurse, they read the CCD, Transfer Summary, and operative note and found out about the patient prior to their arrival to the PACU.  Thanks C-CDA!</a:t>
            </a:r>
          </a:p>
          <a:p>
            <a:endParaRPr lang="en-US" dirty="0"/>
          </a:p>
          <a:p>
            <a:r>
              <a:rPr lang="en-US" dirty="0"/>
              <a:t>[1]</a:t>
            </a:r>
          </a:p>
        </p:txBody>
      </p:sp>
      <p:sp>
        <p:nvSpPr>
          <p:cNvPr id="4" name="Slide Number Placeholder 3"/>
          <p:cNvSpPr>
            <a:spLocks noGrp="1"/>
          </p:cNvSpPr>
          <p:nvPr>
            <p:ph type="sldNum" sz="quarter" idx="5"/>
          </p:nvPr>
        </p:nvSpPr>
        <p:spPr/>
        <p:txBody>
          <a:bodyPr/>
          <a:lstStyle/>
          <a:p>
            <a:fld id="{082310D1-E991-4AFD-8416-9FA1278E827C}" type="slidenum">
              <a:rPr lang="en-US" smtClean="0"/>
              <a:t>18</a:t>
            </a:fld>
            <a:endParaRPr lang="en-US"/>
          </a:p>
        </p:txBody>
      </p:sp>
    </p:spTree>
    <p:extLst>
      <p:ext uri="{BB962C8B-B14F-4D97-AF65-F5344CB8AC3E}">
        <p14:creationId xmlns:p14="http://schemas.microsoft.com/office/powerpoint/2010/main" val="102155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82310D1-E991-4AFD-8416-9FA1278E827C}" type="slidenum">
              <a:rPr lang="en-US" smtClean="0"/>
              <a:t>19</a:t>
            </a:fld>
            <a:endParaRPr lang="en-US"/>
          </a:p>
        </p:txBody>
      </p:sp>
    </p:spTree>
    <p:extLst>
      <p:ext uri="{BB962C8B-B14F-4D97-AF65-F5344CB8AC3E}">
        <p14:creationId xmlns:p14="http://schemas.microsoft.com/office/powerpoint/2010/main" val="143607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understand what C-CDA is you have to understand CDA first. </a:t>
            </a:r>
          </a:p>
          <a:p>
            <a:endParaRPr lang="en-US" dirty="0"/>
          </a:p>
          <a:p>
            <a:r>
              <a:rPr lang="en-US" dirty="0"/>
              <a:t>What is HL7: </a:t>
            </a:r>
          </a:p>
          <a:p>
            <a:r>
              <a:rPr lang="en-US" i="0" dirty="0"/>
              <a:t>Health Level Seven International (HL7) is a not-for-profit standards-developing organization.</a:t>
            </a:r>
          </a:p>
          <a:p>
            <a:r>
              <a:rPr lang="en-US" dirty="0"/>
              <a:t>[2]</a:t>
            </a:r>
          </a:p>
        </p:txBody>
      </p:sp>
      <p:sp>
        <p:nvSpPr>
          <p:cNvPr id="4" name="Slide Number Placeholder 3"/>
          <p:cNvSpPr>
            <a:spLocks noGrp="1"/>
          </p:cNvSpPr>
          <p:nvPr>
            <p:ph type="sldNum" sz="quarter" idx="5"/>
          </p:nvPr>
        </p:nvSpPr>
        <p:spPr/>
        <p:txBody>
          <a:bodyPr/>
          <a:lstStyle/>
          <a:p>
            <a:fld id="{082310D1-E991-4AFD-8416-9FA1278E827C}" type="slidenum">
              <a:rPr lang="en-US" smtClean="0"/>
              <a:t>2</a:t>
            </a:fld>
            <a:endParaRPr lang="en-US"/>
          </a:p>
        </p:txBody>
      </p:sp>
    </p:spTree>
    <p:extLst>
      <p:ext uri="{BB962C8B-B14F-4D97-AF65-F5344CB8AC3E}">
        <p14:creationId xmlns:p14="http://schemas.microsoft.com/office/powerpoint/2010/main" val="1480402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 </a:t>
            </a:r>
          </a:p>
        </p:txBody>
      </p:sp>
      <p:sp>
        <p:nvSpPr>
          <p:cNvPr id="4" name="Slide Number Placeholder 3"/>
          <p:cNvSpPr>
            <a:spLocks noGrp="1"/>
          </p:cNvSpPr>
          <p:nvPr>
            <p:ph type="sldNum" sz="quarter" idx="5"/>
          </p:nvPr>
        </p:nvSpPr>
        <p:spPr/>
        <p:txBody>
          <a:bodyPr/>
          <a:lstStyle/>
          <a:p>
            <a:fld id="{082310D1-E991-4AFD-8416-9FA1278E827C}" type="slidenum">
              <a:rPr lang="en-US" smtClean="0"/>
              <a:t>20</a:t>
            </a:fld>
            <a:endParaRPr lang="en-US"/>
          </a:p>
        </p:txBody>
      </p:sp>
    </p:spTree>
    <p:extLst>
      <p:ext uri="{BB962C8B-B14F-4D97-AF65-F5344CB8AC3E}">
        <p14:creationId xmlns:p14="http://schemas.microsoft.com/office/powerpoint/2010/main" val="418188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are essentially building blocks.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p>
        </p:txBody>
      </p:sp>
      <p:sp>
        <p:nvSpPr>
          <p:cNvPr id="4" name="Slide Number Placeholder 3"/>
          <p:cNvSpPr>
            <a:spLocks noGrp="1"/>
          </p:cNvSpPr>
          <p:nvPr>
            <p:ph type="sldNum" sz="quarter" idx="5"/>
          </p:nvPr>
        </p:nvSpPr>
        <p:spPr/>
        <p:txBody>
          <a:bodyPr/>
          <a:lstStyle/>
          <a:p>
            <a:fld id="{082310D1-E991-4AFD-8416-9FA1278E827C}" type="slidenum">
              <a:rPr lang="en-US" smtClean="0"/>
              <a:t>3</a:t>
            </a:fld>
            <a:endParaRPr lang="en-US"/>
          </a:p>
        </p:txBody>
      </p:sp>
    </p:spTree>
    <p:extLst>
      <p:ext uri="{BB962C8B-B14F-4D97-AF65-F5344CB8AC3E}">
        <p14:creationId xmlns:p14="http://schemas.microsoft.com/office/powerpoint/2010/main" val="283535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p:txBody>
      </p:sp>
      <p:sp>
        <p:nvSpPr>
          <p:cNvPr id="4" name="Slide Number Placeholder 3"/>
          <p:cNvSpPr>
            <a:spLocks noGrp="1"/>
          </p:cNvSpPr>
          <p:nvPr>
            <p:ph type="sldNum" sz="quarter" idx="5"/>
          </p:nvPr>
        </p:nvSpPr>
        <p:spPr/>
        <p:txBody>
          <a:bodyPr/>
          <a:lstStyle/>
          <a:p>
            <a:fld id="{082310D1-E991-4AFD-8416-9FA1278E827C}" type="slidenum">
              <a:rPr lang="en-US" smtClean="0"/>
              <a:t>4</a:t>
            </a:fld>
            <a:endParaRPr lang="en-US"/>
          </a:p>
        </p:txBody>
      </p:sp>
    </p:spTree>
    <p:extLst>
      <p:ext uri="{BB962C8B-B14F-4D97-AF65-F5344CB8AC3E}">
        <p14:creationId xmlns:p14="http://schemas.microsoft.com/office/powerpoint/2010/main" val="858263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CDA Document can be Structured or Unstructured. </a:t>
            </a:r>
          </a:p>
          <a:p>
            <a:endParaRPr lang="en-US" dirty="0"/>
          </a:p>
          <a:p>
            <a:r>
              <a:rPr lang="en-US" dirty="0"/>
              <a:t>Every CDA document must include a structured header</a:t>
            </a:r>
          </a:p>
          <a:p>
            <a:endParaRPr lang="en-US" dirty="0"/>
          </a:p>
          <a:p>
            <a:r>
              <a:rPr lang="en-US" dirty="0"/>
              <a:t>Structured: A Structured header with a structured body</a:t>
            </a:r>
          </a:p>
          <a:p>
            <a:r>
              <a:rPr lang="en-US" dirty="0"/>
              <a:t>Unstructured: A structured header with a </a:t>
            </a:r>
            <a:r>
              <a:rPr lang="en-US" dirty="0" err="1"/>
              <a:t>nonXMLBody</a:t>
            </a:r>
            <a:r>
              <a:rPr lang="en-US" dirty="0"/>
              <a:t> Element. </a:t>
            </a:r>
          </a:p>
          <a:p>
            <a:endParaRPr lang="en-US" dirty="0"/>
          </a:p>
          <a:p>
            <a:r>
              <a:rPr lang="en-US" dirty="0"/>
              <a:t>[1]</a:t>
            </a:r>
          </a:p>
        </p:txBody>
      </p:sp>
      <p:sp>
        <p:nvSpPr>
          <p:cNvPr id="4" name="Slide Number Placeholder 3"/>
          <p:cNvSpPr>
            <a:spLocks noGrp="1"/>
          </p:cNvSpPr>
          <p:nvPr>
            <p:ph type="sldNum" sz="quarter" idx="5"/>
          </p:nvPr>
        </p:nvSpPr>
        <p:spPr/>
        <p:txBody>
          <a:bodyPr/>
          <a:lstStyle/>
          <a:p>
            <a:fld id="{082310D1-E991-4AFD-8416-9FA1278E827C}" type="slidenum">
              <a:rPr lang="en-US" smtClean="0"/>
              <a:t>5</a:t>
            </a:fld>
            <a:endParaRPr lang="en-US"/>
          </a:p>
        </p:txBody>
      </p:sp>
    </p:spTree>
    <p:extLst>
      <p:ext uri="{BB962C8B-B14F-4D97-AF65-F5344CB8AC3E}">
        <p14:creationId xmlns:p14="http://schemas.microsoft.com/office/powerpoint/2010/main" val="324919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Section templates are defined globally and may be used by more than one document template. For example, the template defining the Medications section are used in both a CCD and Referral Note. [1] &amp; [2]</a:t>
            </a:r>
          </a:p>
        </p:txBody>
      </p:sp>
      <p:sp>
        <p:nvSpPr>
          <p:cNvPr id="4" name="Slide Number Placeholder 3"/>
          <p:cNvSpPr>
            <a:spLocks noGrp="1"/>
          </p:cNvSpPr>
          <p:nvPr>
            <p:ph type="sldNum" sz="quarter" idx="5"/>
          </p:nvPr>
        </p:nvSpPr>
        <p:spPr/>
        <p:txBody>
          <a:bodyPr/>
          <a:lstStyle/>
          <a:p>
            <a:fld id="{082310D1-E991-4AFD-8416-9FA1278E827C}" type="slidenum">
              <a:rPr lang="en-US" smtClean="0"/>
              <a:t>6</a:t>
            </a:fld>
            <a:endParaRPr lang="en-US"/>
          </a:p>
        </p:txBody>
      </p:sp>
    </p:spTree>
    <p:extLst>
      <p:ext uri="{BB962C8B-B14F-4D97-AF65-F5344CB8AC3E}">
        <p14:creationId xmlns:p14="http://schemas.microsoft.com/office/powerpoint/2010/main" val="1869566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Sample in XML-</a:t>
            </a:r>
          </a:p>
          <a:p>
            <a:r>
              <a:rPr lang="en-US" dirty="0"/>
              <a:t>Full code is 2731 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[4]</a:t>
            </a:r>
          </a:p>
        </p:txBody>
      </p:sp>
      <p:sp>
        <p:nvSpPr>
          <p:cNvPr id="4" name="Slide Number Placeholder 3"/>
          <p:cNvSpPr>
            <a:spLocks noGrp="1"/>
          </p:cNvSpPr>
          <p:nvPr>
            <p:ph type="sldNum" sz="quarter" idx="5"/>
          </p:nvPr>
        </p:nvSpPr>
        <p:spPr/>
        <p:txBody>
          <a:bodyPr/>
          <a:lstStyle/>
          <a:p>
            <a:fld id="{082310D1-E991-4AFD-8416-9FA1278E827C}" type="slidenum">
              <a:rPr lang="en-US" smtClean="0"/>
              <a:t>7</a:t>
            </a:fld>
            <a:endParaRPr lang="en-US"/>
          </a:p>
        </p:txBody>
      </p:sp>
    </p:spTree>
    <p:extLst>
      <p:ext uri="{BB962C8B-B14F-4D97-AF65-F5344CB8AC3E}">
        <p14:creationId xmlns:p14="http://schemas.microsoft.com/office/powerpoint/2010/main" val="1078494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Different Standard Development organizations were developing different CDA Implementation Guidelines(IG). Basically, there were different approaches for document template requirements being created, which jeopardized interoperability.  The Office of the National Coordinator for Health Information Technology (ONC) worked with these different standard development organizations to address this issue. They consolidated these multiple different IGs into a new single IG. Thus creating the C-CDA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82310D1-E991-4AFD-8416-9FA1278E827C}" type="slidenum">
              <a:rPr lang="en-US" smtClean="0"/>
              <a:t>8</a:t>
            </a:fld>
            <a:endParaRPr lang="en-US"/>
          </a:p>
        </p:txBody>
      </p:sp>
    </p:spTree>
    <p:extLst>
      <p:ext uri="{BB962C8B-B14F-4D97-AF65-F5344CB8AC3E}">
        <p14:creationId xmlns:p14="http://schemas.microsoft.com/office/powerpoint/2010/main" val="2417095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C-CDA is a set of templates of directed instruction on particular documents, How to put them together, and implement them on CDA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MU? To qualify for incentive payments through the </a:t>
            </a:r>
            <a:r>
              <a:rPr lang="en-US" dirty="0">
                <a:hlinkClick r:id="rId3"/>
              </a:rPr>
              <a:t>Centers for Medicare &amp; Medicaid Services EHR Incentive Programs</a:t>
            </a:r>
            <a:r>
              <a:rPr lang="en-US" dirty="0"/>
              <a:t>, eligible providers and hospitals must demonstrate meaningful use of an electronic health record (EHR). In other words, “meaningful use” sets the specific objectives that eligible professionals and hospitals must achieve to participate in the EHR Incentive Programs.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[1] &amp;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82310D1-E991-4AFD-8416-9FA1278E827C}" type="slidenum">
              <a:rPr lang="en-US" smtClean="0"/>
              <a:t>9</a:t>
            </a:fld>
            <a:endParaRPr lang="en-US"/>
          </a:p>
        </p:txBody>
      </p:sp>
    </p:spTree>
    <p:extLst>
      <p:ext uri="{BB962C8B-B14F-4D97-AF65-F5344CB8AC3E}">
        <p14:creationId xmlns:p14="http://schemas.microsoft.com/office/powerpoint/2010/main" val="236075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35B0-9237-3630-11E7-5A8A84870B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EA792-3E24-CC5A-6296-99AB50116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A13AA-76B1-9A63-ED8C-9230B4A07287}"/>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5" name="Footer Placeholder 4">
            <a:extLst>
              <a:ext uri="{FF2B5EF4-FFF2-40B4-BE49-F238E27FC236}">
                <a16:creationId xmlns:a16="http://schemas.microsoft.com/office/drawing/2014/main" id="{6056932C-F1A5-731C-FD79-958428A77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03998-21CA-8E71-6A37-D781C82CB6E3}"/>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115551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47B5-379B-7964-9AFC-7C5F127A23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CD1CF-5E0F-2A74-4583-006ACF223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DDF22-EDBB-19E4-1F76-9FBFC303629D}"/>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5" name="Footer Placeholder 4">
            <a:extLst>
              <a:ext uri="{FF2B5EF4-FFF2-40B4-BE49-F238E27FC236}">
                <a16:creationId xmlns:a16="http://schemas.microsoft.com/office/drawing/2014/main" id="{B97062CC-0927-7492-D366-238D03422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E994D-43DE-847C-1D6B-DF64BE8E5EBF}"/>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57441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13031C-8971-DF56-CF80-61E052A153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3AE427-647D-5EBE-7ECE-35DFF21729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581E3-7F67-4C9C-FC67-69F60D377D2E}"/>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5" name="Footer Placeholder 4">
            <a:extLst>
              <a:ext uri="{FF2B5EF4-FFF2-40B4-BE49-F238E27FC236}">
                <a16:creationId xmlns:a16="http://schemas.microsoft.com/office/drawing/2014/main" id="{310DB9F6-41A8-8675-5895-2A9019791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BA1D9-3DB5-8608-6B74-CEA25735921A}"/>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28292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B929-8195-B940-6557-2C94292E2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120D51-9313-387E-7BB6-2626605368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0B080-5487-1688-4582-2F87A6904CD0}"/>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5" name="Footer Placeholder 4">
            <a:extLst>
              <a:ext uri="{FF2B5EF4-FFF2-40B4-BE49-F238E27FC236}">
                <a16:creationId xmlns:a16="http://schemas.microsoft.com/office/drawing/2014/main" id="{1F8B22F1-33F1-299B-5CC3-E737A547C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E82B-A14B-D8CB-36EE-ACD7C57C0AEE}"/>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257098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BA99-599A-FD8C-5D72-137AF0676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1E28C5-D26E-1A58-D224-401263B10D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A84F84-FB12-4DF3-FD79-8312E922AFA3}"/>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5" name="Footer Placeholder 4">
            <a:extLst>
              <a:ext uri="{FF2B5EF4-FFF2-40B4-BE49-F238E27FC236}">
                <a16:creationId xmlns:a16="http://schemas.microsoft.com/office/drawing/2014/main" id="{45300FB3-976C-018B-78D6-AA176FD70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74DE4-0EAD-331F-8551-560ADE346331}"/>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38930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3E24-7D25-2BCF-5183-BE1A9E20E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CACD6A-B9D0-2C99-AF7C-4205CAF7E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18F2CA-6DB7-2B61-3367-A67C94D95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0A562-8A8E-D8B0-E963-2FD6CEE328B3}"/>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6" name="Footer Placeholder 5">
            <a:extLst>
              <a:ext uri="{FF2B5EF4-FFF2-40B4-BE49-F238E27FC236}">
                <a16:creationId xmlns:a16="http://schemas.microsoft.com/office/drawing/2014/main" id="{9F8DA0A6-0223-F5EE-94CC-0EF23751B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DE919-DB11-2726-28A5-C7057152C4CC}"/>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111176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78B9-C6AA-F2C1-995A-00185E2E66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EC8A2B-A2D1-F42D-D22B-307844061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74D7EA-0F5B-6400-57DA-76BC1D6E73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2882D0-1F85-ACF9-716F-B9F5F1FBA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E5236-76B3-C99F-0403-050647F03C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51848D-AECF-EB8D-869C-108F7A2CCDBD}"/>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8" name="Footer Placeholder 7">
            <a:extLst>
              <a:ext uri="{FF2B5EF4-FFF2-40B4-BE49-F238E27FC236}">
                <a16:creationId xmlns:a16="http://schemas.microsoft.com/office/drawing/2014/main" id="{84B4C761-E1FB-C2A3-750D-039A563DA0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D81F1-0AD4-957D-A56F-609DCC7691F7}"/>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273104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FAF1-9131-6E12-4BFD-952719A391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BE9FDE-A88F-EED4-3AEC-56FBA751517D}"/>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4" name="Footer Placeholder 3">
            <a:extLst>
              <a:ext uri="{FF2B5EF4-FFF2-40B4-BE49-F238E27FC236}">
                <a16:creationId xmlns:a16="http://schemas.microsoft.com/office/drawing/2014/main" id="{CAEB8D20-12E6-68BE-E1EE-B92EAB3D9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4B0C8D-37E6-82E7-132A-4ECF92A0499B}"/>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5668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0B8E4-3F9E-E9E2-3625-24A728EB16D8}"/>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3" name="Footer Placeholder 2">
            <a:extLst>
              <a:ext uri="{FF2B5EF4-FFF2-40B4-BE49-F238E27FC236}">
                <a16:creationId xmlns:a16="http://schemas.microsoft.com/office/drawing/2014/main" id="{43C31BF0-5EA3-3295-D3E6-B31CA35518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DC852-70C3-24B9-FF73-CBDA2E7D1DEA}"/>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144232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B356-59AC-52A6-DFD5-CB572B9C9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0B81D8-20D0-18BB-8ADE-F7F53D2DE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E82F52-288B-54C5-73CC-C21ED1C6C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B0E0D-8825-CB32-869C-2378905B9313}"/>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6" name="Footer Placeholder 5">
            <a:extLst>
              <a:ext uri="{FF2B5EF4-FFF2-40B4-BE49-F238E27FC236}">
                <a16:creationId xmlns:a16="http://schemas.microsoft.com/office/drawing/2014/main" id="{5E7BE134-BD93-4D28-3C13-D214321C9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536DC-42B1-6DEE-BD17-459F54365B57}"/>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373890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7489-08FF-33DD-73E4-D36612ABD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6C2C91-29D5-E123-AD90-53044F898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21C590-3361-8B35-F4D8-9CF109919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003F4-6324-2F59-13F4-B9CCDAF50081}"/>
              </a:ext>
            </a:extLst>
          </p:cNvPr>
          <p:cNvSpPr>
            <a:spLocks noGrp="1"/>
          </p:cNvSpPr>
          <p:nvPr>
            <p:ph type="dt" sz="half" idx="10"/>
          </p:nvPr>
        </p:nvSpPr>
        <p:spPr/>
        <p:txBody>
          <a:bodyPr/>
          <a:lstStyle/>
          <a:p>
            <a:fld id="{492F851F-0113-43AA-9240-58C7E0001AD6}" type="datetimeFigureOut">
              <a:rPr lang="en-US" smtClean="0"/>
              <a:t>4/22/2024</a:t>
            </a:fld>
            <a:endParaRPr lang="en-US"/>
          </a:p>
        </p:txBody>
      </p:sp>
      <p:sp>
        <p:nvSpPr>
          <p:cNvPr id="6" name="Footer Placeholder 5">
            <a:extLst>
              <a:ext uri="{FF2B5EF4-FFF2-40B4-BE49-F238E27FC236}">
                <a16:creationId xmlns:a16="http://schemas.microsoft.com/office/drawing/2014/main" id="{3EF1F65C-0EF4-A526-2F81-F71F19D7A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2D92F-322E-69D9-1FA1-8344EA8F529B}"/>
              </a:ext>
            </a:extLst>
          </p:cNvPr>
          <p:cNvSpPr>
            <a:spLocks noGrp="1"/>
          </p:cNvSpPr>
          <p:nvPr>
            <p:ph type="sldNum" sz="quarter" idx="12"/>
          </p:nvPr>
        </p:nvSpPr>
        <p:spPr/>
        <p:txBody>
          <a:bodyPr/>
          <a:lstStyle/>
          <a:p>
            <a:fld id="{350EBE99-A3C6-45C4-B0AB-84709E09F65E}" type="slidenum">
              <a:rPr lang="en-US" smtClean="0"/>
              <a:t>‹#›</a:t>
            </a:fld>
            <a:endParaRPr lang="en-US"/>
          </a:p>
        </p:txBody>
      </p:sp>
    </p:spTree>
    <p:extLst>
      <p:ext uri="{BB962C8B-B14F-4D97-AF65-F5344CB8AC3E}">
        <p14:creationId xmlns:p14="http://schemas.microsoft.com/office/powerpoint/2010/main" val="320061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067EEE-D901-5E96-70E8-3C05B84177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9A25D-1E6A-777D-D45E-F5BEA069D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E6322-D168-F976-EA50-8816B0F39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2F851F-0113-43AA-9240-58C7E0001AD6}" type="datetimeFigureOut">
              <a:rPr lang="en-US" smtClean="0"/>
              <a:t>4/22/2024</a:t>
            </a:fld>
            <a:endParaRPr lang="en-US"/>
          </a:p>
        </p:txBody>
      </p:sp>
      <p:sp>
        <p:nvSpPr>
          <p:cNvPr id="5" name="Footer Placeholder 4">
            <a:extLst>
              <a:ext uri="{FF2B5EF4-FFF2-40B4-BE49-F238E27FC236}">
                <a16:creationId xmlns:a16="http://schemas.microsoft.com/office/drawing/2014/main" id="{A251E75C-7BF1-E9B5-ABE5-6A57F7A15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85D4885-83B9-3175-1BE8-04934A7CE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0EBE99-A3C6-45C4-B0AB-84709E09F65E}" type="slidenum">
              <a:rPr lang="en-US" smtClean="0"/>
              <a:t>‹#›</a:t>
            </a:fld>
            <a:endParaRPr lang="en-US"/>
          </a:p>
        </p:txBody>
      </p:sp>
    </p:spTree>
    <p:extLst>
      <p:ext uri="{BB962C8B-B14F-4D97-AF65-F5344CB8AC3E}">
        <p14:creationId xmlns:p14="http://schemas.microsoft.com/office/powerpoint/2010/main" val="219448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09_E270CC4E.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3.jp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mihin.org/strategicplan/" TargetMode="External"/><Relationship Id="rId3" Type="http://schemas.openxmlformats.org/officeDocument/2006/relationships/hyperlink" Target="https://www.hl7.org/ccdasearch/pdfs/Companion_Guide.pdf" TargetMode="External"/><Relationship Id="rId7" Type="http://schemas.openxmlformats.org/officeDocument/2006/relationships/hyperlink" Target="https://www.healthit.gov/faq/what-meaningful-us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github.com/HL7/CDA-ccda-companion/blob/master/examples/xml/CCD.xml" TargetMode="External"/><Relationship Id="rId5" Type="http://schemas.openxmlformats.org/officeDocument/2006/relationships/hyperlink" Target="https://www.healthit.gov/topic/health-it-and-health-information-exchange-basics/what-hie" TargetMode="External"/><Relationship Id="rId10" Type="http://schemas.openxmlformats.org/officeDocument/2006/relationships/hyperlink" Target="https://www.healthit.gov/sites/default/files/resources/cda_c-cda_theirrole_in_mu.pdf" TargetMode="External"/><Relationship Id="rId4" Type="http://schemas.openxmlformats.org/officeDocument/2006/relationships/hyperlink" Target="https://www.healthit.gov/sites/default/files/c-cda_and_meaningfulusecertification.pdf" TargetMode="External"/><Relationship Id="rId9" Type="http://schemas.openxmlformats.org/officeDocument/2006/relationships/hyperlink" Target="https://www.govinfo.gov/content/pkg/FR-2012-09-04/pdf/2012-21050.pdf" TargetMode="External"/></Relationships>
</file>

<file path=ppt/slides/_rels/slide3.xml.rels><?xml version="1.0" encoding="UTF-8" standalone="yes"?>
<Relationships xmlns="http://schemas.openxmlformats.org/package/2006/relationships"><Relationship Id="rId3" Type="http://schemas.microsoft.com/office/2018/10/relationships/comments" Target="../comments/modernComment_117_EB09C74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5CFB3D-DBA8-E872-2D81-37795BE7F480}"/>
              </a:ext>
            </a:extLst>
          </p:cNvPr>
          <p:cNvSpPr>
            <a:spLocks noGrp="1"/>
          </p:cNvSpPr>
          <p:nvPr>
            <p:ph type="ctrTitle"/>
          </p:nvPr>
        </p:nvSpPr>
        <p:spPr>
          <a:xfrm>
            <a:off x="1386865" y="818984"/>
            <a:ext cx="6596245" cy="3268520"/>
          </a:xfrm>
        </p:spPr>
        <p:txBody>
          <a:bodyPr anchor="t">
            <a:normAutofit/>
          </a:bodyPr>
          <a:lstStyle/>
          <a:p>
            <a:pPr algn="r"/>
            <a:r>
              <a:rPr lang="en-US" sz="4800" dirty="0">
                <a:solidFill>
                  <a:srgbClr val="FFFFFF"/>
                </a:solidFill>
              </a:rPr>
              <a:t>Consolidated Clinical Document Architecture(C-CDA)</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247133D-A59F-69D8-3024-0FFD0349F81E}"/>
              </a:ext>
            </a:extLst>
          </p:cNvPr>
          <p:cNvSpPr>
            <a:spLocks noGrp="1"/>
          </p:cNvSpPr>
          <p:nvPr>
            <p:ph type="subTitle" idx="1"/>
          </p:nvPr>
        </p:nvSpPr>
        <p:spPr>
          <a:xfrm>
            <a:off x="1931874" y="4797188"/>
            <a:ext cx="6051236" cy="1241828"/>
          </a:xfrm>
        </p:spPr>
        <p:txBody>
          <a:bodyPr>
            <a:normAutofit/>
          </a:bodyPr>
          <a:lstStyle/>
          <a:p>
            <a:pPr algn="r"/>
            <a:r>
              <a:rPr lang="en-US" dirty="0">
                <a:solidFill>
                  <a:srgbClr val="FFFFFF"/>
                </a:solidFill>
              </a:rPr>
              <a:t>Kavya </a:t>
            </a:r>
            <a:r>
              <a:rPr lang="en-US" dirty="0" err="1">
                <a:solidFill>
                  <a:srgbClr val="FFFFFF"/>
                </a:solidFill>
              </a:rPr>
              <a:t>Pachchava</a:t>
            </a:r>
            <a:r>
              <a:rPr lang="en-US" dirty="0">
                <a:solidFill>
                  <a:srgbClr val="FFFFFF"/>
                </a:solidFill>
              </a:rPr>
              <a:t>, </a:t>
            </a:r>
            <a:r>
              <a:rPr lang="en-US" dirty="0" err="1">
                <a:solidFill>
                  <a:srgbClr val="FFFFFF"/>
                </a:solidFill>
              </a:rPr>
              <a:t>Sesha</a:t>
            </a:r>
            <a:r>
              <a:rPr lang="en-US" dirty="0">
                <a:solidFill>
                  <a:srgbClr val="FFFFFF"/>
                </a:solidFill>
              </a:rPr>
              <a:t> Sai </a:t>
            </a:r>
            <a:r>
              <a:rPr lang="en-US" dirty="0" err="1">
                <a:solidFill>
                  <a:srgbClr val="FFFFFF"/>
                </a:solidFill>
              </a:rPr>
              <a:t>Ramineni</a:t>
            </a:r>
            <a:r>
              <a:rPr lang="en-US" dirty="0">
                <a:solidFill>
                  <a:srgbClr val="FFFFFF"/>
                </a:solidFill>
              </a:rPr>
              <a:t>, Karunakar </a:t>
            </a:r>
            <a:r>
              <a:rPr lang="en-US" dirty="0" err="1">
                <a:solidFill>
                  <a:srgbClr val="FFFFFF"/>
                </a:solidFill>
              </a:rPr>
              <a:t>Uppalapati</a:t>
            </a:r>
            <a:r>
              <a:rPr lang="en-US" dirty="0">
                <a:solidFill>
                  <a:srgbClr val="FFFFFF"/>
                </a:solidFill>
              </a:rPr>
              <a:t>, Andrea Wroblewski</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221236-3B1F-BECE-28E0-FDDD245A117D}"/>
              </a:ext>
            </a:extLst>
          </p:cNvPr>
          <p:cNvSpPr txBox="1"/>
          <p:nvPr/>
        </p:nvSpPr>
        <p:spPr>
          <a:xfrm>
            <a:off x="-13560" y="7446"/>
            <a:ext cx="4606290" cy="369332"/>
          </a:xfrm>
          <a:prstGeom prst="rect">
            <a:avLst/>
          </a:prstGeom>
          <a:noFill/>
        </p:spPr>
        <p:txBody>
          <a:bodyPr wrap="square" rtlCol="0">
            <a:spAutoFit/>
          </a:bodyPr>
          <a:lstStyle/>
          <a:p>
            <a:r>
              <a:rPr lang="en-US" dirty="0">
                <a:solidFill>
                  <a:schemeClr val="bg1"/>
                </a:solidFill>
              </a:rPr>
              <a:t>SAT5131 2024</a:t>
            </a:r>
          </a:p>
        </p:txBody>
      </p:sp>
    </p:spTree>
    <p:extLst>
      <p:ext uri="{BB962C8B-B14F-4D97-AF65-F5344CB8AC3E}">
        <p14:creationId xmlns:p14="http://schemas.microsoft.com/office/powerpoint/2010/main" val="199764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What is C-CDA?</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7" y="1799924"/>
            <a:ext cx="11273302" cy="4763538"/>
          </a:xfrm>
        </p:spPr>
        <p:txBody>
          <a:bodyPr anchor="t">
            <a:normAutofit/>
          </a:bodyPr>
          <a:lstStyle/>
          <a:p>
            <a:r>
              <a:rPr lang="en-US" sz="2400" dirty="0"/>
              <a:t>Document Types:</a:t>
            </a:r>
          </a:p>
          <a:p>
            <a:pPr lvl="1"/>
            <a:r>
              <a:rPr lang="en-US" sz="2000" dirty="0"/>
              <a:t>Care Plan</a:t>
            </a:r>
          </a:p>
          <a:p>
            <a:pPr lvl="1"/>
            <a:r>
              <a:rPr lang="en-US" sz="2000" dirty="0"/>
              <a:t>Consultation Note</a:t>
            </a:r>
          </a:p>
          <a:p>
            <a:pPr lvl="1"/>
            <a:r>
              <a:rPr lang="en-US" sz="2000" dirty="0"/>
              <a:t>Continuity Of Care Document</a:t>
            </a:r>
          </a:p>
          <a:p>
            <a:pPr lvl="1"/>
            <a:r>
              <a:rPr lang="en-US" sz="2000" dirty="0"/>
              <a:t>Diagnostic Imaging Report </a:t>
            </a:r>
          </a:p>
          <a:p>
            <a:pPr lvl="1"/>
            <a:r>
              <a:rPr lang="en-US" sz="2000" dirty="0"/>
              <a:t>Discharge Summary </a:t>
            </a:r>
          </a:p>
          <a:p>
            <a:pPr lvl="1"/>
            <a:r>
              <a:rPr lang="en-US" sz="2000" dirty="0"/>
              <a:t>History and Physical</a:t>
            </a:r>
          </a:p>
          <a:p>
            <a:pPr lvl="1"/>
            <a:r>
              <a:rPr lang="en-US" sz="2000" dirty="0"/>
              <a:t>Operative Note</a:t>
            </a:r>
          </a:p>
          <a:p>
            <a:pPr lvl="1"/>
            <a:r>
              <a:rPr lang="en-US" sz="2000" dirty="0"/>
              <a:t>Progress Note</a:t>
            </a:r>
          </a:p>
          <a:p>
            <a:pPr lvl="1"/>
            <a:r>
              <a:rPr lang="en-US" sz="2000" dirty="0"/>
              <a:t>Procedure Note</a:t>
            </a:r>
          </a:p>
          <a:p>
            <a:pPr lvl="1"/>
            <a:r>
              <a:rPr lang="en-US" sz="2000" dirty="0"/>
              <a:t>Referral Note</a:t>
            </a:r>
          </a:p>
          <a:p>
            <a:pPr lvl="1"/>
            <a:r>
              <a:rPr lang="en-US" sz="2000" dirty="0"/>
              <a:t>Transfer Summary</a:t>
            </a:r>
          </a:p>
          <a:p>
            <a:pPr lvl="1"/>
            <a:r>
              <a:rPr lang="en-US" sz="2000" dirty="0"/>
              <a:t>Unstructured Document </a:t>
            </a:r>
          </a:p>
          <a:p>
            <a:endParaRPr lang="en-US" sz="1600" dirty="0"/>
          </a:p>
          <a:p>
            <a:endParaRPr lang="en-US" sz="1600" dirty="0"/>
          </a:p>
          <a:p>
            <a:endParaRPr lang="en-US" sz="2000" dirty="0"/>
          </a:p>
          <a:p>
            <a:endParaRPr lang="en-US" sz="2000" dirty="0"/>
          </a:p>
        </p:txBody>
      </p:sp>
    </p:spTree>
    <p:extLst>
      <p:ext uri="{BB962C8B-B14F-4D97-AF65-F5344CB8AC3E}">
        <p14:creationId xmlns:p14="http://schemas.microsoft.com/office/powerpoint/2010/main" val="339054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What is C-CDA? The CCD</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7" y="1799924"/>
            <a:ext cx="11273302" cy="4763538"/>
          </a:xfrm>
        </p:spPr>
        <p:txBody>
          <a:bodyPr anchor="t">
            <a:normAutofit/>
          </a:bodyPr>
          <a:lstStyle/>
          <a:p>
            <a:pPr marL="0" indent="0" algn="ctr">
              <a:buNone/>
            </a:pPr>
            <a:r>
              <a:rPr lang="en-US" sz="2400" dirty="0"/>
              <a:t>According to the C-CDA IG “The Continuity of Care Document (CCD) represents a core data set of the most relevant administrative, demographic, and clinical information facts about a patient's healthcare, covering one or more healthcare encounters. It provides a means for one healthcare practitioner, system, or setting to aggregate all of the pertinent data about a patient and forward it to another to support the continuity of care.”[1]</a:t>
            </a:r>
          </a:p>
          <a:p>
            <a:pPr marL="0" indent="0">
              <a:buNone/>
            </a:pPr>
            <a:endParaRPr lang="en-US" sz="2400" dirty="0"/>
          </a:p>
          <a:p>
            <a:pPr lvl="1"/>
            <a:endParaRPr lang="en-US" sz="2000" dirty="0"/>
          </a:p>
          <a:p>
            <a:pPr marL="457200" lvl="1" indent="0">
              <a:buNone/>
            </a:pPr>
            <a:endParaRPr lang="en-US" sz="2000" dirty="0"/>
          </a:p>
          <a:p>
            <a:endParaRPr lang="en-US" sz="1600" dirty="0"/>
          </a:p>
          <a:p>
            <a:endParaRPr lang="en-US" sz="1600" dirty="0"/>
          </a:p>
          <a:p>
            <a:endParaRPr lang="en-US" sz="2000" dirty="0"/>
          </a:p>
          <a:p>
            <a:endParaRPr lang="en-US" sz="2000" dirty="0"/>
          </a:p>
        </p:txBody>
      </p:sp>
    </p:spTree>
    <p:extLst>
      <p:ext uri="{BB962C8B-B14F-4D97-AF65-F5344CB8AC3E}">
        <p14:creationId xmlns:p14="http://schemas.microsoft.com/office/powerpoint/2010/main" val="213142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fontScale="90000"/>
          </a:bodyPr>
          <a:lstStyle/>
          <a:p>
            <a:pPr lvl="1"/>
            <a:r>
              <a:rPr lang="en-US" sz="4000" dirty="0">
                <a:solidFill>
                  <a:schemeClr val="bg1"/>
                </a:solidFill>
                <a:latin typeface="+mj-lt"/>
              </a:rPr>
              <a:t>C-CDA Document Example: Continuity Of Care Document (CCD)</a:t>
            </a:r>
          </a:p>
        </p:txBody>
      </p:sp>
      <p:sp>
        <p:nvSpPr>
          <p:cNvPr id="24" name="Content Placeholder 2">
            <a:extLst>
              <a:ext uri="{FF2B5EF4-FFF2-40B4-BE49-F238E27FC236}">
                <a16:creationId xmlns:a16="http://schemas.microsoft.com/office/drawing/2014/main" id="{C66A54FB-8F9B-C40B-F763-C09793224992}"/>
              </a:ext>
            </a:extLst>
          </p:cNvPr>
          <p:cNvSpPr>
            <a:spLocks noGrp="1"/>
          </p:cNvSpPr>
          <p:nvPr>
            <p:ph idx="1"/>
          </p:nvPr>
        </p:nvSpPr>
        <p:spPr>
          <a:xfrm>
            <a:off x="459351" y="1797979"/>
            <a:ext cx="11212092" cy="507710"/>
          </a:xfrm>
        </p:spPr>
        <p:txBody>
          <a:bodyPr anchor="t">
            <a:normAutofit/>
          </a:bodyPr>
          <a:lstStyle/>
          <a:p>
            <a:pPr marL="0" indent="0">
              <a:buNone/>
            </a:pPr>
            <a:r>
              <a:rPr lang="en-US" sz="2000" dirty="0"/>
              <a:t>**These are the sections required by the CCD Template in the C-CDA Implementation Guidelines:</a:t>
            </a:r>
          </a:p>
        </p:txBody>
      </p:sp>
      <p:pic>
        <p:nvPicPr>
          <p:cNvPr id="25" name="Picture 24">
            <a:extLst>
              <a:ext uri="{FF2B5EF4-FFF2-40B4-BE49-F238E27FC236}">
                <a16:creationId xmlns:a16="http://schemas.microsoft.com/office/drawing/2014/main" id="{5D46D9CC-FA70-1100-C653-3BF22CFAF1C8}"/>
              </a:ext>
            </a:extLst>
          </p:cNvPr>
          <p:cNvPicPr>
            <a:picLocks noChangeAspect="1"/>
          </p:cNvPicPr>
          <p:nvPr/>
        </p:nvPicPr>
        <p:blipFill>
          <a:blip r:embed="rId3"/>
          <a:stretch>
            <a:fillRect/>
          </a:stretch>
        </p:blipFill>
        <p:spPr>
          <a:xfrm>
            <a:off x="459346" y="2381304"/>
            <a:ext cx="4513346" cy="3927029"/>
          </a:xfrm>
          <a:prstGeom prst="rect">
            <a:avLst/>
          </a:prstGeom>
        </p:spPr>
      </p:pic>
      <p:sp>
        <p:nvSpPr>
          <p:cNvPr id="26" name="TextBox 25">
            <a:extLst>
              <a:ext uri="{FF2B5EF4-FFF2-40B4-BE49-F238E27FC236}">
                <a16:creationId xmlns:a16="http://schemas.microsoft.com/office/drawing/2014/main" id="{198A2694-3260-0838-EFD0-FA5984581134}"/>
              </a:ext>
            </a:extLst>
          </p:cNvPr>
          <p:cNvSpPr txBox="1"/>
          <p:nvPr/>
        </p:nvSpPr>
        <p:spPr>
          <a:xfrm>
            <a:off x="2250040" y="2526769"/>
            <a:ext cx="3287730" cy="369332"/>
          </a:xfrm>
          <a:prstGeom prst="rect">
            <a:avLst/>
          </a:prstGeom>
          <a:noFill/>
        </p:spPr>
        <p:txBody>
          <a:bodyPr wrap="square" rtlCol="0">
            <a:spAutoFit/>
          </a:bodyPr>
          <a:lstStyle/>
          <a:p>
            <a:r>
              <a:rPr lang="en-US" dirty="0"/>
              <a:t>US Realm Header</a:t>
            </a:r>
          </a:p>
        </p:txBody>
      </p:sp>
      <p:sp>
        <p:nvSpPr>
          <p:cNvPr id="29" name="TextBox 28">
            <a:extLst>
              <a:ext uri="{FF2B5EF4-FFF2-40B4-BE49-F238E27FC236}">
                <a16:creationId xmlns:a16="http://schemas.microsoft.com/office/drawing/2014/main" id="{FA76CB34-873A-2C5A-5E37-282297D2C437}"/>
              </a:ext>
            </a:extLst>
          </p:cNvPr>
          <p:cNvSpPr txBox="1"/>
          <p:nvPr/>
        </p:nvSpPr>
        <p:spPr>
          <a:xfrm>
            <a:off x="1810289" y="3230895"/>
            <a:ext cx="2802808" cy="1384995"/>
          </a:xfrm>
          <a:prstGeom prst="rect">
            <a:avLst/>
          </a:prstGeom>
          <a:noFill/>
          <a:ln>
            <a:noFill/>
          </a:ln>
        </p:spPr>
        <p:txBody>
          <a:bodyPr wrap="square" rtlCol="0">
            <a:spAutoFit/>
          </a:bodyPr>
          <a:lstStyle/>
          <a:p>
            <a:r>
              <a:rPr lang="en-US" sz="1400" dirty="0"/>
              <a:t>Allergies and Intolerances**</a:t>
            </a:r>
          </a:p>
          <a:p>
            <a:r>
              <a:rPr lang="en-US" sz="1400" dirty="0"/>
              <a:t>Medications Section**</a:t>
            </a:r>
          </a:p>
          <a:p>
            <a:r>
              <a:rPr lang="en-US" sz="1400" dirty="0"/>
              <a:t>Problem Section**</a:t>
            </a:r>
          </a:p>
          <a:p>
            <a:r>
              <a:rPr lang="en-US" sz="1400" dirty="0"/>
              <a:t>Results Section**</a:t>
            </a:r>
          </a:p>
          <a:p>
            <a:r>
              <a:rPr lang="en-US" sz="1400" dirty="0"/>
              <a:t>Social History Section**</a:t>
            </a:r>
          </a:p>
          <a:p>
            <a:r>
              <a:rPr lang="en-US" sz="1400" dirty="0"/>
              <a:t>Vital Signs Section**</a:t>
            </a:r>
          </a:p>
        </p:txBody>
      </p:sp>
      <p:sp>
        <p:nvSpPr>
          <p:cNvPr id="32" name="TextBox 31">
            <a:extLst>
              <a:ext uri="{FF2B5EF4-FFF2-40B4-BE49-F238E27FC236}">
                <a16:creationId xmlns:a16="http://schemas.microsoft.com/office/drawing/2014/main" id="{244E1067-597E-38AE-FACB-3C5BBC35E8C9}"/>
              </a:ext>
            </a:extLst>
          </p:cNvPr>
          <p:cNvSpPr txBox="1"/>
          <p:nvPr/>
        </p:nvSpPr>
        <p:spPr>
          <a:xfrm>
            <a:off x="5432038" y="2567874"/>
            <a:ext cx="5995816" cy="1200329"/>
          </a:xfrm>
          <a:prstGeom prst="rect">
            <a:avLst/>
          </a:prstGeom>
          <a:noFill/>
        </p:spPr>
        <p:txBody>
          <a:bodyPr wrap="square" rtlCol="0">
            <a:spAutoFit/>
          </a:bodyPr>
          <a:lstStyle/>
          <a:p>
            <a:r>
              <a:rPr lang="en-US" dirty="0"/>
              <a:t>There also are some sections that require vocabulary that must be used.</a:t>
            </a:r>
          </a:p>
          <a:p>
            <a:endParaRPr lang="en-US" dirty="0"/>
          </a:p>
          <a:p>
            <a:endParaRPr lang="en-US" dirty="0"/>
          </a:p>
        </p:txBody>
      </p:sp>
      <p:sp>
        <p:nvSpPr>
          <p:cNvPr id="33" name="TextBox 32">
            <a:extLst>
              <a:ext uri="{FF2B5EF4-FFF2-40B4-BE49-F238E27FC236}">
                <a16:creationId xmlns:a16="http://schemas.microsoft.com/office/drawing/2014/main" id="{16CECD2D-457F-C185-2C9C-ACDAEC947215}"/>
              </a:ext>
            </a:extLst>
          </p:cNvPr>
          <p:cNvSpPr txBox="1"/>
          <p:nvPr/>
        </p:nvSpPr>
        <p:spPr>
          <a:xfrm>
            <a:off x="5432038" y="3439975"/>
            <a:ext cx="5995816" cy="646331"/>
          </a:xfrm>
          <a:prstGeom prst="rect">
            <a:avLst/>
          </a:prstGeom>
          <a:noFill/>
        </p:spPr>
        <p:txBody>
          <a:bodyPr wrap="square" rtlCol="0">
            <a:spAutoFit/>
          </a:bodyPr>
          <a:lstStyle/>
          <a:p>
            <a:r>
              <a:rPr lang="en-US" dirty="0"/>
              <a:t>No single C-CDA document template contains all the data requirements to sufficiently meet MU2 compliance.</a:t>
            </a:r>
          </a:p>
        </p:txBody>
      </p:sp>
    </p:spTree>
    <p:extLst>
      <p:ext uri="{BB962C8B-B14F-4D97-AF65-F5344CB8AC3E}">
        <p14:creationId xmlns:p14="http://schemas.microsoft.com/office/powerpoint/2010/main" val="1802799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fontScale="90000"/>
          </a:bodyPr>
          <a:lstStyle/>
          <a:p>
            <a:pPr lvl="1"/>
            <a:r>
              <a:rPr lang="en-US" sz="4000" dirty="0">
                <a:solidFill>
                  <a:schemeClr val="bg1"/>
                </a:solidFill>
                <a:latin typeface="+mj-lt"/>
              </a:rPr>
              <a:t>C-CDA Document Example: Continuity Of Care Document (CCD)</a:t>
            </a:r>
          </a:p>
        </p:txBody>
      </p:sp>
      <p:pic>
        <p:nvPicPr>
          <p:cNvPr id="25" name="Picture 24">
            <a:extLst>
              <a:ext uri="{FF2B5EF4-FFF2-40B4-BE49-F238E27FC236}">
                <a16:creationId xmlns:a16="http://schemas.microsoft.com/office/drawing/2014/main" id="{5D46D9CC-FA70-1100-C653-3BF22CFAF1C8}"/>
              </a:ext>
            </a:extLst>
          </p:cNvPr>
          <p:cNvPicPr>
            <a:picLocks noChangeAspect="1"/>
          </p:cNvPicPr>
          <p:nvPr/>
        </p:nvPicPr>
        <p:blipFill>
          <a:blip r:embed="rId3"/>
          <a:stretch>
            <a:fillRect/>
          </a:stretch>
        </p:blipFill>
        <p:spPr>
          <a:xfrm>
            <a:off x="459346" y="2381304"/>
            <a:ext cx="4513346" cy="3927029"/>
          </a:xfrm>
          <a:prstGeom prst="rect">
            <a:avLst/>
          </a:prstGeom>
        </p:spPr>
      </p:pic>
      <p:sp>
        <p:nvSpPr>
          <p:cNvPr id="27" name="TextBox 26">
            <a:extLst>
              <a:ext uri="{FF2B5EF4-FFF2-40B4-BE49-F238E27FC236}">
                <a16:creationId xmlns:a16="http://schemas.microsoft.com/office/drawing/2014/main" id="{BCEAF603-B1B6-18C3-0B26-F42B776B2855}"/>
              </a:ext>
            </a:extLst>
          </p:cNvPr>
          <p:cNvSpPr txBox="1"/>
          <p:nvPr/>
        </p:nvSpPr>
        <p:spPr>
          <a:xfrm>
            <a:off x="726474" y="1766834"/>
            <a:ext cx="10349196" cy="646331"/>
          </a:xfrm>
          <a:prstGeom prst="rect">
            <a:avLst/>
          </a:prstGeom>
          <a:noFill/>
        </p:spPr>
        <p:txBody>
          <a:bodyPr wrap="square" rtlCol="0">
            <a:spAutoFit/>
          </a:bodyPr>
          <a:lstStyle/>
          <a:p>
            <a:r>
              <a:rPr lang="en-US" sz="1800" dirty="0"/>
              <a:t>These are the optional sections outlined by the CCD Template in the C-CDA Implementation Guidelines:</a:t>
            </a:r>
          </a:p>
          <a:p>
            <a:endParaRPr lang="en-US" dirty="0"/>
          </a:p>
        </p:txBody>
      </p:sp>
      <p:sp>
        <p:nvSpPr>
          <p:cNvPr id="28" name="TextBox 27">
            <a:extLst>
              <a:ext uri="{FF2B5EF4-FFF2-40B4-BE49-F238E27FC236}">
                <a16:creationId xmlns:a16="http://schemas.microsoft.com/office/drawing/2014/main" id="{3936250A-0B4F-CC95-0A78-7AA9594B6E34}"/>
              </a:ext>
            </a:extLst>
          </p:cNvPr>
          <p:cNvSpPr txBox="1"/>
          <p:nvPr/>
        </p:nvSpPr>
        <p:spPr>
          <a:xfrm>
            <a:off x="1819261" y="3196361"/>
            <a:ext cx="4048678" cy="2893100"/>
          </a:xfrm>
          <a:prstGeom prst="rect">
            <a:avLst/>
          </a:prstGeom>
          <a:noFill/>
        </p:spPr>
        <p:txBody>
          <a:bodyPr wrap="square" rtlCol="0">
            <a:spAutoFit/>
          </a:bodyPr>
          <a:lstStyle/>
          <a:p>
            <a:r>
              <a:rPr lang="en-US" sz="1400" dirty="0"/>
              <a:t>Procedures Section </a:t>
            </a:r>
          </a:p>
          <a:p>
            <a:r>
              <a:rPr lang="en-US" sz="1400" dirty="0"/>
              <a:t>Encounters Section </a:t>
            </a:r>
          </a:p>
          <a:p>
            <a:r>
              <a:rPr lang="en-US" sz="1400" dirty="0"/>
              <a:t>Family History Section </a:t>
            </a:r>
          </a:p>
          <a:p>
            <a:r>
              <a:rPr lang="en-US" sz="1400" dirty="0"/>
              <a:t>Functional Status Section </a:t>
            </a:r>
          </a:p>
          <a:p>
            <a:r>
              <a:rPr lang="en-US" sz="1400" dirty="0"/>
              <a:t>Immunizations Section </a:t>
            </a:r>
          </a:p>
          <a:p>
            <a:r>
              <a:rPr lang="en-US" sz="1400" dirty="0"/>
              <a:t>Medical Equipment Section </a:t>
            </a:r>
          </a:p>
          <a:p>
            <a:r>
              <a:rPr lang="en-US" sz="1400" dirty="0"/>
              <a:t>Payers Section (</a:t>
            </a:r>
          </a:p>
          <a:p>
            <a:r>
              <a:rPr lang="en-US" sz="1400" dirty="0"/>
              <a:t>Plan of Treatment Section </a:t>
            </a:r>
          </a:p>
          <a:p>
            <a:r>
              <a:rPr lang="en-US" sz="1400" dirty="0"/>
              <a:t>Mental Status Section </a:t>
            </a:r>
          </a:p>
          <a:p>
            <a:r>
              <a:rPr lang="en-US" sz="1400" dirty="0"/>
              <a:t>Nutrition Section</a:t>
            </a:r>
          </a:p>
          <a:p>
            <a:r>
              <a:rPr lang="en-US" sz="1400" dirty="0"/>
              <a:t>Advance Directives Section </a:t>
            </a:r>
          </a:p>
          <a:p>
            <a:r>
              <a:rPr lang="en-US" sz="1400" dirty="0"/>
              <a:t>Goals Section</a:t>
            </a:r>
          </a:p>
          <a:p>
            <a:r>
              <a:rPr lang="en-US" sz="1400" dirty="0"/>
              <a:t>Health Concerns Section</a:t>
            </a:r>
          </a:p>
        </p:txBody>
      </p:sp>
    </p:spTree>
    <p:extLst>
      <p:ext uri="{BB962C8B-B14F-4D97-AF65-F5344CB8AC3E}">
        <p14:creationId xmlns:p14="http://schemas.microsoft.com/office/powerpoint/2010/main" val="3407080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How is C-CDA Transmitted? HIE</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7" y="1799924"/>
            <a:ext cx="8528536" cy="4763538"/>
          </a:xfrm>
        </p:spPr>
        <p:txBody>
          <a:bodyPr anchor="t">
            <a:normAutofit/>
          </a:bodyPr>
          <a:lstStyle/>
          <a:p>
            <a:pPr marL="0" indent="0">
              <a:buNone/>
            </a:pPr>
            <a:r>
              <a:rPr lang="en-US" sz="2400" dirty="0"/>
              <a:t>The C-CDA IG does not dictate how documents are transmitted. </a:t>
            </a:r>
          </a:p>
          <a:p>
            <a:pPr marL="0" indent="0">
              <a:buNone/>
            </a:pPr>
            <a:r>
              <a:rPr lang="en-US" sz="2400" dirty="0"/>
              <a:t>Electronic health information exchange (HIE) allows healthcare providers to access information electronically.</a:t>
            </a:r>
          </a:p>
          <a:p>
            <a:pPr marL="0" indent="0">
              <a:buNone/>
            </a:pPr>
            <a:r>
              <a:rPr lang="en-US" sz="2400" dirty="0"/>
              <a:t>Three forms of HIE:</a:t>
            </a:r>
          </a:p>
          <a:p>
            <a:r>
              <a:rPr lang="en-US" sz="2400" dirty="0"/>
              <a:t>Directed Exchange: Providers can securely send patient information directly to another healthcare professional.</a:t>
            </a:r>
          </a:p>
          <a:p>
            <a:r>
              <a:rPr lang="en-US" sz="2400" dirty="0"/>
              <a:t>Query-based Exchange: Providers search accessible clinical sources on a patient, often used in unplanned care.</a:t>
            </a:r>
          </a:p>
          <a:p>
            <a:r>
              <a:rPr lang="en-US" sz="2400" dirty="0"/>
              <a:t>Consumer Mediated Exchange: Patients control their own health information. </a:t>
            </a:r>
          </a:p>
          <a:p>
            <a:pPr marL="0" indent="0">
              <a:buNone/>
            </a:pPr>
            <a:endParaRPr lang="en-US" sz="2400" dirty="0"/>
          </a:p>
          <a:p>
            <a:pPr lvl="1"/>
            <a:endParaRPr lang="en-US" sz="2000" dirty="0"/>
          </a:p>
          <a:p>
            <a:pPr marL="457200" lvl="1" indent="0">
              <a:buNone/>
            </a:pPr>
            <a:endParaRPr lang="en-US" sz="2000" dirty="0"/>
          </a:p>
          <a:p>
            <a:endParaRPr lang="en-US" sz="1600" dirty="0"/>
          </a:p>
          <a:p>
            <a:endParaRPr lang="en-US" sz="1600" dirty="0"/>
          </a:p>
          <a:p>
            <a:endParaRPr lang="en-US" sz="2000" dirty="0"/>
          </a:p>
          <a:p>
            <a:endParaRPr lang="en-US" sz="2000" dirty="0"/>
          </a:p>
        </p:txBody>
      </p:sp>
      <p:pic>
        <p:nvPicPr>
          <p:cNvPr id="4" name="Picture 3">
            <a:extLst>
              <a:ext uri="{FF2B5EF4-FFF2-40B4-BE49-F238E27FC236}">
                <a16:creationId xmlns:a16="http://schemas.microsoft.com/office/drawing/2014/main" id="{8DDD8E2A-5927-D27D-8C49-67B90C6C056B}"/>
              </a:ext>
            </a:extLst>
          </p:cNvPr>
          <p:cNvPicPr>
            <a:picLocks noChangeAspect="1"/>
          </p:cNvPicPr>
          <p:nvPr/>
        </p:nvPicPr>
        <p:blipFill>
          <a:blip r:embed="rId4"/>
          <a:stretch>
            <a:fillRect/>
          </a:stretch>
        </p:blipFill>
        <p:spPr>
          <a:xfrm>
            <a:off x="9085633" y="720947"/>
            <a:ext cx="2801367" cy="2404947"/>
          </a:xfrm>
          <a:prstGeom prst="rect">
            <a:avLst/>
          </a:prstGeom>
        </p:spPr>
      </p:pic>
      <p:pic>
        <p:nvPicPr>
          <p:cNvPr id="5" name="Picture 4">
            <a:extLst>
              <a:ext uri="{FF2B5EF4-FFF2-40B4-BE49-F238E27FC236}">
                <a16:creationId xmlns:a16="http://schemas.microsoft.com/office/drawing/2014/main" id="{17CC1AD4-06BC-45AC-D362-1F9413317957}"/>
              </a:ext>
            </a:extLst>
          </p:cNvPr>
          <p:cNvPicPr>
            <a:picLocks noChangeAspect="1"/>
          </p:cNvPicPr>
          <p:nvPr/>
        </p:nvPicPr>
        <p:blipFill>
          <a:blip r:embed="rId5"/>
          <a:stretch>
            <a:fillRect/>
          </a:stretch>
        </p:blipFill>
        <p:spPr>
          <a:xfrm>
            <a:off x="9085633" y="3306654"/>
            <a:ext cx="2801366" cy="2707361"/>
          </a:xfrm>
          <a:prstGeom prst="rect">
            <a:avLst/>
          </a:prstGeom>
        </p:spPr>
      </p:pic>
    </p:spTree>
    <p:extLst>
      <p:ext uri="{BB962C8B-B14F-4D97-AF65-F5344CB8AC3E}">
        <p14:creationId xmlns:p14="http://schemas.microsoft.com/office/powerpoint/2010/main" val="3799043150"/>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C-CDA In the Healthcare Setting</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7" y="1799924"/>
            <a:ext cx="8528536" cy="4763538"/>
          </a:xfrm>
        </p:spPr>
        <p:txBody>
          <a:bodyPr anchor="t">
            <a:normAutofit/>
          </a:bodyPr>
          <a:lstStyle/>
          <a:p>
            <a:pPr marL="0" indent="0">
              <a:buNone/>
            </a:pPr>
            <a:r>
              <a:rPr lang="en-US" sz="2400" b="1" dirty="0"/>
              <a:t>Example:</a:t>
            </a:r>
          </a:p>
          <a:p>
            <a:pPr marL="0" indent="0">
              <a:buNone/>
            </a:pPr>
            <a:r>
              <a:rPr lang="en-US" sz="2400" dirty="0"/>
              <a:t>A patient comes into the ED via EMS. </a:t>
            </a:r>
          </a:p>
          <a:p>
            <a:pPr marL="0" indent="0">
              <a:buNone/>
            </a:pPr>
            <a:r>
              <a:rPr lang="en-US" sz="2400" dirty="0"/>
              <a:t>The patient is an 80 </a:t>
            </a:r>
            <a:r>
              <a:rPr lang="en-US" sz="2400" dirty="0" err="1"/>
              <a:t>y.o</a:t>
            </a:r>
            <a:r>
              <a:rPr lang="en-US" sz="2400" dirty="0"/>
              <a:t>. female was found on the floor of her home by a neighbor.</a:t>
            </a:r>
          </a:p>
          <a:p>
            <a:pPr marL="0" indent="0">
              <a:buNone/>
            </a:pPr>
            <a:r>
              <a:rPr lang="en-US" sz="2400" dirty="0"/>
              <a:t>The patient is found confused, lethargic, and has nobody with her.</a:t>
            </a:r>
          </a:p>
          <a:p>
            <a:pPr marL="0" indent="0">
              <a:buNone/>
            </a:pPr>
            <a:r>
              <a:rPr lang="en-US" sz="2400" dirty="0"/>
              <a:t>Minimal information about the patient besides name and DOB is known </a:t>
            </a:r>
          </a:p>
          <a:p>
            <a:pPr marL="0" indent="0">
              <a:buNone/>
            </a:pPr>
            <a:r>
              <a:rPr lang="en-US" sz="2400" dirty="0"/>
              <a:t>We look the patient’s name in the EHR, and we were in luck: the patient visited their PCP recently, and they completed a Continuity Of Care Document (CCD) in preparation for an upcoming </a:t>
            </a:r>
            <a:r>
              <a:rPr lang="en-US" sz="2400"/>
              <a:t>hip replacement!</a:t>
            </a:r>
            <a:endParaRPr lang="en-US" sz="2400" dirty="0"/>
          </a:p>
          <a:p>
            <a:pPr marL="0" indent="0">
              <a:buNone/>
            </a:pPr>
            <a:endParaRPr lang="en-US" sz="2400" dirty="0"/>
          </a:p>
          <a:p>
            <a:pPr lvl="1"/>
            <a:endParaRPr lang="en-US" sz="2000" dirty="0"/>
          </a:p>
          <a:p>
            <a:pPr marL="457200" lvl="1" indent="0">
              <a:buNone/>
            </a:pPr>
            <a:endParaRPr lang="en-US" sz="2000" dirty="0"/>
          </a:p>
          <a:p>
            <a:endParaRPr lang="en-US" sz="1600" dirty="0"/>
          </a:p>
          <a:p>
            <a:endParaRPr lang="en-US" sz="1600" dirty="0"/>
          </a:p>
          <a:p>
            <a:endParaRPr lang="en-US" sz="2000" dirty="0"/>
          </a:p>
          <a:p>
            <a:endParaRPr lang="en-US" sz="2000" dirty="0"/>
          </a:p>
        </p:txBody>
      </p:sp>
    </p:spTree>
    <p:extLst>
      <p:ext uri="{BB962C8B-B14F-4D97-AF65-F5344CB8AC3E}">
        <p14:creationId xmlns:p14="http://schemas.microsoft.com/office/powerpoint/2010/main" val="291704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CCD Example</a:t>
            </a:r>
          </a:p>
        </p:txBody>
      </p:sp>
      <p:pic>
        <p:nvPicPr>
          <p:cNvPr id="6" name="Picture 5">
            <a:extLst>
              <a:ext uri="{FF2B5EF4-FFF2-40B4-BE49-F238E27FC236}">
                <a16:creationId xmlns:a16="http://schemas.microsoft.com/office/drawing/2014/main" id="{676EAAD8-FA81-DFDE-2196-F4F2F1F028CD}"/>
              </a:ext>
            </a:extLst>
          </p:cNvPr>
          <p:cNvPicPr>
            <a:picLocks noChangeAspect="1"/>
          </p:cNvPicPr>
          <p:nvPr/>
        </p:nvPicPr>
        <p:blipFill>
          <a:blip r:embed="rId3"/>
          <a:stretch>
            <a:fillRect/>
          </a:stretch>
        </p:blipFill>
        <p:spPr>
          <a:xfrm>
            <a:off x="1005841" y="1793233"/>
            <a:ext cx="8782138" cy="4381765"/>
          </a:xfrm>
          <a:prstGeom prst="rect">
            <a:avLst/>
          </a:prstGeom>
        </p:spPr>
      </p:pic>
    </p:spTree>
    <p:extLst>
      <p:ext uri="{BB962C8B-B14F-4D97-AF65-F5344CB8AC3E}">
        <p14:creationId xmlns:p14="http://schemas.microsoft.com/office/powerpoint/2010/main" val="293756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Transfer Summary</a:t>
            </a:r>
          </a:p>
        </p:txBody>
      </p:sp>
      <p:graphicFrame>
        <p:nvGraphicFramePr>
          <p:cNvPr id="37" name="TextBox 4">
            <a:extLst>
              <a:ext uri="{FF2B5EF4-FFF2-40B4-BE49-F238E27FC236}">
                <a16:creationId xmlns:a16="http://schemas.microsoft.com/office/drawing/2014/main" id="{1F20F387-0679-1602-531D-F9880C55F5E8}"/>
              </a:ext>
            </a:extLst>
          </p:cNvPr>
          <p:cNvGraphicFramePr/>
          <p:nvPr>
            <p:extLst>
              <p:ext uri="{D42A27DB-BD31-4B8C-83A1-F6EECF244321}">
                <p14:modId xmlns:p14="http://schemas.microsoft.com/office/powerpoint/2010/main" val="3594099214"/>
              </p:ext>
            </p:extLst>
          </p:nvPr>
        </p:nvGraphicFramePr>
        <p:xfrm>
          <a:off x="5315945" y="1577025"/>
          <a:ext cx="5598702" cy="5221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TextBox 4">
            <a:extLst>
              <a:ext uri="{FF2B5EF4-FFF2-40B4-BE49-F238E27FC236}">
                <a16:creationId xmlns:a16="http://schemas.microsoft.com/office/drawing/2014/main" id="{0618563F-ED1B-0287-A72D-CAE9FEC4B5EA}"/>
              </a:ext>
            </a:extLst>
          </p:cNvPr>
          <p:cNvGraphicFramePr/>
          <p:nvPr>
            <p:extLst>
              <p:ext uri="{D42A27DB-BD31-4B8C-83A1-F6EECF244321}">
                <p14:modId xmlns:p14="http://schemas.microsoft.com/office/powerpoint/2010/main" val="624644496"/>
              </p:ext>
            </p:extLst>
          </p:nvPr>
        </p:nvGraphicFramePr>
        <p:xfrm>
          <a:off x="88297" y="1567881"/>
          <a:ext cx="4586573" cy="21925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Picture 14" descr="A logo with a brain and a stopwatch&#10;&#10;Description automatically generated">
            <a:extLst>
              <a:ext uri="{FF2B5EF4-FFF2-40B4-BE49-F238E27FC236}">
                <a16:creationId xmlns:a16="http://schemas.microsoft.com/office/drawing/2014/main" id="{DF53D29E-198B-1BD1-2ADB-9DE6E559A81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33525" y="4187632"/>
            <a:ext cx="2838450" cy="2152650"/>
          </a:xfrm>
          <a:prstGeom prst="rect">
            <a:avLst/>
          </a:prstGeom>
        </p:spPr>
      </p:pic>
    </p:spTree>
    <p:extLst>
      <p:ext uri="{BB962C8B-B14F-4D97-AF65-F5344CB8AC3E}">
        <p14:creationId xmlns:p14="http://schemas.microsoft.com/office/powerpoint/2010/main" val="303225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Operative Note</a:t>
            </a:r>
          </a:p>
        </p:txBody>
      </p:sp>
      <p:graphicFrame>
        <p:nvGraphicFramePr>
          <p:cNvPr id="37" name="TextBox 4">
            <a:extLst>
              <a:ext uri="{FF2B5EF4-FFF2-40B4-BE49-F238E27FC236}">
                <a16:creationId xmlns:a16="http://schemas.microsoft.com/office/drawing/2014/main" id="{1F20F387-0679-1602-531D-F9880C55F5E8}"/>
              </a:ext>
            </a:extLst>
          </p:cNvPr>
          <p:cNvGraphicFramePr/>
          <p:nvPr>
            <p:extLst>
              <p:ext uri="{D42A27DB-BD31-4B8C-83A1-F6EECF244321}">
                <p14:modId xmlns:p14="http://schemas.microsoft.com/office/powerpoint/2010/main" val="4198583688"/>
              </p:ext>
            </p:extLst>
          </p:nvPr>
        </p:nvGraphicFramePr>
        <p:xfrm>
          <a:off x="5315945" y="1577025"/>
          <a:ext cx="5598702" cy="3084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TextBox 4">
            <a:extLst>
              <a:ext uri="{FF2B5EF4-FFF2-40B4-BE49-F238E27FC236}">
                <a16:creationId xmlns:a16="http://schemas.microsoft.com/office/drawing/2014/main" id="{0618563F-ED1B-0287-A72D-CAE9FEC4B5EA}"/>
              </a:ext>
            </a:extLst>
          </p:cNvPr>
          <p:cNvGraphicFramePr/>
          <p:nvPr>
            <p:extLst>
              <p:ext uri="{D42A27DB-BD31-4B8C-83A1-F6EECF244321}">
                <p14:modId xmlns:p14="http://schemas.microsoft.com/office/powerpoint/2010/main" val="3533871849"/>
              </p:ext>
            </p:extLst>
          </p:nvPr>
        </p:nvGraphicFramePr>
        <p:xfrm>
          <a:off x="88297" y="1567881"/>
          <a:ext cx="4586573" cy="30841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47812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C-CDA In the Healthcare Setting: Stakeholders</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7" y="1799924"/>
            <a:ext cx="8528536" cy="4763538"/>
          </a:xfrm>
        </p:spPr>
        <p:txBody>
          <a:bodyPr anchor="t">
            <a:normAutofit/>
          </a:bodyPr>
          <a:lstStyle/>
          <a:p>
            <a:r>
              <a:rPr lang="en-US" sz="2400" dirty="0"/>
              <a:t>Nurses</a:t>
            </a:r>
          </a:p>
          <a:p>
            <a:r>
              <a:rPr lang="en-US" sz="2400" dirty="0"/>
              <a:t>Doctors</a:t>
            </a:r>
          </a:p>
          <a:p>
            <a:r>
              <a:rPr lang="en-US" sz="2400" dirty="0"/>
              <a:t>Other Healthcare Providers</a:t>
            </a:r>
          </a:p>
          <a:p>
            <a:r>
              <a:rPr lang="en-US" sz="2400" dirty="0"/>
              <a:t>Health Information Exchanges (HIEs)</a:t>
            </a:r>
          </a:p>
          <a:p>
            <a:r>
              <a:rPr lang="en-US" sz="2400" dirty="0"/>
              <a:t>Patients and Caregivers</a:t>
            </a:r>
          </a:p>
          <a:p>
            <a:r>
              <a:rPr lang="en-US" sz="2400" dirty="0"/>
              <a:t>Regulatory Bodies</a:t>
            </a:r>
            <a:endParaRPr lang="en-US" sz="2400" dirty="0">
              <a:solidFill>
                <a:schemeClr val="accent1"/>
              </a:solidFill>
            </a:endParaRPr>
          </a:p>
          <a:p>
            <a:pPr marL="0" indent="0">
              <a:buNone/>
            </a:pPr>
            <a:endParaRPr lang="en-US" sz="2400" dirty="0"/>
          </a:p>
          <a:p>
            <a:pPr lvl="1"/>
            <a:endParaRPr lang="en-US" sz="2000" dirty="0"/>
          </a:p>
          <a:p>
            <a:pPr marL="457200" lvl="1" indent="0">
              <a:buNone/>
            </a:pPr>
            <a:endParaRPr lang="en-US" sz="2000" dirty="0"/>
          </a:p>
          <a:p>
            <a:endParaRPr lang="en-US" sz="1600" dirty="0"/>
          </a:p>
          <a:p>
            <a:endParaRPr lang="en-US" sz="1600" dirty="0"/>
          </a:p>
          <a:p>
            <a:endParaRPr lang="en-US" sz="2000" dirty="0"/>
          </a:p>
          <a:p>
            <a:endParaRPr lang="en-US" sz="2000" dirty="0"/>
          </a:p>
        </p:txBody>
      </p:sp>
    </p:spTree>
    <p:extLst>
      <p:ext uri="{BB962C8B-B14F-4D97-AF65-F5344CB8AC3E}">
        <p14:creationId xmlns:p14="http://schemas.microsoft.com/office/powerpoint/2010/main" val="34438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What is C-CDA?: Understanding CDA</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6" y="1799924"/>
            <a:ext cx="11450713" cy="4763538"/>
          </a:xfrm>
        </p:spPr>
        <p:txBody>
          <a:bodyPr anchor="t">
            <a:normAutofit/>
          </a:bodyPr>
          <a:lstStyle/>
          <a:p>
            <a:r>
              <a:rPr lang="en-US" sz="2400" dirty="0"/>
              <a:t>Clinical Document Architecture (CDA) was developed by Health Level Seven (HL7) International.</a:t>
            </a:r>
          </a:p>
          <a:p>
            <a:r>
              <a:rPr lang="en-US" sz="2400" dirty="0"/>
              <a:t>CDA is a standard to provide “a common architecture, coding, semantic framework, and markup language for the creation of electronic clinical documents” [2]</a:t>
            </a:r>
          </a:p>
          <a:p>
            <a:r>
              <a:rPr lang="en-US" sz="2400" dirty="0"/>
              <a:t>CDA documents are coded in Extensible Markup Language (XML).</a:t>
            </a:r>
          </a:p>
          <a:p>
            <a:r>
              <a:rPr lang="en-US" sz="2400" dirty="0"/>
              <a:t>CDA Documents are Machine Interpretable and Human Readable.</a:t>
            </a:r>
          </a:p>
          <a:p>
            <a:endParaRPr lang="en-US" sz="2000" dirty="0"/>
          </a:p>
          <a:p>
            <a:endParaRPr lang="en-US" sz="2000" dirty="0"/>
          </a:p>
        </p:txBody>
      </p:sp>
    </p:spTree>
    <p:extLst>
      <p:ext uri="{BB962C8B-B14F-4D97-AF65-F5344CB8AC3E}">
        <p14:creationId xmlns:p14="http://schemas.microsoft.com/office/powerpoint/2010/main" val="104730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References: </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7" y="1799924"/>
            <a:ext cx="11273302" cy="4763538"/>
          </a:xfrm>
        </p:spPr>
        <p:txBody>
          <a:bodyPr anchor="t">
            <a:normAutofit/>
          </a:bodyPr>
          <a:lstStyle/>
          <a:p>
            <a:pPr marL="342900" indent="-342900">
              <a:buAutoNum type="arabicPeriod"/>
            </a:pPr>
            <a:r>
              <a:rPr lang="en-US" sz="1200" dirty="0"/>
              <a:t>HL7. (2023). HL7 CDA® R2 Implementation Guide: C-CDA Templates for Clinical Notes STU Companion Guide, Release 4.1 (US Realm), Standard for Trial Use, June 2023, Specification Version 4.1.1. </a:t>
            </a:r>
            <a:r>
              <a:rPr lang="en-US" sz="1200" dirty="0">
                <a:hlinkClick r:id="rId3"/>
              </a:rPr>
              <a:t>https://www.hl7.org/ccdasearch/pdfs/Companion_Guide.pdf</a:t>
            </a:r>
            <a:endParaRPr lang="en-US" sz="1200" dirty="0"/>
          </a:p>
          <a:p>
            <a:pPr marL="342900" indent="-342900">
              <a:buFont typeface="Arial" panose="020B0604020202020204" pitchFamily="34" charset="0"/>
              <a:buAutoNum type="arabicPeriod"/>
            </a:pPr>
            <a:r>
              <a:rPr lang="en-US" sz="1200" dirty="0"/>
              <a:t>HealthIT.gov. (2013). Implementing Consolidated-Clinical Document Architecture (C-CDA) for Meaningful Use Stage 2. Retrieved from </a:t>
            </a:r>
            <a:r>
              <a:rPr lang="en-US" sz="1200" dirty="0">
                <a:hlinkClick r:id="rId4"/>
              </a:rPr>
              <a:t>https://www.healthit.gov/sites/default/files/c-cda_and_meaningfulusecertification.pdf</a:t>
            </a:r>
            <a:endParaRPr lang="en-US" sz="1200" dirty="0"/>
          </a:p>
          <a:p>
            <a:pPr marL="342900" indent="-342900">
              <a:buFont typeface="Arial" panose="020B0604020202020204" pitchFamily="34" charset="0"/>
              <a:buAutoNum type="arabicPeriod"/>
            </a:pPr>
            <a:r>
              <a:rPr lang="en-US" sz="1200" dirty="0"/>
              <a:t>HealthIT.gov. (2020). What is Health Information Exchange (HIE)? Retrieved from </a:t>
            </a:r>
            <a:r>
              <a:rPr lang="en-US" sz="1200" dirty="0">
                <a:hlinkClick r:id="rId5"/>
              </a:rPr>
              <a:t>https://www.healthit.gov/topic/health-it-and-health-information-exchange-basics/what-hie</a:t>
            </a:r>
            <a:r>
              <a:rPr lang="en-US" sz="1200" dirty="0"/>
              <a:t> (Accessed April 20, 2024).</a:t>
            </a:r>
          </a:p>
          <a:p>
            <a:pPr marL="342900" indent="-342900">
              <a:buFont typeface="Arial" panose="020B0604020202020204" pitchFamily="34" charset="0"/>
              <a:buAutoNum type="arabicPeriod"/>
            </a:pPr>
            <a:r>
              <a:rPr lang="en-US" sz="1200" dirty="0"/>
              <a:t>HL7. (2019). Continuity of Care Document (CCD) (01 CCD-Sample.xml). GitHub. </a:t>
            </a:r>
            <a:r>
              <a:rPr lang="en-US" sz="1200" dirty="0">
                <a:hlinkClick r:id="rId6"/>
              </a:rPr>
              <a:t>https://github.com/HL7/CDA-ccda-companion/blob/master/examples/xml/CCD.xml</a:t>
            </a:r>
            <a:endParaRPr lang="en-US" sz="1200" dirty="0"/>
          </a:p>
          <a:p>
            <a:pPr marL="342900" indent="-342900">
              <a:buFont typeface="Arial" panose="020B0604020202020204" pitchFamily="34" charset="0"/>
              <a:buAutoNum type="arabicPeriod"/>
            </a:pPr>
            <a:r>
              <a:rPr lang="en-US" sz="1200" dirty="0"/>
              <a:t>HealthIT.gov. (2019). What is Meaningful Use? Retrieved, from </a:t>
            </a:r>
            <a:r>
              <a:rPr lang="en-US" sz="1200" dirty="0">
                <a:hlinkClick r:id="rId7"/>
              </a:rPr>
              <a:t>https://www.healthit.gov/faq/what-meaningful-use</a:t>
            </a:r>
            <a:r>
              <a:rPr lang="en-US" sz="1200" dirty="0"/>
              <a:t> (Accessed: April 22, 2024)</a:t>
            </a:r>
          </a:p>
          <a:p>
            <a:pPr marL="342900" indent="-342900">
              <a:buFont typeface="Arial" panose="020B0604020202020204" pitchFamily="34" charset="0"/>
              <a:buAutoNum type="arabicPeriod"/>
            </a:pPr>
            <a:r>
              <a:rPr lang="en-US" sz="1200" dirty="0"/>
              <a:t>Michigan Health Information Network. (n.d.). Strategic Plan. Retrieved from </a:t>
            </a:r>
            <a:r>
              <a:rPr lang="en-US" sz="1200" dirty="0">
                <a:hlinkClick r:id="rId8"/>
              </a:rPr>
              <a:t>https://mihin.org/strategicplan/</a:t>
            </a:r>
            <a:r>
              <a:rPr lang="en-US" sz="1200" dirty="0"/>
              <a:t> (Accessed: April 22, 2024)</a:t>
            </a:r>
          </a:p>
          <a:p>
            <a:pPr marL="342900" indent="-342900">
              <a:buFont typeface="Arial" panose="020B0604020202020204" pitchFamily="34" charset="0"/>
              <a:buAutoNum type="arabicPeriod"/>
            </a:pPr>
            <a:r>
              <a:rPr lang="en-US" sz="1200" dirty="0">
                <a:cs typeface="Times New Roman" panose="02020603050405020304" pitchFamily="18" charset="0"/>
              </a:rPr>
              <a:t>Medicare and Medicaid Programs; Electronic Health Record Incentive Program – Stage 2. </a:t>
            </a:r>
            <a:r>
              <a:rPr lang="en-US" sz="1200" i="1" dirty="0">
                <a:cs typeface="Times New Roman" panose="02020603050405020304" pitchFamily="18" charset="0"/>
              </a:rPr>
              <a:t>Federal Register,</a:t>
            </a:r>
            <a:r>
              <a:rPr lang="en-US" sz="1200" dirty="0">
                <a:cs typeface="Times New Roman" panose="02020603050405020304" pitchFamily="18" charset="0"/>
              </a:rPr>
              <a:t> 2012, 77(171), 42 CFR Parts 412, 413, and 495. </a:t>
            </a:r>
            <a:r>
              <a:rPr lang="en-US" sz="1200" dirty="0">
                <a:cs typeface="Times New Roman" panose="02020603050405020304" pitchFamily="18" charset="0"/>
                <a:hlinkClick r:id="rId9"/>
              </a:rPr>
              <a:t>https://www.govinfo.gov/content/pkg/FR-2012-09-04/pdf/2012-21050.pdf</a:t>
            </a:r>
            <a:endParaRPr lang="en-US" sz="1200" dirty="0">
              <a:cs typeface="Times New Roman" panose="02020603050405020304" pitchFamily="18" charset="0"/>
            </a:endParaRPr>
          </a:p>
          <a:p>
            <a:pPr marL="342900" indent="-342900">
              <a:buFont typeface="Arial" panose="020B0604020202020204" pitchFamily="34" charset="0"/>
              <a:buAutoNum type="arabicPeriod"/>
            </a:pPr>
            <a:r>
              <a:rPr lang="en-US" sz="1200" dirty="0"/>
              <a:t> HealthIT.gov. (2012.). Clinical Document Architecture (CDA), Consolidated-CDA (C-CDA) and their Role in Meaningful Use (MU). Retrieved from </a:t>
            </a:r>
            <a:r>
              <a:rPr lang="en-US" sz="1200" dirty="0">
                <a:hlinkClick r:id="rId10"/>
              </a:rPr>
              <a:t>https://www.healthit.gov/sites/default/files/resources/cda_c-cda_theirrole_in_mu.pdf</a:t>
            </a:r>
            <a:endParaRPr lang="en-US" sz="1200" dirty="0"/>
          </a:p>
          <a:p>
            <a:pPr marL="342900" indent="-342900">
              <a:buFont typeface="Arial" panose="020B0604020202020204" pitchFamily="34" charset="0"/>
              <a:buAutoNum type="arabicPeriod"/>
            </a:pPr>
            <a:endParaRPr lang="en-US" sz="1200" dirty="0"/>
          </a:p>
          <a:p>
            <a:pPr lvl="1"/>
            <a:endParaRPr lang="en-US" sz="1200" dirty="0"/>
          </a:p>
          <a:p>
            <a:endParaRPr lang="en-US" sz="2000" dirty="0"/>
          </a:p>
          <a:p>
            <a:endParaRPr lang="en-US" sz="2000" dirty="0"/>
          </a:p>
        </p:txBody>
      </p:sp>
    </p:spTree>
    <p:extLst>
      <p:ext uri="{BB962C8B-B14F-4D97-AF65-F5344CB8AC3E}">
        <p14:creationId xmlns:p14="http://schemas.microsoft.com/office/powerpoint/2010/main" val="402995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What is C-CDA?: Understanding CDA</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6" y="1799924"/>
            <a:ext cx="11450713" cy="4763538"/>
          </a:xfrm>
        </p:spPr>
        <p:txBody>
          <a:bodyPr anchor="t">
            <a:normAutofit/>
          </a:bodyPr>
          <a:lstStyle/>
          <a:p>
            <a:pPr marL="0" indent="0">
              <a:buNone/>
            </a:pPr>
            <a:r>
              <a:rPr lang="en-US" sz="1800" dirty="0"/>
              <a:t>CDA provides a framework with basic components for storing healthcare data. These components can be used to collect, save, access, show, and send electronic health information in various formats. These standardized components can be organized in different ways to suit different purposes or requirements.</a:t>
            </a:r>
          </a:p>
          <a:p>
            <a:endParaRPr lang="en-US" sz="2000" dirty="0"/>
          </a:p>
        </p:txBody>
      </p:sp>
      <p:sp>
        <p:nvSpPr>
          <p:cNvPr id="4" name="Rectangle 3">
            <a:extLst>
              <a:ext uri="{FF2B5EF4-FFF2-40B4-BE49-F238E27FC236}">
                <a16:creationId xmlns:a16="http://schemas.microsoft.com/office/drawing/2014/main" id="{E0824EE4-5DF4-CAD2-F68C-0212AADA1073}"/>
              </a:ext>
            </a:extLst>
          </p:cNvPr>
          <p:cNvSpPr/>
          <p:nvPr/>
        </p:nvSpPr>
        <p:spPr>
          <a:xfrm>
            <a:off x="423565" y="2835624"/>
            <a:ext cx="925830" cy="9258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BA92681-7E71-0B55-3BB2-AE33E7C1AEA5}"/>
              </a:ext>
            </a:extLst>
          </p:cNvPr>
          <p:cNvSpPr/>
          <p:nvPr/>
        </p:nvSpPr>
        <p:spPr>
          <a:xfrm>
            <a:off x="2060144" y="4061084"/>
            <a:ext cx="925830" cy="92583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20349B4-CB9A-44E3-C232-6F59651A1373}"/>
              </a:ext>
            </a:extLst>
          </p:cNvPr>
          <p:cNvSpPr/>
          <p:nvPr/>
        </p:nvSpPr>
        <p:spPr>
          <a:xfrm>
            <a:off x="3860008" y="5463966"/>
            <a:ext cx="925830" cy="92583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7791742-0838-43FA-7C8F-7C1128720C7E}"/>
              </a:ext>
            </a:extLst>
          </p:cNvPr>
          <p:cNvSpPr/>
          <p:nvPr/>
        </p:nvSpPr>
        <p:spPr>
          <a:xfrm>
            <a:off x="6523079" y="3319718"/>
            <a:ext cx="925830" cy="9258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08AB5C-3ED5-C711-781A-8889135B2EDB}"/>
              </a:ext>
            </a:extLst>
          </p:cNvPr>
          <p:cNvSpPr/>
          <p:nvPr/>
        </p:nvSpPr>
        <p:spPr>
          <a:xfrm>
            <a:off x="6078620" y="4241217"/>
            <a:ext cx="925830" cy="92583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BDFE02-2B44-A566-00D0-56599DCDB1E4}"/>
              </a:ext>
            </a:extLst>
          </p:cNvPr>
          <p:cNvSpPr/>
          <p:nvPr/>
        </p:nvSpPr>
        <p:spPr>
          <a:xfrm>
            <a:off x="7008261" y="4236628"/>
            <a:ext cx="925830" cy="92583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Add with solid fill">
            <a:extLst>
              <a:ext uri="{FF2B5EF4-FFF2-40B4-BE49-F238E27FC236}">
                <a16:creationId xmlns:a16="http://schemas.microsoft.com/office/drawing/2014/main" id="{9BB6EA57-7DFE-F55A-CF4E-F9BF18472C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07232" y="3486546"/>
            <a:ext cx="603017" cy="603017"/>
          </a:xfrm>
          <a:prstGeom prst="rect">
            <a:avLst/>
          </a:prstGeom>
        </p:spPr>
      </p:pic>
      <p:sp>
        <p:nvSpPr>
          <p:cNvPr id="19" name="Equals 18">
            <a:extLst>
              <a:ext uri="{FF2B5EF4-FFF2-40B4-BE49-F238E27FC236}">
                <a16:creationId xmlns:a16="http://schemas.microsoft.com/office/drawing/2014/main" id="{6728FE2E-DA20-0095-C0AF-207756106521}"/>
              </a:ext>
            </a:extLst>
          </p:cNvPr>
          <p:cNvSpPr/>
          <p:nvPr/>
        </p:nvSpPr>
        <p:spPr>
          <a:xfrm>
            <a:off x="4452802" y="3789038"/>
            <a:ext cx="1232535" cy="551282"/>
          </a:xfrm>
          <a:prstGeom prst="mathEqual">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Graphic 20" descr="Add with solid fill">
            <a:extLst>
              <a:ext uri="{FF2B5EF4-FFF2-40B4-BE49-F238E27FC236}">
                <a16:creationId xmlns:a16="http://schemas.microsoft.com/office/drawing/2014/main" id="{13A591AC-0416-4C06-10E1-D8E22DF57F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81071" y="4860949"/>
            <a:ext cx="603017" cy="603017"/>
          </a:xfrm>
          <a:prstGeom prst="rect">
            <a:avLst/>
          </a:prstGeom>
        </p:spPr>
      </p:pic>
      <p:sp>
        <p:nvSpPr>
          <p:cNvPr id="22" name="TextBox 21">
            <a:extLst>
              <a:ext uri="{FF2B5EF4-FFF2-40B4-BE49-F238E27FC236}">
                <a16:creationId xmlns:a16="http://schemas.microsoft.com/office/drawing/2014/main" id="{EBCDA73A-5693-82A8-ACCE-76704CD97F34}"/>
              </a:ext>
            </a:extLst>
          </p:cNvPr>
          <p:cNvSpPr txBox="1"/>
          <p:nvPr/>
        </p:nvSpPr>
        <p:spPr>
          <a:xfrm>
            <a:off x="8301757" y="3897223"/>
            <a:ext cx="804502" cy="523220"/>
          </a:xfrm>
          <a:prstGeom prst="rect">
            <a:avLst/>
          </a:prstGeom>
          <a:noFill/>
        </p:spPr>
        <p:txBody>
          <a:bodyPr wrap="square" rtlCol="0">
            <a:spAutoFit/>
          </a:bodyPr>
          <a:lstStyle/>
          <a:p>
            <a:r>
              <a:rPr lang="en-US" sz="2800" b="1" dirty="0"/>
              <a:t>or</a:t>
            </a:r>
          </a:p>
        </p:txBody>
      </p:sp>
      <p:sp>
        <p:nvSpPr>
          <p:cNvPr id="23" name="Rectangle 22">
            <a:extLst>
              <a:ext uri="{FF2B5EF4-FFF2-40B4-BE49-F238E27FC236}">
                <a16:creationId xmlns:a16="http://schemas.microsoft.com/office/drawing/2014/main" id="{530872F4-5FD3-CBAE-0679-C6CBAB7FDC56}"/>
              </a:ext>
            </a:extLst>
          </p:cNvPr>
          <p:cNvSpPr/>
          <p:nvPr/>
        </p:nvSpPr>
        <p:spPr>
          <a:xfrm>
            <a:off x="9690733" y="3055808"/>
            <a:ext cx="925830" cy="9258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69F46EC-B535-CCDD-B02C-437092046AA3}"/>
              </a:ext>
            </a:extLst>
          </p:cNvPr>
          <p:cNvSpPr/>
          <p:nvPr/>
        </p:nvSpPr>
        <p:spPr>
          <a:xfrm>
            <a:off x="9690733" y="3981638"/>
            <a:ext cx="925830" cy="92583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7D01CEC-217B-9794-E572-50655B80C2F9}"/>
              </a:ext>
            </a:extLst>
          </p:cNvPr>
          <p:cNvSpPr/>
          <p:nvPr/>
        </p:nvSpPr>
        <p:spPr>
          <a:xfrm>
            <a:off x="9690733" y="4918667"/>
            <a:ext cx="925830" cy="92583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3286594"/>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Understanding CDA: Principal Characteristics </a:t>
            </a:r>
          </a:p>
        </p:txBody>
      </p:sp>
      <p:graphicFrame>
        <p:nvGraphicFramePr>
          <p:cNvPr id="4" name="Content Placeholder 2">
            <a:extLst>
              <a:ext uri="{FF2B5EF4-FFF2-40B4-BE49-F238E27FC236}">
                <a16:creationId xmlns:a16="http://schemas.microsoft.com/office/drawing/2014/main" id="{BDC9A3D5-F15A-C08E-F452-1C424DE98D30}"/>
              </a:ext>
            </a:extLst>
          </p:cNvPr>
          <p:cNvGraphicFramePr>
            <a:graphicFrameLocks/>
          </p:cNvGraphicFramePr>
          <p:nvPr>
            <p:extLst>
              <p:ext uri="{D42A27DB-BD31-4B8C-83A1-F6EECF244321}">
                <p14:modId xmlns:p14="http://schemas.microsoft.com/office/powerpoint/2010/main" val="4129542311"/>
              </p:ext>
            </p:extLst>
          </p:nvPr>
        </p:nvGraphicFramePr>
        <p:xfrm>
          <a:off x="632082" y="223830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873CBFAB-1167-713F-A1B2-1DC98B361ABB}"/>
              </a:ext>
            </a:extLst>
          </p:cNvPr>
          <p:cNvSpPr txBox="1"/>
          <p:nvPr/>
        </p:nvSpPr>
        <p:spPr>
          <a:xfrm>
            <a:off x="459346" y="1622745"/>
            <a:ext cx="9566910" cy="738664"/>
          </a:xfrm>
          <a:prstGeom prst="rect">
            <a:avLst/>
          </a:prstGeom>
          <a:noFill/>
        </p:spPr>
        <p:txBody>
          <a:bodyPr wrap="square" rtlCol="0">
            <a:spAutoFit/>
          </a:bodyPr>
          <a:lstStyle/>
          <a:p>
            <a:r>
              <a:rPr lang="en-US" sz="2400" dirty="0"/>
              <a:t>CDA Defines a Clinical Document to Have 6 Characteristics:</a:t>
            </a:r>
          </a:p>
          <a:p>
            <a:endParaRPr lang="en-US" dirty="0"/>
          </a:p>
        </p:txBody>
      </p:sp>
    </p:spTree>
    <p:extLst>
      <p:ext uri="{BB962C8B-B14F-4D97-AF65-F5344CB8AC3E}">
        <p14:creationId xmlns:p14="http://schemas.microsoft.com/office/powerpoint/2010/main" val="421789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Understanding CDA: Structured Vs. Unstructured</a:t>
            </a:r>
          </a:p>
        </p:txBody>
      </p:sp>
      <p:pic>
        <p:nvPicPr>
          <p:cNvPr id="5" name="Picture 4">
            <a:extLst>
              <a:ext uri="{FF2B5EF4-FFF2-40B4-BE49-F238E27FC236}">
                <a16:creationId xmlns:a16="http://schemas.microsoft.com/office/drawing/2014/main" id="{530156EE-1A80-3C8A-8B8C-45C91551379F}"/>
              </a:ext>
            </a:extLst>
          </p:cNvPr>
          <p:cNvPicPr>
            <a:picLocks noChangeAspect="1"/>
          </p:cNvPicPr>
          <p:nvPr/>
        </p:nvPicPr>
        <p:blipFill>
          <a:blip r:embed="rId3"/>
          <a:stretch>
            <a:fillRect/>
          </a:stretch>
        </p:blipFill>
        <p:spPr>
          <a:xfrm>
            <a:off x="1861379" y="1590741"/>
            <a:ext cx="1945297" cy="4880548"/>
          </a:xfrm>
          <a:prstGeom prst="rect">
            <a:avLst/>
          </a:prstGeom>
        </p:spPr>
      </p:pic>
      <p:pic>
        <p:nvPicPr>
          <p:cNvPr id="9" name="Picture 8">
            <a:extLst>
              <a:ext uri="{FF2B5EF4-FFF2-40B4-BE49-F238E27FC236}">
                <a16:creationId xmlns:a16="http://schemas.microsoft.com/office/drawing/2014/main" id="{70FAA261-85D3-9D38-E068-312799F01356}"/>
              </a:ext>
            </a:extLst>
          </p:cNvPr>
          <p:cNvPicPr>
            <a:picLocks noChangeAspect="1"/>
          </p:cNvPicPr>
          <p:nvPr/>
        </p:nvPicPr>
        <p:blipFill>
          <a:blip r:embed="rId4"/>
          <a:stretch>
            <a:fillRect/>
          </a:stretch>
        </p:blipFill>
        <p:spPr>
          <a:xfrm>
            <a:off x="6910721" y="1695208"/>
            <a:ext cx="2838846" cy="3467584"/>
          </a:xfrm>
          <a:prstGeom prst="rect">
            <a:avLst/>
          </a:prstGeom>
        </p:spPr>
      </p:pic>
    </p:spTree>
    <p:extLst>
      <p:ext uri="{BB962C8B-B14F-4D97-AF65-F5344CB8AC3E}">
        <p14:creationId xmlns:p14="http://schemas.microsoft.com/office/powerpoint/2010/main" val="328021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17F566-B57B-32AC-5884-DDAA0BF91DEB}"/>
              </a:ext>
            </a:extLst>
          </p:cNvPr>
          <p:cNvSpPr>
            <a:spLocks noGrp="1"/>
          </p:cNvSpPr>
          <p:nvPr>
            <p:ph type="title"/>
          </p:nvPr>
        </p:nvSpPr>
        <p:spPr>
          <a:xfrm>
            <a:off x="457201" y="265773"/>
            <a:ext cx="10116588" cy="3163224"/>
          </a:xfrm>
        </p:spPr>
        <p:txBody>
          <a:bodyPr vert="horz" lIns="91440" tIns="45720" rIns="91440" bIns="45720" rtlCol="0" anchor="t">
            <a:normAutofit/>
          </a:bodyPr>
          <a:lstStyle/>
          <a:p>
            <a:r>
              <a:rPr lang="en-US" sz="4800" dirty="0"/>
              <a:t>CDA Structured Document</a:t>
            </a:r>
          </a:p>
        </p:txBody>
      </p:sp>
      <p:sp>
        <p:nvSpPr>
          <p:cNvPr id="59" name="Rectangle 5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8">
            <a:extLst>
              <a:ext uri="{FF2B5EF4-FFF2-40B4-BE49-F238E27FC236}">
                <a16:creationId xmlns:a16="http://schemas.microsoft.com/office/drawing/2014/main" id="{6A24CC62-C62F-0CAD-C16F-D2569C651B44}"/>
              </a:ext>
            </a:extLst>
          </p:cNvPr>
          <p:cNvPicPr>
            <a:picLocks noChangeAspect="1"/>
          </p:cNvPicPr>
          <p:nvPr/>
        </p:nvPicPr>
        <p:blipFill>
          <a:blip r:embed="rId3"/>
          <a:stretch>
            <a:fillRect/>
          </a:stretch>
        </p:blipFill>
        <p:spPr>
          <a:xfrm>
            <a:off x="6452532" y="1791512"/>
            <a:ext cx="6008034" cy="3699862"/>
          </a:xfrm>
          <a:prstGeom prst="rect">
            <a:avLst/>
          </a:prstGeom>
        </p:spPr>
      </p:pic>
      <p:sp>
        <p:nvSpPr>
          <p:cNvPr id="6" name="TextBox 5">
            <a:extLst>
              <a:ext uri="{FF2B5EF4-FFF2-40B4-BE49-F238E27FC236}">
                <a16:creationId xmlns:a16="http://schemas.microsoft.com/office/drawing/2014/main" id="{2E5430EF-75E8-6071-EBFC-F4E87C273ADF}"/>
              </a:ext>
            </a:extLst>
          </p:cNvPr>
          <p:cNvSpPr txBox="1"/>
          <p:nvPr/>
        </p:nvSpPr>
        <p:spPr>
          <a:xfrm>
            <a:off x="505586" y="1233850"/>
            <a:ext cx="5726765" cy="5262979"/>
          </a:xfrm>
          <a:prstGeom prst="rect">
            <a:avLst/>
          </a:prstGeom>
          <a:noFill/>
        </p:spPr>
        <p:txBody>
          <a:bodyPr wrap="square" rtlCol="0">
            <a:spAutoFit/>
          </a:bodyPr>
          <a:lstStyle/>
          <a:p>
            <a:r>
              <a:rPr lang="en-US" sz="2000" b="1" dirty="0"/>
              <a:t>Header: </a:t>
            </a:r>
            <a:r>
              <a:rPr lang="en-US" sz="2000" dirty="0"/>
              <a:t>Describes the scope and Intended use. It includes who created the document, patient information, and encounter information. It sets the context for the document.</a:t>
            </a:r>
          </a:p>
          <a:p>
            <a:endParaRPr lang="en-US" sz="2000" dirty="0"/>
          </a:p>
          <a:p>
            <a:r>
              <a:rPr lang="en-US" sz="2000" b="1" dirty="0"/>
              <a:t>Body:</a:t>
            </a:r>
            <a:r>
              <a:rPr lang="en-US" sz="2000" dirty="0"/>
              <a:t> is made up of sections</a:t>
            </a:r>
          </a:p>
          <a:p>
            <a:endParaRPr lang="en-US" sz="2000" dirty="0"/>
          </a:p>
          <a:p>
            <a:r>
              <a:rPr lang="en-US" sz="2000" b="1" dirty="0"/>
              <a:t>Section: </a:t>
            </a:r>
            <a:r>
              <a:rPr lang="en-US" sz="2000" dirty="0"/>
              <a:t>This is made up of entries. It can contain zero, one, or multiple entries. Section templates can be used by more than one document template. </a:t>
            </a:r>
          </a:p>
          <a:p>
            <a:endParaRPr lang="en-US" sz="2000" dirty="0"/>
          </a:p>
          <a:p>
            <a:r>
              <a:rPr lang="en-US" sz="2000" b="1" dirty="0"/>
              <a:t>Entry: </a:t>
            </a:r>
            <a:r>
              <a:rPr lang="en-US" sz="2000" dirty="0"/>
              <a:t>A specific piece of information or clinical statement, such as a specific medication or procedure. </a:t>
            </a:r>
          </a:p>
          <a:p>
            <a:endParaRPr lang="en-US" b="1" dirty="0"/>
          </a:p>
          <a:p>
            <a:endParaRPr lang="en-US" dirty="0"/>
          </a:p>
        </p:txBody>
      </p:sp>
    </p:spTree>
    <p:extLst>
      <p:ext uri="{BB962C8B-B14F-4D97-AF65-F5344CB8AC3E}">
        <p14:creationId xmlns:p14="http://schemas.microsoft.com/office/powerpoint/2010/main" val="104360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Understanding CDA</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7" y="1799924"/>
            <a:ext cx="11273302" cy="4763538"/>
          </a:xfrm>
        </p:spPr>
        <p:txBody>
          <a:bodyPr anchor="t">
            <a:normAutofit/>
          </a:bodyPr>
          <a:lstStyle/>
          <a:p>
            <a:pPr marL="0" indent="0">
              <a:buNone/>
            </a:pPr>
            <a:r>
              <a:rPr lang="en-US" sz="2400" dirty="0"/>
              <a:t>XML Code Example</a:t>
            </a:r>
          </a:p>
          <a:p>
            <a:pPr lvl="1"/>
            <a:endParaRPr lang="en-US" sz="1600" dirty="0"/>
          </a:p>
          <a:p>
            <a:endParaRPr lang="en-US" sz="2000" dirty="0"/>
          </a:p>
          <a:p>
            <a:endParaRPr lang="en-US" sz="2000" dirty="0"/>
          </a:p>
        </p:txBody>
      </p:sp>
      <p:pic>
        <p:nvPicPr>
          <p:cNvPr id="4" name="Picture 3">
            <a:extLst>
              <a:ext uri="{FF2B5EF4-FFF2-40B4-BE49-F238E27FC236}">
                <a16:creationId xmlns:a16="http://schemas.microsoft.com/office/drawing/2014/main" id="{3497C981-8C59-3EF8-679A-65A3B68003A4}"/>
              </a:ext>
            </a:extLst>
          </p:cNvPr>
          <p:cNvPicPr>
            <a:picLocks noChangeAspect="1"/>
          </p:cNvPicPr>
          <p:nvPr/>
        </p:nvPicPr>
        <p:blipFill>
          <a:blip r:embed="rId3"/>
          <a:stretch>
            <a:fillRect/>
          </a:stretch>
        </p:blipFill>
        <p:spPr>
          <a:xfrm>
            <a:off x="753035" y="2278371"/>
            <a:ext cx="7599040" cy="4432360"/>
          </a:xfrm>
          <a:prstGeom prst="rect">
            <a:avLst/>
          </a:prstGeom>
        </p:spPr>
      </p:pic>
    </p:spTree>
    <p:extLst>
      <p:ext uri="{BB962C8B-B14F-4D97-AF65-F5344CB8AC3E}">
        <p14:creationId xmlns:p14="http://schemas.microsoft.com/office/powerpoint/2010/main" val="298640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What is C-CDA?</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6497292" y="1590741"/>
            <a:ext cx="8543679" cy="4763538"/>
          </a:xfrm>
        </p:spPr>
        <p:txBody>
          <a:bodyPr anchor="t">
            <a:normAutofit/>
          </a:bodyPr>
          <a:lstStyle/>
          <a:p>
            <a:r>
              <a:rPr lang="en-US" sz="2400" dirty="0"/>
              <a:t>Consolidation: </a:t>
            </a:r>
          </a:p>
          <a:p>
            <a:endParaRPr lang="en-US" sz="2400" dirty="0"/>
          </a:p>
          <a:p>
            <a:endParaRPr lang="en-US" sz="1600" dirty="0"/>
          </a:p>
          <a:p>
            <a:endParaRPr lang="en-US" sz="1600" dirty="0"/>
          </a:p>
          <a:p>
            <a:endParaRPr lang="en-US" sz="2000" dirty="0"/>
          </a:p>
          <a:p>
            <a:endParaRPr lang="en-US" sz="2000" dirty="0"/>
          </a:p>
        </p:txBody>
      </p:sp>
      <p:pic>
        <p:nvPicPr>
          <p:cNvPr id="5" name="Picture 4">
            <a:extLst>
              <a:ext uri="{FF2B5EF4-FFF2-40B4-BE49-F238E27FC236}">
                <a16:creationId xmlns:a16="http://schemas.microsoft.com/office/drawing/2014/main" id="{125D2972-3850-351A-C53D-CE487A878A7B}"/>
              </a:ext>
            </a:extLst>
          </p:cNvPr>
          <p:cNvPicPr>
            <a:picLocks noChangeAspect="1"/>
          </p:cNvPicPr>
          <p:nvPr/>
        </p:nvPicPr>
        <p:blipFill>
          <a:blip r:embed="rId3"/>
          <a:stretch>
            <a:fillRect/>
          </a:stretch>
        </p:blipFill>
        <p:spPr>
          <a:xfrm>
            <a:off x="7281467" y="2013107"/>
            <a:ext cx="2872181" cy="4154292"/>
          </a:xfrm>
          <a:prstGeom prst="rect">
            <a:avLst/>
          </a:prstGeom>
        </p:spPr>
      </p:pic>
      <p:pic>
        <p:nvPicPr>
          <p:cNvPr id="4" name="Picture 3">
            <a:extLst>
              <a:ext uri="{FF2B5EF4-FFF2-40B4-BE49-F238E27FC236}">
                <a16:creationId xmlns:a16="http://schemas.microsoft.com/office/drawing/2014/main" id="{59331AAD-B538-72AB-6D2D-7222EF51D089}"/>
              </a:ext>
            </a:extLst>
          </p:cNvPr>
          <p:cNvPicPr>
            <a:picLocks noChangeAspect="1"/>
          </p:cNvPicPr>
          <p:nvPr/>
        </p:nvPicPr>
        <p:blipFill>
          <a:blip r:embed="rId4"/>
          <a:stretch>
            <a:fillRect/>
          </a:stretch>
        </p:blipFill>
        <p:spPr>
          <a:xfrm>
            <a:off x="406967" y="2285553"/>
            <a:ext cx="5287742" cy="3203903"/>
          </a:xfrm>
          <a:prstGeom prst="rect">
            <a:avLst/>
          </a:prstGeom>
        </p:spPr>
      </p:pic>
      <p:sp>
        <p:nvSpPr>
          <p:cNvPr id="7" name="TextBox 6">
            <a:extLst>
              <a:ext uri="{FF2B5EF4-FFF2-40B4-BE49-F238E27FC236}">
                <a16:creationId xmlns:a16="http://schemas.microsoft.com/office/drawing/2014/main" id="{86C74546-1ACB-F42F-D7A7-E6C4D59BD8BD}"/>
              </a:ext>
            </a:extLst>
          </p:cNvPr>
          <p:cNvSpPr txBox="1"/>
          <p:nvPr/>
        </p:nvSpPr>
        <p:spPr>
          <a:xfrm>
            <a:off x="470776" y="1642096"/>
            <a:ext cx="7675244" cy="461665"/>
          </a:xfrm>
          <a:prstGeom prst="rect">
            <a:avLst/>
          </a:prstGeom>
          <a:noFill/>
        </p:spPr>
        <p:txBody>
          <a:bodyPr wrap="square">
            <a:spAutoFit/>
          </a:bodyPr>
          <a:lstStyle/>
          <a:p>
            <a:r>
              <a:rPr lang="en-US" sz="2400" dirty="0"/>
              <a:t>Pre-Consolidation: </a:t>
            </a:r>
          </a:p>
        </p:txBody>
      </p:sp>
    </p:spTree>
    <p:extLst>
      <p:ext uri="{BB962C8B-B14F-4D97-AF65-F5344CB8AC3E}">
        <p14:creationId xmlns:p14="http://schemas.microsoft.com/office/powerpoint/2010/main" val="136937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63086-B9D4-A090-4976-AE326C094603}"/>
              </a:ext>
            </a:extLst>
          </p:cNvPr>
          <p:cNvSpPr>
            <a:spLocks noGrp="1"/>
          </p:cNvSpPr>
          <p:nvPr>
            <p:ph type="title"/>
          </p:nvPr>
        </p:nvSpPr>
        <p:spPr>
          <a:xfrm>
            <a:off x="459346" y="294538"/>
            <a:ext cx="11273303" cy="1033669"/>
          </a:xfrm>
        </p:spPr>
        <p:txBody>
          <a:bodyPr>
            <a:normAutofit/>
          </a:bodyPr>
          <a:lstStyle/>
          <a:p>
            <a:r>
              <a:rPr lang="en-US" sz="4000" dirty="0">
                <a:solidFill>
                  <a:srgbClr val="FFFFFF"/>
                </a:solidFill>
              </a:rPr>
              <a:t>What is C-CDA?</a:t>
            </a:r>
          </a:p>
        </p:txBody>
      </p:sp>
      <p:sp>
        <p:nvSpPr>
          <p:cNvPr id="3" name="Content Placeholder 2">
            <a:extLst>
              <a:ext uri="{FF2B5EF4-FFF2-40B4-BE49-F238E27FC236}">
                <a16:creationId xmlns:a16="http://schemas.microsoft.com/office/drawing/2014/main" id="{5F6BEB58-1406-486C-9876-39C80669F4D8}"/>
              </a:ext>
            </a:extLst>
          </p:cNvPr>
          <p:cNvSpPr>
            <a:spLocks noGrp="1"/>
          </p:cNvSpPr>
          <p:nvPr>
            <p:ph idx="1"/>
          </p:nvPr>
        </p:nvSpPr>
        <p:spPr>
          <a:xfrm>
            <a:off x="459347" y="1799924"/>
            <a:ext cx="11273302" cy="4763538"/>
          </a:xfrm>
        </p:spPr>
        <p:txBody>
          <a:bodyPr anchor="t">
            <a:normAutofit/>
          </a:bodyPr>
          <a:lstStyle/>
          <a:p>
            <a:r>
              <a:rPr lang="en-US" sz="2400" dirty="0"/>
              <a:t>Consolidated Clinical Document Architecture.</a:t>
            </a:r>
          </a:p>
          <a:p>
            <a:r>
              <a:rPr lang="en-US" sz="2400" dirty="0"/>
              <a:t>C-CDA is a specific implementation of the CDA standard focused on consolidating various clinical documents into a standardized format for exchange and interoperability.</a:t>
            </a:r>
          </a:p>
          <a:p>
            <a:r>
              <a:rPr lang="en-US" sz="2400" dirty="0"/>
              <a:t>C-CDA is an implementation guide(IG) on building the most common CDA Documents for exchange purposes. </a:t>
            </a:r>
          </a:p>
          <a:p>
            <a:r>
              <a:rPr lang="en-US" sz="2400" dirty="0"/>
              <a:t>C-CDA was introduced as part of the Health Information Technology for Economic and Clinical Health (HITECH) Act’s Meaningful Use requirements.</a:t>
            </a:r>
          </a:p>
          <a:p>
            <a:endParaRPr lang="en-US" sz="1600" dirty="0"/>
          </a:p>
          <a:p>
            <a:endParaRPr lang="en-US" sz="1600" dirty="0"/>
          </a:p>
          <a:p>
            <a:endParaRPr lang="en-US" sz="2000" dirty="0"/>
          </a:p>
          <a:p>
            <a:endParaRPr lang="en-US" sz="2000" dirty="0"/>
          </a:p>
        </p:txBody>
      </p:sp>
    </p:spTree>
    <p:extLst>
      <p:ext uri="{BB962C8B-B14F-4D97-AF65-F5344CB8AC3E}">
        <p14:creationId xmlns:p14="http://schemas.microsoft.com/office/powerpoint/2010/main" val="2942794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819</TotalTime>
  <Words>2211</Words>
  <Application>Microsoft Office PowerPoint</Application>
  <PresentationFormat>Widescreen</PresentationFormat>
  <Paragraphs>275</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Consolidated Clinical Document Architecture(C-CDA)</vt:lpstr>
      <vt:lpstr>What is C-CDA?: Understanding CDA</vt:lpstr>
      <vt:lpstr>What is C-CDA?: Understanding CDA</vt:lpstr>
      <vt:lpstr>Understanding CDA: Principal Characteristics </vt:lpstr>
      <vt:lpstr>Understanding CDA: Structured Vs. Unstructured</vt:lpstr>
      <vt:lpstr>CDA Structured Document</vt:lpstr>
      <vt:lpstr>Understanding CDA</vt:lpstr>
      <vt:lpstr>What is C-CDA?</vt:lpstr>
      <vt:lpstr>What is C-CDA?</vt:lpstr>
      <vt:lpstr>What is C-CDA?</vt:lpstr>
      <vt:lpstr>What is C-CDA? The CCD</vt:lpstr>
      <vt:lpstr>C-CDA Document Example: Continuity Of Care Document (CCD)</vt:lpstr>
      <vt:lpstr>C-CDA Document Example: Continuity Of Care Document (CCD)</vt:lpstr>
      <vt:lpstr>How is C-CDA Transmitted? HIE</vt:lpstr>
      <vt:lpstr>C-CDA In the Healthcare Setting</vt:lpstr>
      <vt:lpstr>CCD Example</vt:lpstr>
      <vt:lpstr>Transfer Summary</vt:lpstr>
      <vt:lpstr>Operative Note</vt:lpstr>
      <vt:lpstr>C-CDA In the Healthcare Setting: Stakeholders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Clinical Document Architecture(C-CDA)</dc:title>
  <dc:creator>Andrea W</dc:creator>
  <cp:lastModifiedBy>PACHCHAVA KAVYA SRI</cp:lastModifiedBy>
  <cp:revision>6</cp:revision>
  <dcterms:created xsi:type="dcterms:W3CDTF">2024-04-20T18:51:40Z</dcterms:created>
  <dcterms:modified xsi:type="dcterms:W3CDTF">2024-04-23T03:50:32Z</dcterms:modified>
</cp:coreProperties>
</file>