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2" r:id="rId4"/>
    <p:sldId id="268" r:id="rId5"/>
    <p:sldId id="260" r:id="rId6"/>
    <p:sldId id="270" r:id="rId7"/>
    <p:sldId id="261" r:id="rId8"/>
    <p:sldId id="272" r:id="rId9"/>
    <p:sldId id="259" r:id="rId10"/>
    <p:sldId id="276" r:id="rId11"/>
    <p:sldId id="264" r:id="rId12"/>
    <p:sldId id="275" r:id="rId13"/>
    <p:sldId id="278" r:id="rId14"/>
    <p:sldId id="273" r:id="rId15"/>
    <p:sldId id="271"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6470A-48A1-02F4-A51E-2289A0BB4BE0}" v="2" dt="2024-12-02T15:14:37.591"/>
    <p1510:client id="{13FF78EC-365B-ADD2-5F8E-A19EA74F8249}" v="134" dt="2024-12-02T00:18:29.308"/>
    <p1510:client id="{275E1A35-424B-5A6E-9394-CF0895DA4CFD}" v="6" dt="2024-12-02T21:04:46.154"/>
    <p1510:client id="{342144C8-BED6-C3B2-A55B-062BB197164B}" v="273" dt="2024-12-02T23:20:21.522"/>
    <p1510:client id="{6C76269B-3F06-689D-2638-0EA4086B6CF4}" v="183" dt="2024-12-02T15:14:18.337"/>
    <p1510:client id="{6E4A2D22-DBAD-82C2-1907-7A4DBE91BBFA}" v="10" dt="2024-12-02T21:08:47.783"/>
    <p1510:client id="{8ECE2B47-9EBF-0432-66AF-6D6A56EFED01}" v="2" dt="2024-12-03T00:37:16.269"/>
    <p1510:client id="{BDA9ED7B-DCCE-BDB8-DD2F-E8FD9E3CF5E7}" v="211" dt="2024-12-02T21:00:25.602"/>
    <p1510:client id="{C71F42A6-D3A5-B96F-7D74-F37323EFD6BC}" v="8" dt="2024-12-02T15:47:40.832"/>
    <p1510:client id="{D3010531-F405-3669-EE62-ACBF8644D315}" v="107" dt="2024-12-01T20:26:08.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75E1A35-424B-5A6E-9394-CF0895DA4CFD}"/>
    <pc:docChg chg="modSld">
      <pc:chgData name="Guest User" userId="" providerId="Windows Live" clId="Web-{275E1A35-424B-5A6E-9394-CF0895DA4CFD}" dt="2024-12-02T21:04:46.154" v="6" actId="1076"/>
      <pc:docMkLst>
        <pc:docMk/>
      </pc:docMkLst>
      <pc:sldChg chg="addSp modSp mod setBg">
        <pc:chgData name="Guest User" userId="" providerId="Windows Live" clId="Web-{275E1A35-424B-5A6E-9394-CF0895DA4CFD}" dt="2024-12-02T21:04:46.154" v="6" actId="1076"/>
        <pc:sldMkLst>
          <pc:docMk/>
          <pc:sldMk cId="3868351698" sldId="276"/>
        </pc:sldMkLst>
        <pc:spChg chg="mod">
          <ac:chgData name="Guest User" userId="" providerId="Windows Live" clId="Web-{275E1A35-424B-5A6E-9394-CF0895DA4CFD}" dt="2024-12-02T21:04:03.043" v="0"/>
          <ac:spMkLst>
            <pc:docMk/>
            <pc:sldMk cId="3868351698" sldId="276"/>
            <ac:spMk id="3" creationId="{00000000-0000-0000-0000-000000000000}"/>
          </ac:spMkLst>
        </pc:spChg>
        <pc:spChg chg="mod">
          <ac:chgData name="Guest User" userId="" providerId="Windows Live" clId="Web-{275E1A35-424B-5A6E-9394-CF0895DA4CFD}" dt="2024-12-02T21:04:03.043" v="0"/>
          <ac:spMkLst>
            <pc:docMk/>
            <pc:sldMk cId="3868351698" sldId="276"/>
            <ac:spMk id="6" creationId="{00000000-0000-0000-0000-000000000000}"/>
          </ac:spMkLst>
        </pc:spChg>
        <pc:spChg chg="add">
          <ac:chgData name="Guest User" userId="" providerId="Windows Live" clId="Web-{275E1A35-424B-5A6E-9394-CF0895DA4CFD}" dt="2024-12-02T21:04:03.043" v="0"/>
          <ac:spMkLst>
            <pc:docMk/>
            <pc:sldMk cId="3868351698" sldId="276"/>
            <ac:spMk id="11" creationId="{430511CB-2556-40C9-9975-93D0D2EF292E}"/>
          </ac:spMkLst>
        </pc:spChg>
        <pc:spChg chg="add">
          <ac:chgData name="Guest User" userId="" providerId="Windows Live" clId="Web-{275E1A35-424B-5A6E-9394-CF0895DA4CFD}" dt="2024-12-02T21:04:03.043" v="0"/>
          <ac:spMkLst>
            <pc:docMk/>
            <pc:sldMk cId="3868351698" sldId="276"/>
            <ac:spMk id="13" creationId="{0137E738-AFAB-48B2-97F9-5C4BF393458B}"/>
          </ac:spMkLst>
        </pc:spChg>
        <pc:spChg chg="add">
          <ac:chgData name="Guest User" userId="" providerId="Windows Live" clId="Web-{275E1A35-424B-5A6E-9394-CF0895DA4CFD}" dt="2024-12-02T21:04:03.043" v="0"/>
          <ac:spMkLst>
            <pc:docMk/>
            <pc:sldMk cId="3868351698" sldId="276"/>
            <ac:spMk id="17" creationId="{1AD4E35D-A118-48D3-A2D3-3CEE5A0C74D4}"/>
          </ac:spMkLst>
        </pc:spChg>
        <pc:spChg chg="add">
          <ac:chgData name="Guest User" userId="" providerId="Windows Live" clId="Web-{275E1A35-424B-5A6E-9394-CF0895DA4CFD}" dt="2024-12-02T21:04:03.043" v="0"/>
          <ac:spMkLst>
            <pc:docMk/>
            <pc:sldMk cId="3868351698" sldId="276"/>
            <ac:spMk id="21" creationId="{30F84B10-5D81-46AE-920D-E07497CDB185}"/>
          </ac:spMkLst>
        </pc:spChg>
        <pc:spChg chg="add">
          <ac:chgData name="Guest User" userId="" providerId="Windows Live" clId="Web-{275E1A35-424B-5A6E-9394-CF0895DA4CFD}" dt="2024-12-02T21:04:03.043" v="0"/>
          <ac:spMkLst>
            <pc:docMk/>
            <pc:sldMk cId="3868351698" sldId="276"/>
            <ac:spMk id="23" creationId="{F68DC746-DF72-4A62-B759-31153101614D}"/>
          </ac:spMkLst>
        </pc:spChg>
        <pc:picChg chg="mod ord">
          <ac:chgData name="Guest User" userId="" providerId="Windows Live" clId="Web-{275E1A35-424B-5A6E-9394-CF0895DA4CFD}" dt="2024-12-02T21:04:46.154" v="6" actId="1076"/>
          <ac:picMkLst>
            <pc:docMk/>
            <pc:sldMk cId="3868351698" sldId="276"/>
            <ac:picMk id="2" creationId="{00000000-0000-0000-0000-000000000000}"/>
          </ac:picMkLst>
        </pc:picChg>
        <pc:picChg chg="mod">
          <ac:chgData name="Guest User" userId="" providerId="Windows Live" clId="Web-{275E1A35-424B-5A6E-9394-CF0895DA4CFD}" dt="2024-12-02T21:04:28.310" v="3" actId="1076"/>
          <ac:picMkLst>
            <pc:docMk/>
            <pc:sldMk cId="3868351698" sldId="276"/>
            <ac:picMk id="4" creationId="{00000000-0000-0000-0000-000000000000}"/>
          </ac:picMkLst>
        </pc:picChg>
        <pc:cxnChg chg="add">
          <ac:chgData name="Guest User" userId="" providerId="Windows Live" clId="Web-{275E1A35-424B-5A6E-9394-CF0895DA4CFD}" dt="2024-12-02T21:04:03.043" v="0"/>
          <ac:cxnSpMkLst>
            <pc:docMk/>
            <pc:sldMk cId="3868351698" sldId="276"/>
            <ac:cxnSpMk id="19" creationId="{8A1FC8F0-6475-4788-9B10-7CF183FC516F}"/>
          </ac:cxnSpMkLst>
        </pc:cxnChg>
      </pc:sldChg>
    </pc:docChg>
  </pc:docChgLst>
  <pc:docChgLst>
    <pc:chgData name="Guest User" providerId="Windows Live" clId="Web-{6C76269B-3F06-689D-2638-0EA4086B6CF4}"/>
    <pc:docChg chg="addSld modSld">
      <pc:chgData name="Guest User" userId="" providerId="Windows Live" clId="Web-{6C76269B-3F06-689D-2638-0EA4086B6CF4}" dt="2024-12-02T15:14:14.993" v="143" actId="20577"/>
      <pc:docMkLst>
        <pc:docMk/>
      </pc:docMkLst>
      <pc:sldChg chg="addSp delSp modSp new">
        <pc:chgData name="Guest User" userId="" providerId="Windows Live" clId="Web-{6C76269B-3F06-689D-2638-0EA4086B6CF4}" dt="2024-12-02T15:03:09.783" v="96" actId="20577"/>
        <pc:sldMkLst>
          <pc:docMk/>
          <pc:sldMk cId="2924313488" sldId="273"/>
        </pc:sldMkLst>
        <pc:spChg chg="add del mod">
          <ac:chgData name="Guest User" userId="" providerId="Windows Live" clId="Web-{6C76269B-3F06-689D-2638-0EA4086B6CF4}" dt="2024-12-02T15:03:09.783" v="96" actId="20577"/>
          <ac:spMkLst>
            <pc:docMk/>
            <pc:sldMk cId="2924313488" sldId="273"/>
            <ac:spMk id="2" creationId="{7CB34100-F5E1-3CB4-FFCD-D38E7FDFA139}"/>
          </ac:spMkLst>
        </pc:spChg>
      </pc:sldChg>
      <pc:sldChg chg="addSp modSp new mod setBg">
        <pc:chgData name="Guest User" userId="" providerId="Windows Live" clId="Web-{6C76269B-3F06-689D-2638-0EA4086B6CF4}" dt="2024-12-02T15:14:14.993" v="143" actId="20577"/>
        <pc:sldMkLst>
          <pc:docMk/>
          <pc:sldMk cId="1619901841" sldId="274"/>
        </pc:sldMkLst>
        <pc:spChg chg="add mod">
          <ac:chgData name="Guest User" userId="" providerId="Windows Live" clId="Web-{6C76269B-3F06-689D-2638-0EA4086B6CF4}" dt="2024-12-02T15:14:14.993" v="143" actId="20577"/>
          <ac:spMkLst>
            <pc:docMk/>
            <pc:sldMk cId="1619901841" sldId="274"/>
            <ac:spMk id="2" creationId="{9766DCCC-7DBE-D7AE-F635-97CA7B4B3E92}"/>
          </ac:spMkLst>
        </pc:spChg>
        <pc:spChg chg="add">
          <ac:chgData name="Guest User" userId="" providerId="Windows Live" clId="Web-{6C76269B-3F06-689D-2638-0EA4086B6CF4}" dt="2024-12-02T15:13:44.993" v="137"/>
          <ac:spMkLst>
            <pc:docMk/>
            <pc:sldMk cId="1619901841" sldId="274"/>
            <ac:spMk id="8" creationId="{38247643-37AB-47DE-B7BD-7A64FEB13371}"/>
          </ac:spMkLst>
        </pc:spChg>
        <pc:spChg chg="add">
          <ac:chgData name="Guest User" userId="" providerId="Windows Live" clId="Web-{6C76269B-3F06-689D-2638-0EA4086B6CF4}" dt="2024-12-02T15:13:44.993" v="137"/>
          <ac:spMkLst>
            <pc:docMk/>
            <pc:sldMk cId="1619901841" sldId="274"/>
            <ac:spMk id="10" creationId="{AEBC3119-F8E7-4266-91B8-7A1E808B481B}"/>
          </ac:spMkLst>
        </pc:spChg>
        <pc:spChg chg="add">
          <ac:chgData name="Guest User" userId="" providerId="Windows Live" clId="Web-{6C76269B-3F06-689D-2638-0EA4086B6CF4}" dt="2024-12-02T15:13:44.993" v="137"/>
          <ac:spMkLst>
            <pc:docMk/>
            <pc:sldMk cId="1619901841" sldId="274"/>
            <ac:spMk id="14" creationId="{990D0034-F768-41E7-85D4-F38C4DE85770}"/>
          </ac:spMkLst>
        </pc:spChg>
        <pc:picChg chg="add mod">
          <ac:chgData name="Guest User" userId="" providerId="Windows Live" clId="Web-{6C76269B-3F06-689D-2638-0EA4086B6CF4}" dt="2024-12-02T15:13:44.993" v="137"/>
          <ac:picMkLst>
            <pc:docMk/>
            <pc:sldMk cId="1619901841" sldId="274"/>
            <ac:picMk id="3" creationId="{3D51A934-37D8-7D5A-F3CD-710A8DD38B82}"/>
          </ac:picMkLst>
        </pc:picChg>
        <pc:cxnChg chg="add">
          <ac:chgData name="Guest User" userId="" providerId="Windows Live" clId="Web-{6C76269B-3F06-689D-2638-0EA4086B6CF4}" dt="2024-12-02T15:13:44.993" v="137"/>
          <ac:cxnSpMkLst>
            <pc:docMk/>
            <pc:sldMk cId="1619901841" sldId="274"/>
            <ac:cxnSpMk id="12" creationId="{57D15890-6502-4FAA-AB03-AFAC88EE29D1}"/>
          </ac:cxnSpMkLst>
        </pc:cxnChg>
        <pc:cxnChg chg="add">
          <ac:chgData name="Guest User" userId="" providerId="Windows Live" clId="Web-{6C76269B-3F06-689D-2638-0EA4086B6CF4}" dt="2024-12-02T15:13:44.993" v="137"/>
          <ac:cxnSpMkLst>
            <pc:docMk/>
            <pc:sldMk cId="1619901841" sldId="274"/>
            <ac:cxnSpMk id="16" creationId="{5A0A5CF6-407C-4691-8122-49DF69D0020D}"/>
          </ac:cxnSpMkLst>
        </pc:cxnChg>
      </pc:sldChg>
    </pc:docChg>
  </pc:docChgLst>
  <pc:docChgLst>
    <pc:chgData name="Guest User" providerId="Windows Live" clId="Web-{C71F42A6-D3A5-B96F-7D74-F37323EFD6BC}"/>
    <pc:docChg chg="modSld">
      <pc:chgData name="Guest User" userId="" providerId="Windows Live" clId="Web-{C71F42A6-D3A5-B96F-7D74-F37323EFD6BC}" dt="2024-12-02T15:47:37.770" v="6" actId="20577"/>
      <pc:docMkLst>
        <pc:docMk/>
      </pc:docMkLst>
      <pc:sldChg chg="modSp">
        <pc:chgData name="Guest User" userId="" providerId="Windows Live" clId="Web-{C71F42A6-D3A5-B96F-7D74-F37323EFD6BC}" dt="2024-12-02T15:47:37.770" v="6" actId="20577"/>
        <pc:sldMkLst>
          <pc:docMk/>
          <pc:sldMk cId="2636822314" sldId="256"/>
        </pc:sldMkLst>
        <pc:spChg chg="mod">
          <ac:chgData name="Guest User" userId="" providerId="Windows Live" clId="Web-{C71F42A6-D3A5-B96F-7D74-F37323EFD6BC}" dt="2024-12-02T15:47:37.770" v="6" actId="20577"/>
          <ac:spMkLst>
            <pc:docMk/>
            <pc:sldMk cId="2636822314" sldId="256"/>
            <ac:spMk id="3" creationId="{00000000-0000-0000-0000-000000000000}"/>
          </ac:spMkLst>
        </pc:spChg>
      </pc:sldChg>
    </pc:docChg>
  </pc:docChgLst>
  <pc:docChgLst>
    <pc:chgData name="Guest User" providerId="Windows Live" clId="Web-{BDA9ED7B-DCCE-BDB8-DD2F-E8FD9E3CF5E7}"/>
    <pc:docChg chg="delSld modSld sldOrd">
      <pc:chgData name="Guest User" userId="" providerId="Windows Live" clId="Web-{BDA9ED7B-DCCE-BDB8-DD2F-E8FD9E3CF5E7}" dt="2024-12-02T21:00:22.883" v="148" actId="20577"/>
      <pc:docMkLst>
        <pc:docMk/>
      </pc:docMkLst>
      <pc:sldChg chg="modSp">
        <pc:chgData name="Guest User" userId="" providerId="Windows Live" clId="Web-{BDA9ED7B-DCCE-BDB8-DD2F-E8FD9E3CF5E7}" dt="2024-12-02T21:00:22.883" v="148" actId="20577"/>
        <pc:sldMkLst>
          <pc:docMk/>
          <pc:sldMk cId="2636822314" sldId="256"/>
        </pc:sldMkLst>
        <pc:spChg chg="mod">
          <ac:chgData name="Guest User" userId="" providerId="Windows Live" clId="Web-{BDA9ED7B-DCCE-BDB8-DD2F-E8FD9E3CF5E7}" dt="2024-12-02T21:00:22.883" v="148" actId="20577"/>
          <ac:spMkLst>
            <pc:docMk/>
            <pc:sldMk cId="2636822314" sldId="256"/>
            <ac:spMk id="3" creationId="{00000000-0000-0000-0000-000000000000}"/>
          </ac:spMkLst>
        </pc:spChg>
      </pc:sldChg>
      <pc:sldChg chg="modSp">
        <pc:chgData name="Guest User" userId="" providerId="Windows Live" clId="Web-{BDA9ED7B-DCCE-BDB8-DD2F-E8FD9E3CF5E7}" dt="2024-12-02T20:59:26.149" v="143" actId="20577"/>
        <pc:sldMkLst>
          <pc:docMk/>
          <pc:sldMk cId="149871354" sldId="257"/>
        </pc:sldMkLst>
        <pc:spChg chg="mod">
          <ac:chgData name="Guest User" userId="" providerId="Windows Live" clId="Web-{BDA9ED7B-DCCE-BDB8-DD2F-E8FD9E3CF5E7}" dt="2024-12-02T20:59:26.149" v="143" actId="20577"/>
          <ac:spMkLst>
            <pc:docMk/>
            <pc:sldMk cId="149871354" sldId="257"/>
            <ac:spMk id="2" creationId="{00000000-0000-0000-0000-000000000000}"/>
          </ac:spMkLst>
        </pc:spChg>
      </pc:sldChg>
      <pc:sldChg chg="ord">
        <pc:chgData name="Guest User" userId="" providerId="Windows Live" clId="Web-{BDA9ED7B-DCCE-BDB8-DD2F-E8FD9E3CF5E7}" dt="2024-12-02T20:40:46.033" v="0"/>
        <pc:sldMkLst>
          <pc:docMk/>
          <pc:sldMk cId="2924313488" sldId="273"/>
        </pc:sldMkLst>
      </pc:sldChg>
      <pc:sldChg chg="addSp modSp">
        <pc:chgData name="Guest User" userId="" providerId="Windows Live" clId="Web-{BDA9ED7B-DCCE-BDB8-DD2F-E8FD9E3CF5E7}" dt="2024-12-02T20:47:32.499" v="140" actId="20577"/>
        <pc:sldMkLst>
          <pc:docMk/>
          <pc:sldMk cId="1121464074" sldId="275"/>
        </pc:sldMkLst>
        <pc:spChg chg="mod">
          <ac:chgData name="Guest User" userId="" providerId="Windows Live" clId="Web-{BDA9ED7B-DCCE-BDB8-DD2F-E8FD9E3CF5E7}" dt="2024-12-02T20:47:32.499" v="140" actId="20577"/>
          <ac:spMkLst>
            <pc:docMk/>
            <pc:sldMk cId="1121464074" sldId="275"/>
            <ac:spMk id="2" creationId="{00000000-0000-0000-0000-000000000000}"/>
          </ac:spMkLst>
        </pc:spChg>
        <pc:spChg chg="add mod">
          <ac:chgData name="Guest User" userId="" providerId="Windows Live" clId="Web-{BDA9ED7B-DCCE-BDB8-DD2F-E8FD9E3CF5E7}" dt="2024-12-02T20:47:19.530" v="97" actId="20577"/>
          <ac:spMkLst>
            <pc:docMk/>
            <pc:sldMk cId="1121464074" sldId="275"/>
            <ac:spMk id="3" creationId="{74F6D36C-80BE-69A0-44AD-BB616EA42557}"/>
          </ac:spMkLst>
        </pc:spChg>
      </pc:sldChg>
      <pc:sldChg chg="del">
        <pc:chgData name="Guest User" userId="" providerId="Windows Live" clId="Web-{BDA9ED7B-DCCE-BDB8-DD2F-E8FD9E3CF5E7}" dt="2024-12-02T20:41:30.330" v="2"/>
        <pc:sldMkLst>
          <pc:docMk/>
          <pc:sldMk cId="2032553580" sldId="277"/>
        </pc:sldMkLst>
      </pc:sldChg>
      <pc:sldChg chg="del">
        <pc:chgData name="Guest User" userId="" providerId="Windows Live" clId="Web-{BDA9ED7B-DCCE-BDB8-DD2F-E8FD9E3CF5E7}" dt="2024-12-02T20:40:59.736" v="1"/>
        <pc:sldMkLst>
          <pc:docMk/>
          <pc:sldMk cId="3000200737" sldId="278"/>
        </pc:sldMkLst>
      </pc:sldChg>
    </pc:docChg>
  </pc:docChgLst>
  <pc:docChgLst>
    <pc:chgData name="Guest User" providerId="Windows Live" clId="Web-{342144C8-BED6-C3B2-A55B-062BB197164B}"/>
    <pc:docChg chg="addSld delSld modSld sldOrd">
      <pc:chgData name="Guest User" userId="" providerId="Windows Live" clId="Web-{342144C8-BED6-C3B2-A55B-062BB197164B}" dt="2024-12-02T23:20:21.522" v="160"/>
      <pc:docMkLst>
        <pc:docMk/>
      </pc:docMkLst>
      <pc:sldChg chg="modSp">
        <pc:chgData name="Guest User" userId="" providerId="Windows Live" clId="Web-{342144C8-BED6-C3B2-A55B-062BB197164B}" dt="2024-12-02T23:20:14.772" v="159" actId="20577"/>
        <pc:sldMkLst>
          <pc:docMk/>
          <pc:sldMk cId="149871354" sldId="257"/>
        </pc:sldMkLst>
        <pc:spChg chg="mod">
          <ac:chgData name="Guest User" userId="" providerId="Windows Live" clId="Web-{342144C8-BED6-C3B2-A55B-062BB197164B}" dt="2024-12-02T23:20:14.772" v="159" actId="20577"/>
          <ac:spMkLst>
            <pc:docMk/>
            <pc:sldMk cId="149871354" sldId="257"/>
            <ac:spMk id="2" creationId="{00000000-0000-0000-0000-000000000000}"/>
          </ac:spMkLst>
        </pc:spChg>
      </pc:sldChg>
      <pc:sldChg chg="modSp ord">
        <pc:chgData name="Guest User" userId="" providerId="Windows Live" clId="Web-{342144C8-BED6-C3B2-A55B-062BB197164B}" dt="2024-12-02T21:20:49.330" v="119"/>
        <pc:sldMkLst>
          <pc:docMk/>
          <pc:sldMk cId="3617239908" sldId="271"/>
        </pc:sldMkLst>
        <pc:spChg chg="mod">
          <ac:chgData name="Guest User" userId="" providerId="Windows Live" clId="Web-{342144C8-BED6-C3B2-A55B-062BB197164B}" dt="2024-12-02T21:14:21.596" v="108" actId="20577"/>
          <ac:spMkLst>
            <pc:docMk/>
            <pc:sldMk cId="3617239908" sldId="271"/>
            <ac:spMk id="2" creationId="{6680C4D5-6CE6-1799-58D3-1130C0F95BB1}"/>
          </ac:spMkLst>
        </pc:spChg>
      </pc:sldChg>
      <pc:sldChg chg="modSp">
        <pc:chgData name="Guest User" userId="" providerId="Windows Live" clId="Web-{342144C8-BED6-C3B2-A55B-062BB197164B}" dt="2024-12-02T21:14:36.346" v="110" actId="20577"/>
        <pc:sldMkLst>
          <pc:docMk/>
          <pc:sldMk cId="2924313488" sldId="273"/>
        </pc:sldMkLst>
        <pc:spChg chg="mod">
          <ac:chgData name="Guest User" userId="" providerId="Windows Live" clId="Web-{342144C8-BED6-C3B2-A55B-062BB197164B}" dt="2024-12-02T21:14:36.346" v="110" actId="20577"/>
          <ac:spMkLst>
            <pc:docMk/>
            <pc:sldMk cId="2924313488" sldId="273"/>
            <ac:spMk id="2" creationId="{7CB34100-F5E1-3CB4-FFCD-D38E7FDFA139}"/>
          </ac:spMkLst>
        </pc:spChg>
      </pc:sldChg>
      <pc:sldChg chg="addSp delSp modSp mod setBg setClrOvrMap">
        <pc:chgData name="Guest User" userId="" providerId="Windows Live" clId="Web-{342144C8-BED6-C3B2-A55B-062BB197164B}" dt="2024-12-02T21:18:03.892" v="118"/>
        <pc:sldMkLst>
          <pc:docMk/>
          <pc:sldMk cId="1619901841" sldId="274"/>
        </pc:sldMkLst>
        <pc:spChg chg="mod ord">
          <ac:chgData name="Guest User" userId="" providerId="Windows Live" clId="Web-{342144C8-BED6-C3B2-A55B-062BB197164B}" dt="2024-12-02T21:18:03.892" v="118"/>
          <ac:spMkLst>
            <pc:docMk/>
            <pc:sldMk cId="1619901841" sldId="274"/>
            <ac:spMk id="2" creationId="{9766DCCC-7DBE-D7AE-F635-97CA7B4B3E92}"/>
          </ac:spMkLst>
        </pc:spChg>
        <pc:spChg chg="add del">
          <ac:chgData name="Guest User" userId="" providerId="Windows Live" clId="Web-{342144C8-BED6-C3B2-A55B-062BB197164B}" dt="2024-12-02T21:18:03.892" v="118"/>
          <ac:spMkLst>
            <pc:docMk/>
            <pc:sldMk cId="1619901841" sldId="274"/>
            <ac:spMk id="8" creationId="{38247643-37AB-47DE-B7BD-7A64FEB13371}"/>
          </ac:spMkLst>
        </pc:spChg>
        <pc:spChg chg="add del">
          <ac:chgData name="Guest User" userId="" providerId="Windows Live" clId="Web-{342144C8-BED6-C3B2-A55B-062BB197164B}" dt="2024-12-02T21:18:03.892" v="118"/>
          <ac:spMkLst>
            <pc:docMk/>
            <pc:sldMk cId="1619901841" sldId="274"/>
            <ac:spMk id="10" creationId="{AEBC3119-F8E7-4266-91B8-7A1E808B481B}"/>
          </ac:spMkLst>
        </pc:spChg>
        <pc:spChg chg="add del">
          <ac:chgData name="Guest User" userId="" providerId="Windows Live" clId="Web-{342144C8-BED6-C3B2-A55B-062BB197164B}" dt="2024-12-02T21:18:03.892" v="118"/>
          <ac:spMkLst>
            <pc:docMk/>
            <pc:sldMk cId="1619901841" sldId="274"/>
            <ac:spMk id="14" creationId="{990D0034-F768-41E7-85D4-F38C4DE85770}"/>
          </ac:spMkLst>
        </pc:spChg>
        <pc:spChg chg="add del">
          <ac:chgData name="Guest User" userId="" providerId="Windows Live" clId="Web-{342144C8-BED6-C3B2-A55B-062BB197164B}" dt="2024-12-02T21:17:49.205" v="113"/>
          <ac:spMkLst>
            <pc:docMk/>
            <pc:sldMk cId="1619901841" sldId="274"/>
            <ac:spMk id="21" creationId="{38247643-37AB-47DE-B7BD-7A64FEB13371}"/>
          </ac:spMkLst>
        </pc:spChg>
        <pc:spChg chg="add del">
          <ac:chgData name="Guest User" userId="" providerId="Windows Live" clId="Web-{342144C8-BED6-C3B2-A55B-062BB197164B}" dt="2024-12-02T21:17:49.205" v="113"/>
          <ac:spMkLst>
            <pc:docMk/>
            <pc:sldMk cId="1619901841" sldId="274"/>
            <ac:spMk id="23" creationId="{AEBC3119-F8E7-4266-91B8-7A1E808B481B}"/>
          </ac:spMkLst>
        </pc:spChg>
        <pc:spChg chg="add del">
          <ac:chgData name="Guest User" userId="" providerId="Windows Live" clId="Web-{342144C8-BED6-C3B2-A55B-062BB197164B}" dt="2024-12-02T21:17:49.205" v="113"/>
          <ac:spMkLst>
            <pc:docMk/>
            <pc:sldMk cId="1619901841" sldId="274"/>
            <ac:spMk id="27" creationId="{990D0034-F768-41E7-85D4-F38C4DE85770}"/>
          </ac:spMkLst>
        </pc:spChg>
        <pc:spChg chg="add del">
          <ac:chgData name="Guest User" userId="" providerId="Windows Live" clId="Web-{342144C8-BED6-C3B2-A55B-062BB197164B}" dt="2024-12-02T21:17:57.533" v="115"/>
          <ac:spMkLst>
            <pc:docMk/>
            <pc:sldMk cId="1619901841" sldId="274"/>
            <ac:spMk id="31" creationId="{150BDA68-EBDD-443C-9B6B-03CA14AFFB3A}"/>
          </ac:spMkLst>
        </pc:spChg>
        <pc:spChg chg="add del">
          <ac:chgData name="Guest User" userId="" providerId="Windows Live" clId="Web-{342144C8-BED6-C3B2-A55B-062BB197164B}" dt="2024-12-02T21:17:57.533" v="115"/>
          <ac:spMkLst>
            <pc:docMk/>
            <pc:sldMk cId="1619901841" sldId="274"/>
            <ac:spMk id="32" creationId="{38247643-37AB-47DE-B7BD-7A64FEB13371}"/>
          </ac:spMkLst>
        </pc:spChg>
        <pc:spChg chg="add del">
          <ac:chgData name="Guest User" userId="" providerId="Windows Live" clId="Web-{342144C8-BED6-C3B2-A55B-062BB197164B}" dt="2024-12-02T21:17:57.533" v="115"/>
          <ac:spMkLst>
            <pc:docMk/>
            <pc:sldMk cId="1619901841" sldId="274"/>
            <ac:spMk id="33" creationId="{00C07DB3-666C-4A9D-81CE-83B435F95BB5}"/>
          </ac:spMkLst>
        </pc:spChg>
        <pc:spChg chg="add del">
          <ac:chgData name="Guest User" userId="" providerId="Windows Live" clId="Web-{342144C8-BED6-C3B2-A55B-062BB197164B}" dt="2024-12-02T21:17:57.533" v="115"/>
          <ac:spMkLst>
            <pc:docMk/>
            <pc:sldMk cId="1619901841" sldId="274"/>
            <ac:spMk id="34" creationId="{AEBC3119-F8E7-4266-91B8-7A1E808B481B}"/>
          </ac:spMkLst>
        </pc:spChg>
        <pc:spChg chg="add del">
          <ac:chgData name="Guest User" userId="" providerId="Windows Live" clId="Web-{342144C8-BED6-C3B2-A55B-062BB197164B}" dt="2024-12-02T21:17:57.533" v="115"/>
          <ac:spMkLst>
            <pc:docMk/>
            <pc:sldMk cId="1619901841" sldId="274"/>
            <ac:spMk id="36" creationId="{B80045BC-58DB-469C-8997-6C0C16B1739C}"/>
          </ac:spMkLst>
        </pc:spChg>
        <pc:spChg chg="add del">
          <ac:chgData name="Guest User" userId="" providerId="Windows Live" clId="Web-{342144C8-BED6-C3B2-A55B-062BB197164B}" dt="2024-12-02T21:18:03.861" v="117"/>
          <ac:spMkLst>
            <pc:docMk/>
            <pc:sldMk cId="1619901841" sldId="274"/>
            <ac:spMk id="39" creationId="{38247643-37AB-47DE-B7BD-7A64FEB13371}"/>
          </ac:spMkLst>
        </pc:spChg>
        <pc:spChg chg="add del">
          <ac:chgData name="Guest User" userId="" providerId="Windows Live" clId="Web-{342144C8-BED6-C3B2-A55B-062BB197164B}" dt="2024-12-02T21:18:03.861" v="117"/>
          <ac:spMkLst>
            <pc:docMk/>
            <pc:sldMk cId="1619901841" sldId="274"/>
            <ac:spMk id="40" creationId="{AEBC3119-F8E7-4266-91B8-7A1E808B481B}"/>
          </ac:spMkLst>
        </pc:spChg>
        <pc:spChg chg="add del">
          <ac:chgData name="Guest User" userId="" providerId="Windows Live" clId="Web-{342144C8-BED6-C3B2-A55B-062BB197164B}" dt="2024-12-02T21:18:03.861" v="117"/>
          <ac:spMkLst>
            <pc:docMk/>
            <pc:sldMk cId="1619901841" sldId="274"/>
            <ac:spMk id="42" creationId="{990D0034-F768-41E7-85D4-F38C4DE85770}"/>
          </ac:spMkLst>
        </pc:spChg>
        <pc:spChg chg="add">
          <ac:chgData name="Guest User" userId="" providerId="Windows Live" clId="Web-{342144C8-BED6-C3B2-A55B-062BB197164B}" dt="2024-12-02T21:18:03.892" v="118"/>
          <ac:spMkLst>
            <pc:docMk/>
            <pc:sldMk cId="1619901841" sldId="274"/>
            <ac:spMk id="45" creationId="{38247643-37AB-47DE-B7BD-7A64FEB13371}"/>
          </ac:spMkLst>
        </pc:spChg>
        <pc:spChg chg="add">
          <ac:chgData name="Guest User" userId="" providerId="Windows Live" clId="Web-{342144C8-BED6-C3B2-A55B-062BB197164B}" dt="2024-12-02T21:18:03.892" v="118"/>
          <ac:spMkLst>
            <pc:docMk/>
            <pc:sldMk cId="1619901841" sldId="274"/>
            <ac:spMk id="46" creationId="{AEBC3119-F8E7-4266-91B8-7A1E808B481B}"/>
          </ac:spMkLst>
        </pc:spChg>
        <pc:spChg chg="add">
          <ac:chgData name="Guest User" userId="" providerId="Windows Live" clId="Web-{342144C8-BED6-C3B2-A55B-062BB197164B}" dt="2024-12-02T21:18:03.892" v="118"/>
          <ac:spMkLst>
            <pc:docMk/>
            <pc:sldMk cId="1619901841" sldId="274"/>
            <ac:spMk id="49" creationId="{7DD2B04A-1137-44B5-B028-ACB68B02C73D}"/>
          </ac:spMkLst>
        </pc:spChg>
        <pc:spChg chg="add">
          <ac:chgData name="Guest User" userId="" providerId="Windows Live" clId="Web-{342144C8-BED6-C3B2-A55B-062BB197164B}" dt="2024-12-02T21:18:03.892" v="118"/>
          <ac:spMkLst>
            <pc:docMk/>
            <pc:sldMk cId="1619901841" sldId="274"/>
            <ac:spMk id="50" creationId="{49AA227F-6DA2-4C84-A893-F326972F0FCB}"/>
          </ac:spMkLst>
        </pc:spChg>
        <pc:picChg chg="mod">
          <ac:chgData name="Guest User" userId="" providerId="Windows Live" clId="Web-{342144C8-BED6-C3B2-A55B-062BB197164B}" dt="2024-12-02T21:18:03.892" v="118"/>
          <ac:picMkLst>
            <pc:docMk/>
            <pc:sldMk cId="1619901841" sldId="274"/>
            <ac:picMk id="3" creationId="{3D51A934-37D8-7D5A-F3CD-710A8DD38B82}"/>
          </ac:picMkLst>
        </pc:picChg>
        <pc:cxnChg chg="add del">
          <ac:chgData name="Guest User" userId="" providerId="Windows Live" clId="Web-{342144C8-BED6-C3B2-A55B-062BB197164B}" dt="2024-12-02T21:18:03.861" v="117"/>
          <ac:cxnSpMkLst>
            <pc:docMk/>
            <pc:sldMk cId="1619901841" sldId="274"/>
            <ac:cxnSpMk id="12" creationId="{57D15890-6502-4FAA-AB03-AFAC88EE29D1}"/>
          </ac:cxnSpMkLst>
        </pc:cxnChg>
        <pc:cxnChg chg="add del">
          <ac:chgData name="Guest User" userId="" providerId="Windows Live" clId="Web-{342144C8-BED6-C3B2-A55B-062BB197164B}" dt="2024-12-02T21:18:03.861" v="117"/>
          <ac:cxnSpMkLst>
            <pc:docMk/>
            <pc:sldMk cId="1619901841" sldId="274"/>
            <ac:cxnSpMk id="16" creationId="{5A0A5CF6-407C-4691-8122-49DF69D0020D}"/>
          </ac:cxnSpMkLst>
        </pc:cxnChg>
        <pc:cxnChg chg="add del">
          <ac:chgData name="Guest User" userId="" providerId="Windows Live" clId="Web-{342144C8-BED6-C3B2-A55B-062BB197164B}" dt="2024-12-02T21:17:49.205" v="113"/>
          <ac:cxnSpMkLst>
            <pc:docMk/>
            <pc:sldMk cId="1619901841" sldId="274"/>
            <ac:cxnSpMk id="25" creationId="{57D15890-6502-4FAA-AB03-AFAC88EE29D1}"/>
          </ac:cxnSpMkLst>
        </pc:cxnChg>
        <pc:cxnChg chg="add del">
          <ac:chgData name="Guest User" userId="" providerId="Windows Live" clId="Web-{342144C8-BED6-C3B2-A55B-062BB197164B}" dt="2024-12-02T21:18:03.861" v="117"/>
          <ac:cxnSpMkLst>
            <pc:docMk/>
            <pc:sldMk cId="1619901841" sldId="274"/>
            <ac:cxnSpMk id="43" creationId="{5A0A5CF6-407C-4691-8122-49DF69D0020D}"/>
          </ac:cxnSpMkLst>
        </pc:cxnChg>
        <pc:cxnChg chg="add">
          <ac:chgData name="Guest User" userId="" providerId="Windows Live" clId="Web-{342144C8-BED6-C3B2-A55B-062BB197164B}" dt="2024-12-02T21:18:03.892" v="118"/>
          <ac:cxnSpMkLst>
            <pc:docMk/>
            <pc:sldMk cId="1619901841" sldId="274"/>
            <ac:cxnSpMk id="48" creationId="{25C014F1-8E33-495F-A49E-7911F19D8914}"/>
          </ac:cxnSpMkLst>
        </pc:cxnChg>
      </pc:sldChg>
      <pc:sldChg chg="modSp">
        <pc:chgData name="Guest User" userId="" providerId="Windows Live" clId="Web-{342144C8-BED6-C3B2-A55B-062BB197164B}" dt="2024-12-02T21:11:46.627" v="4" actId="20577"/>
        <pc:sldMkLst>
          <pc:docMk/>
          <pc:sldMk cId="1121464074" sldId="275"/>
        </pc:sldMkLst>
        <pc:spChg chg="mod">
          <ac:chgData name="Guest User" userId="" providerId="Windows Live" clId="Web-{342144C8-BED6-C3B2-A55B-062BB197164B}" dt="2024-12-02T21:11:46.627" v="4" actId="20577"/>
          <ac:spMkLst>
            <pc:docMk/>
            <pc:sldMk cId="1121464074" sldId="275"/>
            <ac:spMk id="2" creationId="{00000000-0000-0000-0000-000000000000}"/>
          </ac:spMkLst>
        </pc:spChg>
      </pc:sldChg>
      <pc:sldChg chg="addSp modSp new">
        <pc:chgData name="Guest User" userId="" providerId="Windows Live" clId="Web-{342144C8-BED6-C3B2-A55B-062BB197164B}" dt="2024-12-02T21:24:57.298" v="156" actId="20577"/>
        <pc:sldMkLst>
          <pc:docMk/>
          <pc:sldMk cId="3672557385" sldId="277"/>
        </pc:sldMkLst>
        <pc:spChg chg="add mod">
          <ac:chgData name="Guest User" userId="" providerId="Windows Live" clId="Web-{342144C8-BED6-C3B2-A55B-062BB197164B}" dt="2024-12-02T21:24:57.298" v="156" actId="20577"/>
          <ac:spMkLst>
            <pc:docMk/>
            <pc:sldMk cId="3672557385" sldId="277"/>
            <ac:spMk id="2" creationId="{76AF687B-8D76-89F2-9DD1-69E0B996AD16}"/>
          </ac:spMkLst>
        </pc:spChg>
      </pc:sldChg>
      <pc:sldChg chg="new del">
        <pc:chgData name="Guest User" userId="" providerId="Windows Live" clId="Web-{342144C8-BED6-C3B2-A55B-062BB197164B}" dt="2024-12-02T23:20:21.522" v="160"/>
        <pc:sldMkLst>
          <pc:docMk/>
          <pc:sldMk cId="4047163141" sldId="278"/>
        </pc:sldMkLst>
      </pc:sldChg>
    </pc:docChg>
  </pc:docChgLst>
  <pc:docChgLst>
    <pc:chgData name="Guest User" providerId="Windows Live" clId="Web-{13FF78EC-365B-ADD2-5F8E-A19EA74F8249}"/>
    <pc:docChg chg="addSld delSld modSld">
      <pc:chgData name="Guest User" userId="" providerId="Windows Live" clId="Web-{13FF78EC-365B-ADD2-5F8E-A19EA74F8249}" dt="2024-12-02T00:12:32.013" v="88" actId="20577"/>
      <pc:docMkLst>
        <pc:docMk/>
      </pc:docMkLst>
      <pc:sldChg chg="addSp delSp modSp mod setBg">
        <pc:chgData name="Guest User" userId="" providerId="Windows Live" clId="Web-{13FF78EC-365B-ADD2-5F8E-A19EA74F8249}" dt="2024-12-02T00:11:56.466" v="87"/>
        <pc:sldMkLst>
          <pc:docMk/>
          <pc:sldMk cId="1642683168" sldId="264"/>
        </pc:sldMkLst>
        <pc:spChg chg="mod">
          <ac:chgData name="Guest User" userId="" providerId="Windows Live" clId="Web-{13FF78EC-365B-ADD2-5F8E-A19EA74F8249}" dt="2024-12-02T00:11:38.294" v="81"/>
          <ac:spMkLst>
            <pc:docMk/>
            <pc:sldMk cId="1642683168" sldId="264"/>
            <ac:spMk id="2" creationId="{00000000-0000-0000-0000-000000000000}"/>
          </ac:spMkLst>
        </pc:spChg>
        <pc:spChg chg="add del">
          <ac:chgData name="Guest User" userId="" providerId="Windows Live" clId="Web-{13FF78EC-365B-ADD2-5F8E-A19EA74F8249}" dt="2024-12-02T00:11:38.279" v="80"/>
          <ac:spMkLst>
            <pc:docMk/>
            <pc:sldMk cId="1642683168" sldId="264"/>
            <ac:spMk id="9" creationId="{26D75EE5-57FF-4D1E-B105-A6036B0FE6BD}"/>
          </ac:spMkLst>
        </pc:spChg>
        <pc:spChg chg="add del">
          <ac:chgData name="Guest User" userId="" providerId="Windows Live" clId="Web-{13FF78EC-365B-ADD2-5F8E-A19EA74F8249}" dt="2024-12-02T00:11:38.279" v="80"/>
          <ac:spMkLst>
            <pc:docMk/>
            <pc:sldMk cId="1642683168" sldId="264"/>
            <ac:spMk id="11" creationId="{C913828F-06C6-4172-B0DE-BAB0120201D3}"/>
          </ac:spMkLst>
        </pc:spChg>
        <pc:spChg chg="add del">
          <ac:chgData name="Guest User" userId="" providerId="Windows Live" clId="Web-{13FF78EC-365B-ADD2-5F8E-A19EA74F8249}" dt="2024-12-02T00:11:38.279" v="80"/>
          <ac:spMkLst>
            <pc:docMk/>
            <pc:sldMk cId="1642683168" sldId="264"/>
            <ac:spMk id="15" creationId="{21348D5E-A2F9-4457-85D6-EF33B01C1B86}"/>
          </ac:spMkLst>
        </pc:spChg>
        <pc:spChg chg="add del">
          <ac:chgData name="Guest User" userId="" providerId="Windows Live" clId="Web-{13FF78EC-365B-ADD2-5F8E-A19EA74F8249}" dt="2024-12-02T00:11:38.279" v="80"/>
          <ac:spMkLst>
            <pc:docMk/>
            <pc:sldMk cId="1642683168" sldId="264"/>
            <ac:spMk id="17" creationId="{62E5679E-AF9A-4675-8EB9-82F877C47B17}"/>
          </ac:spMkLst>
        </pc:spChg>
        <pc:spChg chg="add del">
          <ac:chgData name="Guest User" userId="" providerId="Windows Live" clId="Web-{13FF78EC-365B-ADD2-5F8E-A19EA74F8249}" dt="2024-12-02T00:11:38.279" v="80"/>
          <ac:spMkLst>
            <pc:docMk/>
            <pc:sldMk cId="1642683168" sldId="264"/>
            <ac:spMk id="21" creationId="{7EF5A4DD-17B0-415A-8F3A-0DEE3FF8F8C5}"/>
          </ac:spMkLst>
        </pc:spChg>
        <pc:spChg chg="add del">
          <ac:chgData name="Guest User" userId="" providerId="Windows Live" clId="Web-{13FF78EC-365B-ADD2-5F8E-A19EA74F8249}" dt="2024-12-02T00:11:38.279" v="80"/>
          <ac:spMkLst>
            <pc:docMk/>
            <pc:sldMk cId="1642683168" sldId="264"/>
            <ac:spMk id="23" creationId="{4AA73B4A-2570-4D18-9566-12E68828C417}"/>
          </ac:spMkLst>
        </pc:spChg>
        <pc:spChg chg="add del">
          <ac:chgData name="Guest User" userId="" providerId="Windows Live" clId="Web-{13FF78EC-365B-ADD2-5F8E-A19EA74F8249}" dt="2024-12-02T00:11:56.466" v="87"/>
          <ac:spMkLst>
            <pc:docMk/>
            <pc:sldMk cId="1642683168" sldId="264"/>
            <ac:spMk id="25" creationId="{26D75EE5-57FF-4D1E-B105-A6036B0FE6BD}"/>
          </ac:spMkLst>
        </pc:spChg>
        <pc:spChg chg="add del">
          <ac:chgData name="Guest User" userId="" providerId="Windows Live" clId="Web-{13FF78EC-365B-ADD2-5F8E-A19EA74F8249}" dt="2024-12-02T00:11:56.466" v="87"/>
          <ac:spMkLst>
            <pc:docMk/>
            <pc:sldMk cId="1642683168" sldId="264"/>
            <ac:spMk id="26" creationId="{C913828F-06C6-4172-B0DE-BAB0120201D3}"/>
          </ac:spMkLst>
        </pc:spChg>
        <pc:spChg chg="add del">
          <ac:chgData name="Guest User" userId="" providerId="Windows Live" clId="Web-{13FF78EC-365B-ADD2-5F8E-A19EA74F8249}" dt="2024-12-02T00:11:56.450" v="86"/>
          <ac:spMkLst>
            <pc:docMk/>
            <pc:sldMk cId="1642683168" sldId="264"/>
            <ac:spMk id="28" creationId="{0B4048A3-D4C4-462E-9D01-B1E1A2834A46}"/>
          </ac:spMkLst>
        </pc:spChg>
        <pc:spChg chg="add del">
          <ac:chgData name="Guest User" userId="" providerId="Windows Live" clId="Web-{13FF78EC-365B-ADD2-5F8E-A19EA74F8249}" dt="2024-12-02T00:11:56.466" v="87"/>
          <ac:spMkLst>
            <pc:docMk/>
            <pc:sldMk cId="1642683168" sldId="264"/>
            <ac:spMk id="29" creationId="{E0024992-3820-435E-AF30-7DF0C7EF4041}"/>
          </ac:spMkLst>
        </pc:spChg>
        <pc:spChg chg="add del">
          <ac:chgData name="Guest User" userId="" providerId="Windows Live" clId="Web-{13FF78EC-365B-ADD2-5F8E-A19EA74F8249}" dt="2024-12-02T00:11:56.466" v="87"/>
          <ac:spMkLst>
            <pc:docMk/>
            <pc:sldMk cId="1642683168" sldId="264"/>
            <ac:spMk id="30" creationId="{5F803412-0E5F-4A63-B61F-CB1ACE3F9370}"/>
          </ac:spMkLst>
        </pc:spChg>
        <pc:spChg chg="add del">
          <ac:chgData name="Guest User" userId="" providerId="Windows Live" clId="Web-{13FF78EC-365B-ADD2-5F8E-A19EA74F8249}" dt="2024-12-02T00:11:56.466" v="87"/>
          <ac:spMkLst>
            <pc:docMk/>
            <pc:sldMk cId="1642683168" sldId="264"/>
            <ac:spMk id="31" creationId="{116CEEC1-68B3-4EA2-9B0C-3DFD5D43106B}"/>
          </ac:spMkLst>
        </pc:spChg>
        <pc:spChg chg="add del">
          <ac:chgData name="Guest User" userId="" providerId="Windows Live" clId="Web-{13FF78EC-365B-ADD2-5F8E-A19EA74F8249}" dt="2024-12-02T00:11:56.450" v="86"/>
          <ac:spMkLst>
            <pc:docMk/>
            <pc:sldMk cId="1642683168" sldId="264"/>
            <ac:spMk id="36" creationId="{26D75EE5-57FF-4D1E-B105-A6036B0FE6BD}"/>
          </ac:spMkLst>
        </pc:spChg>
        <pc:spChg chg="add del">
          <ac:chgData name="Guest User" userId="" providerId="Windows Live" clId="Web-{13FF78EC-365B-ADD2-5F8E-A19EA74F8249}" dt="2024-12-02T00:11:56.450" v="86"/>
          <ac:spMkLst>
            <pc:docMk/>
            <pc:sldMk cId="1642683168" sldId="264"/>
            <ac:spMk id="38" creationId="{C913828F-06C6-4172-B0DE-BAB0120201D3}"/>
          </ac:spMkLst>
        </pc:spChg>
        <pc:spChg chg="add del">
          <ac:chgData name="Guest User" userId="" providerId="Windows Live" clId="Web-{13FF78EC-365B-ADD2-5F8E-A19EA74F8249}" dt="2024-12-02T00:11:56.450" v="86"/>
          <ac:spMkLst>
            <pc:docMk/>
            <pc:sldMk cId="1642683168" sldId="264"/>
            <ac:spMk id="42" creationId="{0B4048A3-D4C4-462E-9D01-B1E1A2834A46}"/>
          </ac:spMkLst>
        </pc:spChg>
        <pc:spChg chg="add del">
          <ac:chgData name="Guest User" userId="" providerId="Windows Live" clId="Web-{13FF78EC-365B-ADD2-5F8E-A19EA74F8249}" dt="2024-12-02T00:11:56.450" v="86"/>
          <ac:spMkLst>
            <pc:docMk/>
            <pc:sldMk cId="1642683168" sldId="264"/>
            <ac:spMk id="48" creationId="{116CEEC1-68B3-4EA2-9B0C-3DFD5D43106B}"/>
          </ac:spMkLst>
        </pc:spChg>
        <pc:spChg chg="add">
          <ac:chgData name="Guest User" userId="" providerId="Windows Live" clId="Web-{13FF78EC-365B-ADD2-5F8E-A19EA74F8249}" dt="2024-12-02T00:11:56.466" v="87"/>
          <ac:spMkLst>
            <pc:docMk/>
            <pc:sldMk cId="1642683168" sldId="264"/>
            <ac:spMk id="50" creationId="{4AA73B4A-2570-4D18-9566-12E68828C417}"/>
          </ac:spMkLst>
        </pc:spChg>
        <pc:spChg chg="add">
          <ac:chgData name="Guest User" userId="" providerId="Windows Live" clId="Web-{13FF78EC-365B-ADD2-5F8E-A19EA74F8249}" dt="2024-12-02T00:11:56.466" v="87"/>
          <ac:spMkLst>
            <pc:docMk/>
            <pc:sldMk cId="1642683168" sldId="264"/>
            <ac:spMk id="51" creationId="{26D75EE5-57FF-4D1E-B105-A6036B0FE6BD}"/>
          </ac:spMkLst>
        </pc:spChg>
        <pc:spChg chg="add">
          <ac:chgData name="Guest User" userId="" providerId="Windows Live" clId="Web-{13FF78EC-365B-ADD2-5F8E-A19EA74F8249}" dt="2024-12-02T00:11:56.466" v="87"/>
          <ac:spMkLst>
            <pc:docMk/>
            <pc:sldMk cId="1642683168" sldId="264"/>
            <ac:spMk id="52" creationId="{C913828F-06C6-4172-B0DE-BAB0120201D3}"/>
          </ac:spMkLst>
        </pc:spChg>
        <pc:spChg chg="add">
          <ac:chgData name="Guest User" userId="" providerId="Windows Live" clId="Web-{13FF78EC-365B-ADD2-5F8E-A19EA74F8249}" dt="2024-12-02T00:11:56.466" v="87"/>
          <ac:spMkLst>
            <pc:docMk/>
            <pc:sldMk cId="1642683168" sldId="264"/>
            <ac:spMk id="54" creationId="{21348D5E-A2F9-4457-85D6-EF33B01C1B86}"/>
          </ac:spMkLst>
        </pc:spChg>
        <pc:spChg chg="add">
          <ac:chgData name="Guest User" userId="" providerId="Windows Live" clId="Web-{13FF78EC-365B-ADD2-5F8E-A19EA74F8249}" dt="2024-12-02T00:11:56.466" v="87"/>
          <ac:spMkLst>
            <pc:docMk/>
            <pc:sldMk cId="1642683168" sldId="264"/>
            <ac:spMk id="55" creationId="{62E5679E-AF9A-4675-8EB9-82F877C47B17}"/>
          </ac:spMkLst>
        </pc:spChg>
        <pc:picChg chg="add mod ord">
          <ac:chgData name="Guest User" userId="" providerId="Windows Live" clId="Web-{13FF78EC-365B-ADD2-5F8E-A19EA74F8249}" dt="2024-12-02T00:11:38.294" v="81"/>
          <ac:picMkLst>
            <pc:docMk/>
            <pc:sldMk cId="1642683168" sldId="264"/>
            <ac:picMk id="3" creationId="{76C76E77-322F-F381-3164-E25C534741C8}"/>
          </ac:picMkLst>
        </pc:picChg>
        <pc:picChg chg="add mod">
          <ac:chgData name="Guest User" userId="" providerId="Windows Live" clId="Web-{13FF78EC-365B-ADD2-5F8E-A19EA74F8249}" dt="2024-12-02T00:11:51.294" v="84" actId="14100"/>
          <ac:picMkLst>
            <pc:docMk/>
            <pc:sldMk cId="1642683168" sldId="264"/>
            <ac:picMk id="4" creationId="{74A64344-0476-84E8-7817-4370EF7D39DA}"/>
          </ac:picMkLst>
        </pc:picChg>
        <pc:cxnChg chg="add">
          <ac:chgData name="Guest User" userId="" providerId="Windows Live" clId="Web-{13FF78EC-365B-ADD2-5F8E-A19EA74F8249}" dt="2024-12-02T00:11:29.935" v="79"/>
          <ac:cxnSpMkLst>
            <pc:docMk/>
            <pc:sldMk cId="1642683168" sldId="264"/>
            <ac:cxnSpMk id="13" creationId="{0CB2A3A6-962C-4D7A-8272-EDEDD881F07E}"/>
          </ac:cxnSpMkLst>
        </pc:cxnChg>
        <pc:cxnChg chg="del">
          <ac:chgData name="Guest User" userId="" providerId="Windows Live" clId="Web-{13FF78EC-365B-ADD2-5F8E-A19EA74F8249}" dt="2024-12-02T00:11:38.279" v="80"/>
          <ac:cxnSpMkLst>
            <pc:docMk/>
            <pc:sldMk cId="1642683168" sldId="264"/>
            <ac:cxnSpMk id="19" creationId="{A4193D27-0DF9-4485-90D7-D8E69A3F4459}"/>
          </ac:cxnSpMkLst>
        </pc:cxnChg>
        <pc:cxnChg chg="add">
          <ac:chgData name="Guest User" userId="" providerId="Windows Live" clId="Web-{13FF78EC-365B-ADD2-5F8E-A19EA74F8249}" dt="2024-12-02T00:11:38.294" v="81"/>
          <ac:cxnSpMkLst>
            <pc:docMk/>
            <pc:sldMk cId="1642683168" sldId="264"/>
            <ac:cxnSpMk id="27" creationId="{0CB2A3A6-962C-4D7A-8272-EDEDD881F07E}"/>
          </ac:cxnSpMkLst>
        </pc:cxnChg>
      </pc:sldChg>
      <pc:sldChg chg="addSp modSp new">
        <pc:chgData name="Guest User" userId="" providerId="Windows Live" clId="Web-{13FF78EC-365B-ADD2-5F8E-A19EA74F8249}" dt="2024-12-02T00:12:32.013" v="88" actId="20577"/>
        <pc:sldMkLst>
          <pc:docMk/>
          <pc:sldMk cId="3617239908" sldId="271"/>
        </pc:sldMkLst>
        <pc:spChg chg="add mod">
          <ac:chgData name="Guest User" userId="" providerId="Windows Live" clId="Web-{13FF78EC-365B-ADD2-5F8E-A19EA74F8249}" dt="2024-12-02T00:12:32.013" v="88" actId="20577"/>
          <ac:spMkLst>
            <pc:docMk/>
            <pc:sldMk cId="3617239908" sldId="271"/>
            <ac:spMk id="2" creationId="{6680C4D5-6CE6-1799-58D3-1130C0F95BB1}"/>
          </ac:spMkLst>
        </pc:spChg>
      </pc:sldChg>
      <pc:sldChg chg="add del replId">
        <pc:chgData name="Guest User" userId="" providerId="Windows Live" clId="Web-{13FF78EC-365B-ADD2-5F8E-A19EA74F8249}" dt="2024-12-02T00:10:21.576" v="75"/>
        <pc:sldMkLst>
          <pc:docMk/>
          <pc:sldMk cId="2217816355" sldId="273"/>
        </pc:sldMkLst>
      </pc:sldChg>
    </pc:docChg>
  </pc:docChgLst>
  <pc:docChgLst>
    <pc:chgData name="Guest User" providerId="Windows Live" clId="Web-{8ECE2B47-9EBF-0432-66AF-6D6A56EFED01}"/>
    <pc:docChg chg="sldOrd">
      <pc:chgData name="Guest User" userId="" providerId="Windows Live" clId="Web-{8ECE2B47-9EBF-0432-66AF-6D6A56EFED01}" dt="2024-12-03T00:37:16.269" v="1"/>
      <pc:docMkLst>
        <pc:docMk/>
      </pc:docMkLst>
      <pc:sldChg chg="ord">
        <pc:chgData name="Guest User" userId="" providerId="Windows Live" clId="Web-{8ECE2B47-9EBF-0432-66AF-6D6A56EFED01}" dt="2024-12-03T00:37:06.956" v="0"/>
        <pc:sldMkLst>
          <pc:docMk/>
          <pc:sldMk cId="149871354" sldId="257"/>
        </pc:sldMkLst>
      </pc:sldChg>
      <pc:sldChg chg="ord">
        <pc:chgData name="Guest User" userId="" providerId="Windows Live" clId="Web-{8ECE2B47-9EBF-0432-66AF-6D6A56EFED01}" dt="2024-12-03T00:37:16.269" v="1"/>
        <pc:sldMkLst>
          <pc:docMk/>
          <pc:sldMk cId="732900621" sldId="262"/>
        </pc:sldMkLst>
      </pc:sldChg>
    </pc:docChg>
  </pc:docChgLst>
  <pc:docChgLst>
    <pc:chgData name="Guest User" providerId="Windows Live" clId="Web-{07C6470A-48A1-02F4-A51E-2289A0BB4BE0}"/>
    <pc:docChg chg="modSld">
      <pc:chgData name="Guest User" userId="" providerId="Windows Live" clId="Web-{07C6470A-48A1-02F4-A51E-2289A0BB4BE0}" dt="2024-12-02T15:14:37.591" v="2" actId="20577"/>
      <pc:docMkLst>
        <pc:docMk/>
      </pc:docMkLst>
      <pc:sldChg chg="modSp">
        <pc:chgData name="Guest User" userId="" providerId="Windows Live" clId="Web-{07C6470A-48A1-02F4-A51E-2289A0BB4BE0}" dt="2024-12-02T15:14:37.591" v="2" actId="20577"/>
        <pc:sldMkLst>
          <pc:docMk/>
          <pc:sldMk cId="1619901841" sldId="274"/>
        </pc:sldMkLst>
        <pc:spChg chg="mod">
          <ac:chgData name="Guest User" userId="" providerId="Windows Live" clId="Web-{07C6470A-48A1-02F4-A51E-2289A0BB4BE0}" dt="2024-12-02T15:14:37.591" v="2" actId="20577"/>
          <ac:spMkLst>
            <pc:docMk/>
            <pc:sldMk cId="1619901841" sldId="274"/>
            <ac:spMk id="2" creationId="{9766DCCC-7DBE-D7AE-F635-97CA7B4B3E92}"/>
          </ac:spMkLst>
        </pc:spChg>
      </pc:sldChg>
    </pc:docChg>
  </pc:docChgLst>
  <pc:docChgLst>
    <pc:chgData name="Guest User" providerId="Windows Live" clId="Web-{6E4A2D22-DBAD-82C2-1907-7A4DBE91BBFA}"/>
    <pc:docChg chg="modSld">
      <pc:chgData name="Guest User" userId="" providerId="Windows Live" clId="Web-{6E4A2D22-DBAD-82C2-1907-7A4DBE91BBFA}" dt="2024-12-02T21:08:47.783" v="6" actId="20577"/>
      <pc:docMkLst>
        <pc:docMk/>
      </pc:docMkLst>
      <pc:sldChg chg="delSp">
        <pc:chgData name="Guest User" userId="" providerId="Windows Live" clId="Web-{6E4A2D22-DBAD-82C2-1907-7A4DBE91BBFA}" dt="2024-12-02T21:07:39.299" v="0"/>
        <pc:sldMkLst>
          <pc:docMk/>
          <pc:sldMk cId="1642683168" sldId="264"/>
        </pc:sldMkLst>
        <pc:picChg chg="del">
          <ac:chgData name="Guest User" userId="" providerId="Windows Live" clId="Web-{6E4A2D22-DBAD-82C2-1907-7A4DBE91BBFA}" dt="2024-12-02T21:07:39.299" v="0"/>
          <ac:picMkLst>
            <pc:docMk/>
            <pc:sldMk cId="1642683168" sldId="264"/>
            <ac:picMk id="6" creationId="{00000000-0000-0000-0000-000000000000}"/>
          </ac:picMkLst>
        </pc:picChg>
      </pc:sldChg>
      <pc:sldChg chg="modSp">
        <pc:chgData name="Guest User" userId="" providerId="Windows Live" clId="Web-{6E4A2D22-DBAD-82C2-1907-7A4DBE91BBFA}" dt="2024-12-02T21:08:47.783" v="6" actId="20577"/>
        <pc:sldMkLst>
          <pc:docMk/>
          <pc:sldMk cId="3617239908" sldId="271"/>
        </pc:sldMkLst>
        <pc:spChg chg="mod">
          <ac:chgData name="Guest User" userId="" providerId="Windows Live" clId="Web-{6E4A2D22-DBAD-82C2-1907-7A4DBE91BBFA}" dt="2024-12-02T21:08:47.783" v="6" actId="20577"/>
          <ac:spMkLst>
            <pc:docMk/>
            <pc:sldMk cId="3617239908" sldId="271"/>
            <ac:spMk id="2" creationId="{6680C4D5-6CE6-1799-58D3-1130C0F95BB1}"/>
          </ac:spMkLst>
        </pc:spChg>
      </pc:sldChg>
      <pc:sldChg chg="modSp">
        <pc:chgData name="Guest User" userId="" providerId="Windows Live" clId="Web-{6E4A2D22-DBAD-82C2-1907-7A4DBE91BBFA}" dt="2024-12-02T21:08:31.111" v="3" actId="20577"/>
        <pc:sldMkLst>
          <pc:docMk/>
          <pc:sldMk cId="1121464074" sldId="275"/>
        </pc:sldMkLst>
        <pc:spChg chg="mod">
          <ac:chgData name="Guest User" userId="" providerId="Windows Live" clId="Web-{6E4A2D22-DBAD-82C2-1907-7A4DBE91BBFA}" dt="2024-12-02T21:08:31.111" v="3" actId="20577"/>
          <ac:spMkLst>
            <pc:docMk/>
            <pc:sldMk cId="1121464074" sldId="27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25CF1A-AE51-4BDF-B150-1F0B3AF398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969-F532-41CD-8D66-14F8A478FC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82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5CF1A-AE51-4BDF-B150-1F0B3AF398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419294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5CF1A-AE51-4BDF-B150-1F0B3AF398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187980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25CF1A-AE51-4BDF-B150-1F0B3AF398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25785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25CF1A-AE51-4BDF-B150-1F0B3AF398A3}"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75969-F532-41CD-8D66-14F8A478FC0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51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25CF1A-AE51-4BDF-B150-1F0B3AF398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259484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25CF1A-AE51-4BDF-B150-1F0B3AF398A3}"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320323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25CF1A-AE51-4BDF-B150-1F0B3AF398A3}"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36930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25CF1A-AE51-4BDF-B150-1F0B3AF398A3}" type="datetimeFigureOut">
              <a:rPr lang="en-US" smtClean="0"/>
              <a:t>12/2/2024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381227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5CF1A-AE51-4BDF-B150-1F0B3AF398A3}" type="datetimeFigureOut">
              <a:rPr lang="en-US" smtClean="0"/>
              <a:t>12/2/2024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E075969-F532-41CD-8D66-14F8A478FC07}" type="slidenum">
              <a:rPr lang="en-US" smtClean="0"/>
              <a:t>‹#›</a:t>
            </a:fld>
            <a:endParaRPr lang="en-US"/>
          </a:p>
        </p:txBody>
      </p:sp>
    </p:spTree>
    <p:extLst>
      <p:ext uri="{BB962C8B-B14F-4D97-AF65-F5344CB8AC3E}">
        <p14:creationId xmlns:p14="http://schemas.microsoft.com/office/powerpoint/2010/main" val="283137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25CF1A-AE51-4BDF-B150-1F0B3AF398A3}"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75969-F532-41CD-8D66-14F8A478FC07}" type="slidenum">
              <a:rPr lang="en-US" smtClean="0"/>
              <a:t>‹#›</a:t>
            </a:fld>
            <a:endParaRPr lang="en-US"/>
          </a:p>
        </p:txBody>
      </p:sp>
    </p:spTree>
    <p:extLst>
      <p:ext uri="{BB962C8B-B14F-4D97-AF65-F5344CB8AC3E}">
        <p14:creationId xmlns:p14="http://schemas.microsoft.com/office/powerpoint/2010/main" val="401032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25CF1A-AE51-4BDF-B150-1F0B3AF398A3}" type="datetimeFigureOut">
              <a:rPr lang="en-US" smtClean="0"/>
              <a:t>12/2/2024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E075969-F532-41CD-8D66-14F8A478FC0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13958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jamanetwork.com/searchresults?author=Ethan+Goh&amp;q=Ethan+Goh" TargetMode="External"/><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hyperlink" Target="https://jamanetwork.com/searchresults?author=Jason+Hom&amp;q=Jason+Hom" TargetMode="External"/><Relationship Id="rId4" Type="http://schemas.openxmlformats.org/officeDocument/2006/relationships/hyperlink" Target="https://jamanetwork.com/searchresults?author=Robert+Gallo&amp;q=Robert+Gall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69277"/>
            <a:ext cx="10058400" cy="3955835"/>
          </a:xfrm>
        </p:spPr>
        <p:txBody>
          <a:bodyPr>
            <a:normAutofit fontScale="90000"/>
          </a:bodyPr>
          <a:lstStyle/>
          <a:p>
            <a:r>
              <a:rPr lang="en-US" b="1" dirty="0"/>
              <a:t>Optimizing Health Risk Predictions with AI and Data Accuracy</a:t>
            </a:r>
            <a:br>
              <a:rPr lang="en-US" b="1" dirty="0"/>
            </a:br>
            <a:endParaRPr lang="en-US" dirty="0"/>
          </a:p>
        </p:txBody>
      </p:sp>
      <p:sp>
        <p:nvSpPr>
          <p:cNvPr id="3" name="Subtitle 2"/>
          <p:cNvSpPr>
            <a:spLocks noGrp="1"/>
          </p:cNvSpPr>
          <p:nvPr>
            <p:ph type="subTitle" idx="1"/>
          </p:nvPr>
        </p:nvSpPr>
        <p:spPr>
          <a:xfrm>
            <a:off x="5996353" y="4455621"/>
            <a:ext cx="5162097" cy="1143000"/>
          </a:xfrm>
        </p:spPr>
        <p:txBody>
          <a:bodyPr vert="horz" lIns="91440" tIns="45720" rIns="91440" bIns="45720" rtlCol="0" anchor="t">
            <a:normAutofit fontScale="85000" lnSpcReduction="20000"/>
          </a:bodyPr>
          <a:lstStyle/>
          <a:p>
            <a:r>
              <a:rPr lang="en-US" dirty="0"/>
              <a:t>Varshitha Reddy DAvarapalli</a:t>
            </a:r>
            <a:endParaRPr lang="en-US" dirty="0">
              <a:ea typeface="Calibri Light"/>
              <a:cs typeface="Calibri Light"/>
            </a:endParaRPr>
          </a:p>
          <a:p>
            <a:r>
              <a:rPr lang="en-US" dirty="0">
                <a:ea typeface="Calibri Light"/>
                <a:cs typeface="Calibri Light"/>
              </a:rPr>
              <a:t>KARUNAKAR </a:t>
            </a:r>
            <a:r>
              <a:rPr lang="en-US" dirty="0" smtClean="0">
                <a:ea typeface="Calibri Light"/>
                <a:cs typeface="Calibri Light"/>
              </a:rPr>
              <a:t>UPPALAPATI</a:t>
            </a:r>
          </a:p>
          <a:p>
            <a:r>
              <a:rPr lang="en-US" b="1" dirty="0" smtClean="0">
                <a:ea typeface="Calibri Light"/>
                <a:cs typeface="Calibri Light"/>
              </a:rPr>
              <a:t>Group 2</a:t>
            </a:r>
            <a:endParaRPr lang="en-US" b="1" dirty="0">
              <a:ea typeface="Calibri Light"/>
              <a:cs typeface="Calibri Light"/>
            </a:endParaRPr>
          </a:p>
        </p:txBody>
      </p:sp>
    </p:spTree>
    <p:extLst>
      <p:ext uri="{BB962C8B-B14F-4D97-AF65-F5344CB8AC3E}">
        <p14:creationId xmlns:p14="http://schemas.microsoft.com/office/powerpoint/2010/main" val="263682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0511CB-2556-40C9-9975-93D0D2EF29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137E738-AFAB-48B2-97F9-5C4BF39345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0703A2A2-0F14-45FC-8CB4-D5DEEC49AC5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1AD4E35D-A118-48D3-A2D3-3CEE5A0C74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82267" y="154817"/>
            <a:ext cx="6405063"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solidFill>
                  <a:schemeClr val="tx1">
                    <a:lumMod val="75000"/>
                    <a:lumOff val="25000"/>
                  </a:schemeClr>
                </a:solidFill>
                <a:latin typeface="+mj-lt"/>
                <a:ea typeface="+mj-ea"/>
                <a:cs typeface="+mj-cs"/>
              </a:rPr>
              <a:t>Machine Learning Models performance comparison</a:t>
            </a:r>
            <a:endParaRPr lang="en-US" sz="4800" spc="-50" dirty="0">
              <a:solidFill>
                <a:schemeClr val="tx1">
                  <a:lumMod val="75000"/>
                  <a:lumOff val="25000"/>
                </a:schemeClr>
              </a:solidFill>
              <a:latin typeface="+mj-lt"/>
              <a:ea typeface="+mj-ea"/>
              <a:cs typeface="+mj-cs"/>
            </a:endParaRPr>
          </a:p>
        </p:txBody>
      </p:sp>
      <p:pic>
        <p:nvPicPr>
          <p:cNvPr id="4" name="Picture 3"/>
          <p:cNvPicPr>
            <a:picLocks noChangeAspect="1"/>
          </p:cNvPicPr>
          <p:nvPr/>
        </p:nvPicPr>
        <p:blipFill>
          <a:blip r:embed="rId2"/>
          <a:stretch>
            <a:fillRect/>
          </a:stretch>
        </p:blipFill>
        <p:spPr>
          <a:xfrm>
            <a:off x="206027" y="1718298"/>
            <a:ext cx="4876242" cy="901104"/>
          </a:xfrm>
          <a:prstGeom prst="rect">
            <a:avLst/>
          </a:prstGeom>
        </p:spPr>
      </p:pic>
      <p:cxnSp>
        <p:nvCxnSpPr>
          <p:cNvPr id="19" name="Straight Connector 18">
            <a:extLst>
              <a:ext uri="{FF2B5EF4-FFF2-40B4-BE49-F238E27FC236}">
                <a16:creationId xmlns:a16="http://schemas.microsoft.com/office/drawing/2014/main" id="{8A1FC8F0-6475-4788-9B10-7CF183FC516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132958" y="3426315"/>
            <a:ext cx="4949309" cy="1631735"/>
          </a:xfrm>
          <a:prstGeom prst="rect">
            <a:avLst/>
          </a:prstGeom>
        </p:spPr>
      </p:pic>
      <p:sp>
        <p:nvSpPr>
          <p:cNvPr id="6" name="TextBox 5"/>
          <p:cNvSpPr txBox="1"/>
          <p:nvPr/>
        </p:nvSpPr>
        <p:spPr>
          <a:xfrm>
            <a:off x="5144679" y="1804331"/>
            <a:ext cx="6405063" cy="4350284"/>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sz="1700" b="1" dirty="0" smtClean="0">
                <a:solidFill>
                  <a:schemeClr val="tx1">
                    <a:lumMod val="75000"/>
                    <a:lumOff val="25000"/>
                  </a:schemeClr>
                </a:solidFill>
              </a:rPr>
              <a:t>Observations</a:t>
            </a:r>
          </a:p>
          <a:p>
            <a:pPr defTabSz="914400">
              <a:lnSpc>
                <a:spcPct val="90000"/>
              </a:lnSpc>
              <a:spcAft>
                <a:spcPts val="600"/>
              </a:spcAft>
              <a:buClr>
                <a:schemeClr val="accent1"/>
              </a:buClr>
              <a:buFont typeface="Calibri" panose="020F0502020204030204" pitchFamily="34" charset="0"/>
            </a:pPr>
            <a:endParaRPr lang="en-US" sz="1700" b="1"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700" b="1" dirty="0">
                <a:solidFill>
                  <a:schemeClr val="tx1">
                    <a:lumMod val="75000"/>
                    <a:lumOff val="25000"/>
                  </a:schemeClr>
                </a:solidFill>
              </a:rPr>
              <a:t>Logistic Regression</a:t>
            </a:r>
            <a:r>
              <a:rPr lang="en-US" sz="1700" b="1" dirty="0" smtClean="0">
                <a:solidFill>
                  <a:schemeClr val="tx1">
                    <a:lumMod val="75000"/>
                    <a:lumOff val="25000"/>
                  </a:schemeClr>
                </a:solidFill>
              </a:rPr>
              <a:t>: </a:t>
            </a:r>
            <a:r>
              <a:rPr lang="en-US" sz="1700" dirty="0" smtClean="0">
                <a:solidFill>
                  <a:schemeClr val="tx1">
                    <a:lumMod val="75000"/>
                    <a:lumOff val="25000"/>
                  </a:schemeClr>
                </a:solidFill>
              </a:rPr>
              <a:t>High </a:t>
            </a:r>
            <a:r>
              <a:rPr lang="en-US" sz="1700" dirty="0">
                <a:solidFill>
                  <a:schemeClr val="tx1">
                    <a:lumMod val="75000"/>
                    <a:lumOff val="25000"/>
                  </a:schemeClr>
                </a:solidFill>
              </a:rPr>
              <a:t>overall performance with 98.6% accuracy and strong metrics for predicting True (expired).Strengths: Perfect recall for True cases (no false negatives).Weaknesses: Slightly lower precision (78%) for predicting True</a:t>
            </a:r>
            <a:r>
              <a:rPr lang="en-US" sz="1700" dirty="0" smtClean="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endParaRPr lang="en-US" sz="17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700" b="1" dirty="0">
                <a:solidFill>
                  <a:schemeClr val="tx1">
                    <a:lumMod val="75000"/>
                    <a:lumOff val="25000"/>
                  </a:schemeClr>
                </a:solidFill>
              </a:rPr>
              <a:t>Decision Tree</a:t>
            </a:r>
            <a:r>
              <a:rPr lang="en-US" sz="1700" b="1" dirty="0" smtClean="0">
                <a:solidFill>
                  <a:schemeClr val="tx1">
                    <a:lumMod val="75000"/>
                    <a:lumOff val="25000"/>
                  </a:schemeClr>
                </a:solidFill>
              </a:rPr>
              <a:t>: </a:t>
            </a:r>
            <a:r>
              <a:rPr lang="en-US" sz="1700" dirty="0" smtClean="0">
                <a:solidFill>
                  <a:schemeClr val="tx1">
                    <a:lumMod val="75000"/>
                    <a:lumOff val="25000"/>
                  </a:schemeClr>
                </a:solidFill>
              </a:rPr>
              <a:t>Perfect </a:t>
            </a:r>
            <a:r>
              <a:rPr lang="en-US" sz="1700" dirty="0">
                <a:solidFill>
                  <a:schemeClr val="tx1">
                    <a:lumMod val="75000"/>
                    <a:lumOff val="25000"/>
                  </a:schemeClr>
                </a:solidFill>
              </a:rPr>
              <a:t>performance across all metrics (accuracy, precision, recall, F1-score).Strengths: Successfully identifies all cases (True and False) with no errors.Weaknesses: While perfect scores might indicate good performance, this could be a sign of overfitting, especially with small datasets</a:t>
            </a:r>
            <a:r>
              <a:rPr lang="en-US" sz="1700" dirty="0" smtClean="0">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endParaRPr lang="en-US" sz="17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700" b="1" dirty="0">
                <a:solidFill>
                  <a:schemeClr val="tx1">
                    <a:lumMod val="75000"/>
                    <a:lumOff val="25000"/>
                  </a:schemeClr>
                </a:solidFill>
              </a:rPr>
              <a:t>Neural Network:</a:t>
            </a:r>
            <a:r>
              <a:rPr lang="en-US" sz="1700" dirty="0">
                <a:solidFill>
                  <a:schemeClr val="tx1">
                    <a:lumMod val="75000"/>
                    <a:lumOff val="25000"/>
                  </a:schemeClr>
                </a:solidFill>
              </a:rPr>
              <a:t>High accuracy (97.2%) and strong precision for True (expired) cases (88%).Strengths: Excellent precision for critical predictions.Weaknesses: Lower recall (50%) and F1-score (64%) for predicting True cases, meaning it misses many expired cases.</a:t>
            </a:r>
          </a:p>
        </p:txBody>
      </p:sp>
      <p:sp>
        <p:nvSpPr>
          <p:cNvPr id="21" name="Rectangle 20">
            <a:extLst>
              <a:ext uri="{FF2B5EF4-FFF2-40B4-BE49-F238E27FC236}">
                <a16:creationId xmlns:a16="http://schemas.microsoft.com/office/drawing/2014/main" id="{30F84B10-5D81-46AE-920D-E07497CDB1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F68DC746-DF72-4A62-B759-3115310161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8351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6D75EE5-57FF-4D1E-B105-A6036B0FE6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C913828F-06C6-4172-B0DE-BAB0120201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52">
            <a:extLst>
              <a:ext uri="{FF2B5EF4-FFF2-40B4-BE49-F238E27FC236}">
                <a16:creationId xmlns:a16="http://schemas.microsoft.com/office/drawing/2014/main" id="{0CB2A3A6-962C-4D7A-8272-EDEDD881F0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21348D5E-A2F9-4457-85D6-EF33B01C1B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37392" y="123093"/>
            <a:ext cx="11113477" cy="584775"/>
          </a:xfrm>
          <a:prstGeom prst="rect">
            <a:avLst/>
          </a:prstGeom>
          <a:noFill/>
        </p:spPr>
        <p:txBody>
          <a:bodyPr vert="horz" lIns="91440" tIns="45720" rIns="91440" bIns="45720" rtlCol="0" anchor="b">
            <a:normAutofit fontScale="77500" lnSpcReduction="20000"/>
          </a:bodyPr>
          <a:lstStyle/>
          <a:p>
            <a:pPr defTabSz="914400">
              <a:lnSpc>
                <a:spcPct val="85000"/>
              </a:lnSpc>
              <a:spcBef>
                <a:spcPct val="0"/>
              </a:spcBef>
              <a:spcAft>
                <a:spcPts val="600"/>
              </a:spcAft>
            </a:pPr>
            <a:r>
              <a:rPr lang="en-US" sz="6000" b="1" spc="-50">
                <a:solidFill>
                  <a:schemeClr val="tx1">
                    <a:lumMod val="85000"/>
                    <a:lumOff val="15000"/>
                  </a:schemeClr>
                </a:solidFill>
                <a:latin typeface="+mj-lt"/>
                <a:ea typeface="+mj-ea"/>
                <a:cs typeface="+mj-cs"/>
              </a:rPr>
              <a:t>Results and Analysis</a:t>
            </a:r>
            <a:endParaRPr lang="en-US" sz="6000" spc="-50">
              <a:solidFill>
                <a:schemeClr val="tx1">
                  <a:lumMod val="85000"/>
                  <a:lumOff val="15000"/>
                </a:schemeClr>
              </a:solidFill>
              <a:latin typeface="+mj-lt"/>
              <a:ea typeface="+mj-ea"/>
              <a:cs typeface="+mj-cs"/>
            </a:endParaRPr>
          </a:p>
        </p:txBody>
      </p:sp>
      <p:sp>
        <p:nvSpPr>
          <p:cNvPr id="55" name="Rectangle 54">
            <a:extLst>
              <a:ext uri="{FF2B5EF4-FFF2-40B4-BE49-F238E27FC236}">
                <a16:creationId xmlns:a16="http://schemas.microsoft.com/office/drawing/2014/main" id="{62E5679E-AF9A-4675-8EB9-82F877C47B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rectangular object with white text&#10;&#10;Description automatically generated">
            <a:extLst>
              <a:ext uri="{FF2B5EF4-FFF2-40B4-BE49-F238E27FC236}">
                <a16:creationId xmlns:a16="http://schemas.microsoft.com/office/drawing/2014/main" id="{76C76E77-322F-F381-3164-E25C534741C8}"/>
              </a:ext>
            </a:extLst>
          </p:cNvPr>
          <p:cNvPicPr>
            <a:picLocks noChangeAspect="1"/>
          </p:cNvPicPr>
          <p:nvPr/>
        </p:nvPicPr>
        <p:blipFill>
          <a:blip r:embed="rId2"/>
          <a:stretch>
            <a:fillRect/>
          </a:stretch>
        </p:blipFill>
        <p:spPr>
          <a:xfrm>
            <a:off x="4277458" y="707868"/>
            <a:ext cx="7436885" cy="5486096"/>
          </a:xfrm>
          <a:prstGeom prst="rect">
            <a:avLst/>
          </a:prstGeom>
        </p:spPr>
      </p:pic>
      <p:cxnSp>
        <p:nvCxnSpPr>
          <p:cNvPr id="56" name="Straight Connector 55">
            <a:extLst>
              <a:ext uri="{FF2B5EF4-FFF2-40B4-BE49-F238E27FC236}">
                <a16:creationId xmlns:a16="http://schemas.microsoft.com/office/drawing/2014/main" id="{A4193D27-0DF9-4485-90D7-D8E69A3F445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EF5A4DD-17B0-415A-8F3A-0DEE3FF8F8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4AA73B4A-2570-4D18-9566-12E68828C4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p:cNvPicPr>
            <a:picLocks noChangeAspect="1"/>
          </p:cNvPicPr>
          <p:nvPr/>
        </p:nvPicPr>
        <p:blipFill>
          <a:blip r:embed="rId3"/>
          <a:stretch>
            <a:fillRect/>
          </a:stretch>
        </p:blipFill>
        <p:spPr>
          <a:xfrm>
            <a:off x="468670" y="778572"/>
            <a:ext cx="3443928" cy="5415392"/>
          </a:xfrm>
          <a:prstGeom prst="rect">
            <a:avLst/>
          </a:prstGeom>
        </p:spPr>
      </p:pic>
    </p:spTree>
    <p:extLst>
      <p:ext uri="{BB962C8B-B14F-4D97-AF65-F5344CB8AC3E}">
        <p14:creationId xmlns:p14="http://schemas.microsoft.com/office/powerpoint/2010/main" val="1642683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470" y="158261"/>
            <a:ext cx="11904785" cy="2246769"/>
          </a:xfrm>
          <a:prstGeom prst="rect">
            <a:avLst/>
          </a:prstGeom>
          <a:noFill/>
        </p:spPr>
        <p:txBody>
          <a:bodyPr wrap="square" lIns="91440" tIns="45720" rIns="91440" bIns="45720" rtlCol="0" anchor="t">
            <a:spAutoFit/>
          </a:bodyPr>
          <a:lstStyle/>
          <a:p>
            <a:r>
              <a:rPr lang="en-US" sz="3200" b="1"/>
              <a:t>Innovation and impact </a:t>
            </a:r>
            <a:endParaRPr lang="en-US" sz="3200" b="1">
              <a:ea typeface="Calibri"/>
              <a:cs typeface="Calibri"/>
            </a:endParaRPr>
          </a:p>
          <a:p>
            <a:pPr marL="285750" indent="-285750">
              <a:buFont typeface="Arial"/>
              <a:buChar char="•"/>
            </a:pPr>
            <a:endParaRPr lang="en-US" sz="3200" b="1">
              <a:ea typeface="+mn-lt"/>
              <a:cs typeface="+mn-lt"/>
            </a:endParaRPr>
          </a:p>
          <a:p>
            <a:pPr marL="285750" indent="-285750">
              <a:buFont typeface="Arial"/>
              <a:buChar char="•"/>
            </a:pPr>
            <a:endParaRPr lang="en-US" sz="2000" b="1" dirty="0">
              <a:ea typeface="+mn-lt"/>
              <a:cs typeface="+mn-lt"/>
            </a:endParaRPr>
          </a:p>
          <a:p>
            <a:r>
              <a:rPr lang="en-US" sz="2000" b="1" dirty="0">
                <a:ea typeface="+mn-lt"/>
                <a:cs typeface="+mn-lt"/>
              </a:rPr>
              <a:t>    </a:t>
            </a:r>
            <a:endParaRPr lang="en-US" dirty="0">
              <a:ea typeface="Calibri"/>
              <a:cs typeface="Calibri"/>
            </a:endParaRPr>
          </a:p>
          <a:p>
            <a:endParaRPr lang="en-US" dirty="0"/>
          </a:p>
          <a:p>
            <a:endParaRPr lang="en-US" dirty="0"/>
          </a:p>
        </p:txBody>
      </p:sp>
      <p:pic>
        <p:nvPicPr>
          <p:cNvPr id="4" name="Picture 3"/>
          <p:cNvPicPr>
            <a:picLocks noChangeAspect="1"/>
          </p:cNvPicPr>
          <p:nvPr/>
        </p:nvPicPr>
        <p:blipFill>
          <a:blip r:embed="rId2"/>
          <a:stretch>
            <a:fillRect/>
          </a:stretch>
        </p:blipFill>
        <p:spPr>
          <a:xfrm>
            <a:off x="228599" y="723467"/>
            <a:ext cx="10216661" cy="5063910"/>
          </a:xfrm>
          <a:prstGeom prst="rect">
            <a:avLst/>
          </a:prstGeom>
        </p:spPr>
      </p:pic>
      <p:sp>
        <p:nvSpPr>
          <p:cNvPr id="6" name="TextBox 5"/>
          <p:cNvSpPr txBox="1"/>
          <p:nvPr/>
        </p:nvSpPr>
        <p:spPr>
          <a:xfrm>
            <a:off x="228599" y="5717039"/>
            <a:ext cx="12045463" cy="646331"/>
          </a:xfrm>
          <a:prstGeom prst="rect">
            <a:avLst/>
          </a:prstGeom>
          <a:noFill/>
        </p:spPr>
        <p:txBody>
          <a:bodyPr wrap="square" rtlCol="0">
            <a:spAutoFit/>
          </a:bodyPr>
          <a:lstStyle/>
          <a:p>
            <a:r>
              <a:rPr lang="en-US" b="1"/>
              <a:t>Large Language Model Influence on Diagnostic Reasoning</a:t>
            </a:r>
            <a:r>
              <a:rPr lang="en-US"/>
              <a:t>A Randomized Clinical Trial</a:t>
            </a:r>
            <a:endParaRPr lang="en-US" b="1"/>
          </a:p>
          <a:p>
            <a:r>
              <a:rPr lang="en-US">
                <a:hlinkClick r:id="rId3"/>
              </a:rPr>
              <a:t>Ethan Goh, MBBS, MS</a:t>
            </a:r>
            <a:r>
              <a:rPr lang="en-US" baseline="30000">
                <a:hlinkClick r:id="rId3"/>
              </a:rPr>
              <a:t>1,2</a:t>
            </a:r>
            <a:r>
              <a:rPr lang="en-US"/>
              <a:t>; </a:t>
            </a:r>
            <a:r>
              <a:rPr lang="en-US">
                <a:hlinkClick r:id="rId4"/>
              </a:rPr>
              <a:t>Robert Gallo, MD</a:t>
            </a:r>
            <a:r>
              <a:rPr lang="en-US" baseline="30000">
                <a:hlinkClick r:id="rId4"/>
              </a:rPr>
              <a:t>3</a:t>
            </a:r>
            <a:r>
              <a:rPr lang="en-US"/>
              <a:t>; </a:t>
            </a:r>
            <a:r>
              <a:rPr lang="en-US">
                <a:hlinkClick r:id="rId5"/>
              </a:rPr>
              <a:t>Jason Hom, MD</a:t>
            </a:r>
            <a:r>
              <a:rPr lang="en-US" baseline="30000">
                <a:hlinkClick r:id="rId5"/>
              </a:rPr>
              <a:t>4</a:t>
            </a:r>
            <a:r>
              <a:rPr lang="en-US"/>
              <a:t>; </a:t>
            </a:r>
            <a:r>
              <a:rPr lang="en-US" u="sng"/>
              <a:t>et al</a:t>
            </a:r>
            <a:endParaRPr lang="en-US"/>
          </a:p>
        </p:txBody>
      </p:sp>
    </p:spTree>
    <p:extLst>
      <p:ext uri="{BB962C8B-B14F-4D97-AF65-F5344CB8AC3E}">
        <p14:creationId xmlns:p14="http://schemas.microsoft.com/office/powerpoint/2010/main" val="1121464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967335"/>
            <a:ext cx="6096000" cy="369332"/>
          </a:xfrm>
          <a:prstGeom prst="rect">
            <a:avLst/>
          </a:prstGeom>
        </p:spPr>
        <p:txBody>
          <a:bodyPr>
            <a:spAutoFit/>
          </a:bodyPr>
          <a:lstStyle/>
          <a:p>
            <a:endParaRPr lang="en-US" dirty="0"/>
          </a:p>
        </p:txBody>
      </p:sp>
      <p:sp>
        <p:nvSpPr>
          <p:cNvPr id="6" name="Rectangle 1"/>
          <p:cNvSpPr>
            <a:spLocks noChangeArrowheads="1"/>
          </p:cNvSpPr>
          <p:nvPr/>
        </p:nvSpPr>
        <p:spPr bwMode="auto">
          <a:xfrm>
            <a:off x="8358850" y="79184"/>
            <a:ext cx="36690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600" dirty="0"/>
              <a:t>The models help predict the length of stay (LOS) and improve hospital discharge planning</a:t>
            </a:r>
            <a:r>
              <a:rPr lang="en-US" altLang="en-US" sz="1600" dirty="0" smtClean="0"/>
              <a:t>.</a:t>
            </a:r>
          </a:p>
          <a:p>
            <a:pPr lvl="0" defTabSz="914400" eaLnBrk="0" fontAlgn="base" hangingPunct="0">
              <a:spcBef>
                <a:spcPct val="0"/>
              </a:spcBef>
              <a:spcAft>
                <a:spcPct val="0"/>
              </a:spcAft>
            </a:pPr>
            <a:r>
              <a:rPr lang="en-US" altLang="en-US" sz="1600" b="1" dirty="0" smtClean="0"/>
              <a:t>Receiver </a:t>
            </a:r>
            <a:r>
              <a:rPr lang="en-US" altLang="en-US" sz="1600" b="1" dirty="0"/>
              <a:t>Operating Characteristic (ROC) Curve:</a:t>
            </a:r>
            <a:r>
              <a:rPr lang="en-US" altLang="en-US" sz="1600" dirty="0"/>
              <a:t>ROC Curve is a tool used to evaluate the performance of binary classification models. It plots the True Positive Rate (sensitivity) against the False Positive Rate (1 - specificity</a:t>
            </a:r>
            <a:r>
              <a:rPr lang="en-US" altLang="en-US" sz="1600" dirty="0" smtClean="0"/>
              <a:t>).</a:t>
            </a:r>
          </a:p>
        </p:txBody>
      </p:sp>
      <p:pic>
        <p:nvPicPr>
          <p:cNvPr id="7" name="Picture 6"/>
          <p:cNvPicPr>
            <a:picLocks noChangeAspect="1"/>
          </p:cNvPicPr>
          <p:nvPr/>
        </p:nvPicPr>
        <p:blipFill>
          <a:blip r:embed="rId2"/>
          <a:stretch>
            <a:fillRect/>
          </a:stretch>
        </p:blipFill>
        <p:spPr>
          <a:xfrm>
            <a:off x="102575" y="79184"/>
            <a:ext cx="8256275" cy="4266947"/>
          </a:xfrm>
          <a:prstGeom prst="rect">
            <a:avLst/>
          </a:prstGeom>
        </p:spPr>
      </p:pic>
      <p:sp>
        <p:nvSpPr>
          <p:cNvPr id="8" name="TextBox 7"/>
          <p:cNvSpPr txBox="1"/>
          <p:nvPr/>
        </p:nvSpPr>
        <p:spPr>
          <a:xfrm>
            <a:off x="102575" y="4346131"/>
            <a:ext cx="6989884" cy="1754326"/>
          </a:xfrm>
          <a:prstGeom prst="rect">
            <a:avLst/>
          </a:prstGeom>
          <a:noFill/>
        </p:spPr>
        <p:txBody>
          <a:bodyPr wrap="square" rtlCol="0">
            <a:spAutoFit/>
          </a:bodyPr>
          <a:lstStyle/>
          <a:p>
            <a:r>
              <a:rPr lang="en-US" altLang="en-US" b="1" dirty="0"/>
              <a:t>The AUC (Area Under the Curve)</a:t>
            </a:r>
            <a:r>
              <a:rPr lang="en-US" altLang="en-US" dirty="0"/>
              <a:t> is a metric derived from the ROC curve, representing the model's ability to distinguish between the positive and negative classes. A higher AUC indicates a better-performing model.AUC for Each Model:The slide displays the AUC for several models:Model 0 (AUC: 0.844)Model 1 (AUC: 0.844)Model 2 (AUC: 0.838)... and so on.</a:t>
            </a:r>
          </a:p>
          <a:p>
            <a:endParaRPr lang="en-US" dirty="0"/>
          </a:p>
        </p:txBody>
      </p:sp>
    </p:spTree>
    <p:extLst>
      <p:ext uri="{BB962C8B-B14F-4D97-AF65-F5344CB8AC3E}">
        <p14:creationId xmlns:p14="http://schemas.microsoft.com/office/powerpoint/2010/main" val="1469299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34100-F5E1-3CB4-FFCD-D38E7FDFA139}"/>
              </a:ext>
            </a:extLst>
          </p:cNvPr>
          <p:cNvSpPr txBox="1"/>
          <p:nvPr/>
        </p:nvSpPr>
        <p:spPr>
          <a:xfrm>
            <a:off x="-1" y="0"/>
            <a:ext cx="12036669"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0D0D0D"/>
                </a:solidFill>
                <a:ea typeface="+mn-lt"/>
                <a:cs typeface="+mn-lt"/>
              </a:rPr>
              <a:t> </a:t>
            </a:r>
            <a:r>
              <a:rPr lang="en-US" sz="3200" b="1" dirty="0">
                <a:solidFill>
                  <a:srgbClr val="0D0D0D"/>
                </a:solidFill>
                <a:ea typeface="+mn-lt"/>
                <a:cs typeface="+mn-lt"/>
              </a:rPr>
              <a:t>Challenges and Limitations</a:t>
            </a:r>
            <a:r>
              <a:rPr lang="en-US" sz="3200" b="1" dirty="0" smtClean="0">
                <a:solidFill>
                  <a:srgbClr val="0D0D0D"/>
                </a:solidFill>
                <a:ea typeface="+mn-lt"/>
                <a:cs typeface="+mn-lt"/>
              </a:rPr>
              <a:t>:</a:t>
            </a:r>
          </a:p>
          <a:p>
            <a:pPr marL="285750" indent="-285750">
              <a:buFont typeface="Arial" panose="020B0604020202020204" pitchFamily="34" charset="0"/>
              <a:buChar char="•"/>
            </a:pPr>
            <a:endParaRPr lang="en-US" dirty="0" smtClean="0">
              <a:solidFill>
                <a:srgbClr val="0D0D0D"/>
              </a:solidFill>
              <a:ea typeface="+mn-lt"/>
              <a:cs typeface="+mn-lt"/>
            </a:endParaRPr>
          </a:p>
          <a:p>
            <a:pPr marL="285750" indent="-285750">
              <a:buFont typeface="Arial" panose="020B0604020202020204" pitchFamily="34" charset="0"/>
              <a:buChar char="•"/>
            </a:pPr>
            <a:r>
              <a:rPr lang="en-US" dirty="0" smtClean="0"/>
              <a:t>Our </a:t>
            </a:r>
            <a:r>
              <a:rPr lang="en-US" dirty="0"/>
              <a:t>study has some limitations. The model was trained and validated on patients within a single institution; thus, its generalizability to other hospitals is uncertain</a:t>
            </a:r>
            <a:r>
              <a:rPr lang="en-US" dirty="0" smtClean="0"/>
              <a:t>.</a:t>
            </a:r>
          </a:p>
          <a:p>
            <a:endParaRPr lang="en-US" dirty="0">
              <a:ea typeface="Calibri" panose="020F0502020204030204"/>
              <a:cs typeface="Calibri" panose="020F0502020204030204"/>
            </a:endParaRPr>
          </a:p>
          <a:p>
            <a:pPr marL="285750" indent="-285750">
              <a:buFont typeface="Arial"/>
              <a:buChar char="•"/>
            </a:pPr>
            <a:r>
              <a:rPr lang="en-US" b="1" dirty="0" smtClean="0">
                <a:solidFill>
                  <a:srgbClr val="0D0D0D"/>
                </a:solidFill>
                <a:ea typeface="+mn-lt"/>
                <a:cs typeface="+mn-lt"/>
              </a:rPr>
              <a:t>Data </a:t>
            </a:r>
            <a:r>
              <a:rPr lang="en-US" b="1" dirty="0">
                <a:solidFill>
                  <a:srgbClr val="0D0D0D"/>
                </a:solidFill>
                <a:ea typeface="+mn-lt"/>
                <a:cs typeface="+mn-lt"/>
              </a:rPr>
              <a:t>Quality Issues</a:t>
            </a:r>
            <a:r>
              <a:rPr lang="en-US" dirty="0">
                <a:solidFill>
                  <a:srgbClr val="0D0D0D"/>
                </a:solidFill>
                <a:ea typeface="+mn-lt"/>
                <a:cs typeface="+mn-lt"/>
              </a:rPr>
              <a:t>:</a:t>
            </a:r>
            <a:endParaRPr lang="en-US" dirty="0">
              <a:ea typeface="Calibri" panose="020F0502020204030204"/>
              <a:cs typeface="Calibri" panose="020F0502020204030204"/>
            </a:endParaRPr>
          </a:p>
          <a:p>
            <a:r>
              <a:rPr lang="en-US" dirty="0">
                <a:solidFill>
                  <a:srgbClr val="0D0D0D"/>
                </a:solidFill>
                <a:ea typeface="+mn-lt"/>
                <a:cs typeface="+mn-lt"/>
              </a:rPr>
              <a:t>             Incomplete, inconsistent, or erroneous Electronic Health Records (EHRs) data impacts model accuracy.</a:t>
            </a:r>
            <a:endParaRPr lang="en-US" dirty="0">
              <a:ea typeface="Calibri" panose="020F0502020204030204"/>
              <a:cs typeface="Calibri" panose="020F0502020204030204"/>
            </a:endParaRPr>
          </a:p>
          <a:p>
            <a:r>
              <a:rPr lang="en-US" dirty="0">
                <a:solidFill>
                  <a:srgbClr val="0D0D0D"/>
                </a:solidFill>
                <a:ea typeface="+mn-lt"/>
                <a:cs typeface="+mn-lt"/>
              </a:rPr>
              <a:t>             Noise and outliers require extensive preprocessing.</a:t>
            </a:r>
            <a:endParaRPr lang="en-US" dirty="0">
              <a:ea typeface="Calibri" panose="020F0502020204030204"/>
              <a:cs typeface="Calibri" panose="020F0502020204030204"/>
            </a:endParaRPr>
          </a:p>
          <a:p>
            <a:pPr marL="285750" indent="-285750">
              <a:buFont typeface="Arial"/>
              <a:buChar char="•"/>
            </a:pPr>
            <a:endParaRPr lang="en-US" b="1" dirty="0">
              <a:solidFill>
                <a:srgbClr val="0D0D0D"/>
              </a:solidFill>
              <a:ea typeface="+mn-lt"/>
              <a:cs typeface="+mn-lt"/>
            </a:endParaRPr>
          </a:p>
          <a:p>
            <a:pPr marL="285750" indent="-285750">
              <a:buFont typeface="Arial"/>
              <a:buChar char="•"/>
            </a:pPr>
            <a:r>
              <a:rPr lang="en-US" b="1" dirty="0">
                <a:solidFill>
                  <a:srgbClr val="0D0D0D"/>
                </a:solidFill>
                <a:ea typeface="+mn-lt"/>
                <a:cs typeface="+mn-lt"/>
              </a:rPr>
              <a:t>Class Imbalance</a:t>
            </a:r>
            <a:r>
              <a:rPr lang="en-US" dirty="0">
                <a:solidFill>
                  <a:srgbClr val="0D0D0D"/>
                </a:solidFill>
                <a:ea typeface="+mn-lt"/>
                <a:cs typeface="+mn-lt"/>
              </a:rPr>
              <a:t>:</a:t>
            </a:r>
            <a:endParaRPr lang="en-US" dirty="0">
              <a:ea typeface="Calibri" panose="020F0502020204030204"/>
              <a:cs typeface="Calibri" panose="020F0502020204030204"/>
            </a:endParaRPr>
          </a:p>
          <a:p>
            <a:r>
              <a:rPr lang="en-US" dirty="0">
                <a:solidFill>
                  <a:srgbClr val="0D0D0D"/>
                </a:solidFill>
                <a:ea typeface="+mn-lt"/>
                <a:cs typeface="+mn-lt"/>
              </a:rPr>
              <a:t>             Significant class imbalances in health outcomes lead to biased predictions, requiring techniques like SMOTE.</a:t>
            </a:r>
            <a:endParaRPr lang="en-US" dirty="0">
              <a:ea typeface="Calibri" panose="020F0502020204030204"/>
              <a:cs typeface="Calibri" panose="020F0502020204030204"/>
            </a:endParaRPr>
          </a:p>
          <a:p>
            <a:pPr marL="285750" indent="-285750">
              <a:buFont typeface="Arial"/>
              <a:buChar char="•"/>
            </a:pPr>
            <a:endParaRPr lang="en-US" dirty="0">
              <a:solidFill>
                <a:srgbClr val="0D0D0D"/>
              </a:solidFill>
              <a:ea typeface="+mn-lt"/>
              <a:cs typeface="+mn-lt"/>
            </a:endParaRPr>
          </a:p>
          <a:p>
            <a:pPr marL="285750" indent="-285750">
              <a:buFont typeface="Arial"/>
              <a:buChar char="•"/>
            </a:pPr>
            <a:r>
              <a:rPr lang="en-US" b="1" dirty="0">
                <a:solidFill>
                  <a:srgbClr val="0D0D0D"/>
                </a:solidFill>
                <a:ea typeface="+mn-lt"/>
                <a:cs typeface="+mn-lt"/>
              </a:rPr>
              <a:t>Feature Complexity</a:t>
            </a:r>
            <a:r>
              <a:rPr lang="en-US" dirty="0">
                <a:solidFill>
                  <a:srgbClr val="0D0D0D"/>
                </a:solidFill>
                <a:ea typeface="+mn-lt"/>
                <a:cs typeface="+mn-lt"/>
              </a:rPr>
              <a:t>:</a:t>
            </a:r>
            <a:endParaRPr lang="en-US" dirty="0">
              <a:ea typeface="Calibri" panose="020F0502020204030204"/>
              <a:cs typeface="Calibri" panose="020F0502020204030204"/>
            </a:endParaRPr>
          </a:p>
          <a:p>
            <a:r>
              <a:rPr lang="en-US" dirty="0">
                <a:solidFill>
                  <a:srgbClr val="0D0D0D"/>
                </a:solidFill>
                <a:ea typeface="+mn-lt"/>
                <a:cs typeface="+mn-lt"/>
              </a:rPr>
              <a:t>             High dimensionality and dependency among features increase the risk of overfitting in complex models.</a:t>
            </a:r>
            <a:endParaRPr lang="en-US" dirty="0">
              <a:ea typeface="Calibri" panose="020F0502020204030204"/>
              <a:cs typeface="Calibri" panose="020F0502020204030204"/>
            </a:endParaRPr>
          </a:p>
          <a:p>
            <a:pPr marL="285750" indent="-285750">
              <a:buFont typeface="Arial"/>
              <a:buChar char="•"/>
            </a:pPr>
            <a:endParaRPr lang="en-US" dirty="0">
              <a:solidFill>
                <a:srgbClr val="0D0D0D"/>
              </a:solidFill>
              <a:ea typeface="+mn-lt"/>
              <a:cs typeface="+mn-lt"/>
            </a:endParaRPr>
          </a:p>
          <a:p>
            <a:pPr marL="285750" indent="-285750">
              <a:buFont typeface="Arial"/>
              <a:buChar char="•"/>
            </a:pPr>
            <a:r>
              <a:rPr lang="en-US" b="1" dirty="0">
                <a:solidFill>
                  <a:srgbClr val="0D0D0D"/>
                </a:solidFill>
                <a:ea typeface="+mn-lt"/>
                <a:cs typeface="+mn-lt"/>
              </a:rPr>
              <a:t>Integration Challenges</a:t>
            </a:r>
            <a:r>
              <a:rPr lang="en-US" dirty="0">
                <a:solidFill>
                  <a:srgbClr val="0D0D0D"/>
                </a:solidFill>
                <a:ea typeface="+mn-lt"/>
                <a:cs typeface="+mn-lt"/>
              </a:rPr>
              <a:t>:</a:t>
            </a:r>
            <a:endParaRPr lang="en-US" dirty="0">
              <a:ea typeface="Calibri" panose="020F0502020204030204"/>
              <a:cs typeface="Calibri" panose="020F0502020204030204"/>
            </a:endParaRPr>
          </a:p>
          <a:p>
            <a:r>
              <a:rPr lang="en-US" dirty="0">
                <a:solidFill>
                  <a:srgbClr val="0D0D0D"/>
                </a:solidFill>
                <a:ea typeface="+mn-lt"/>
                <a:cs typeface="+mn-lt"/>
              </a:rPr>
              <a:t>             Difficulty in integrating AI tools seamlessly into existing Clinical Decision Support Systems (CDSS).</a:t>
            </a:r>
            <a:endParaRPr lang="en-US" dirty="0">
              <a:ea typeface="Calibri" panose="020F0502020204030204"/>
              <a:cs typeface="Calibri" panose="020F0502020204030204"/>
            </a:endParaRPr>
          </a:p>
          <a:p>
            <a:pPr marL="285750" indent="-285750">
              <a:buFont typeface="Arial"/>
              <a:buChar char="•"/>
            </a:pPr>
            <a:endParaRPr lang="en-US" dirty="0">
              <a:solidFill>
                <a:srgbClr val="0D0D0D"/>
              </a:solidFill>
              <a:ea typeface="+mn-lt"/>
              <a:cs typeface="+mn-lt"/>
            </a:endParaRPr>
          </a:p>
          <a:p>
            <a:pPr marL="285750" indent="-285750">
              <a:buFont typeface="Arial"/>
              <a:buChar char="•"/>
            </a:pPr>
            <a:r>
              <a:rPr lang="en-US" b="1" dirty="0">
                <a:solidFill>
                  <a:srgbClr val="0D0D0D"/>
                </a:solidFill>
                <a:ea typeface="+mn-lt"/>
                <a:cs typeface="+mn-lt"/>
              </a:rPr>
              <a:t>Scalability</a:t>
            </a:r>
            <a:r>
              <a:rPr lang="en-US" dirty="0">
                <a:solidFill>
                  <a:srgbClr val="0D0D0D"/>
                </a:solidFill>
                <a:ea typeface="+mn-lt"/>
                <a:cs typeface="+mn-lt"/>
              </a:rPr>
              <a:t>:</a:t>
            </a:r>
            <a:endParaRPr lang="en-US" dirty="0">
              <a:ea typeface="Calibri" panose="020F0502020204030204"/>
              <a:cs typeface="Calibri" panose="020F0502020204030204"/>
            </a:endParaRPr>
          </a:p>
          <a:p>
            <a:r>
              <a:rPr lang="en-US" dirty="0">
                <a:solidFill>
                  <a:srgbClr val="0D0D0D"/>
                </a:solidFill>
                <a:ea typeface="+mn-lt"/>
                <a:cs typeface="+mn-lt"/>
              </a:rPr>
              <a:t>            Challenges in scaling models for large healthcare datasets while maintaining real-time performance</a:t>
            </a:r>
            <a:r>
              <a:rPr lang="en-US" dirty="0" smtClean="0">
                <a:solidFill>
                  <a:srgbClr val="0D0D0D"/>
                </a:solidFill>
                <a:ea typeface="+mn-lt"/>
                <a:cs typeface="+mn-lt"/>
              </a:rPr>
              <a:t>.</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92431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0C4D5-6CE6-1799-58D3-1130C0F95BB1}"/>
              </a:ext>
            </a:extLst>
          </p:cNvPr>
          <p:cNvSpPr txBox="1"/>
          <p:nvPr/>
        </p:nvSpPr>
        <p:spPr>
          <a:xfrm>
            <a:off x="126008" y="168010"/>
            <a:ext cx="11883956" cy="58785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2D3B45"/>
                </a:solidFill>
                <a:ea typeface="+mn-lt"/>
                <a:cs typeface="+mn-lt"/>
              </a:rPr>
              <a:t>References: </a:t>
            </a:r>
            <a:endParaRPr lang="en-US" sz="3200" b="1">
              <a:ea typeface="Calibri"/>
              <a:cs typeface="Calibri"/>
            </a:endParaRPr>
          </a:p>
          <a:p>
            <a:pPr marL="285750" indent="-285750">
              <a:buFont typeface="Arial"/>
              <a:buChar char="•"/>
            </a:pPr>
            <a:r>
              <a:rPr lang="en-US" smtClean="0">
                <a:solidFill>
                  <a:srgbClr val="2D3B45"/>
                </a:solidFill>
                <a:ea typeface="+mn-lt"/>
                <a:cs typeface="+mn-lt"/>
              </a:rPr>
              <a:t> </a:t>
            </a:r>
            <a:r>
              <a:rPr lang="en-US" err="1">
                <a:solidFill>
                  <a:srgbClr val="2D3B45"/>
                </a:solidFill>
                <a:ea typeface="+mn-lt"/>
                <a:cs typeface="+mn-lt"/>
              </a:rPr>
              <a:t>Kotschenreuther</a:t>
            </a:r>
            <a:r>
              <a:rPr lang="en-US">
                <a:solidFill>
                  <a:srgbClr val="2D3B45"/>
                </a:solidFill>
                <a:ea typeface="+mn-lt"/>
                <a:cs typeface="+mn-lt"/>
              </a:rPr>
              <a:t> , K. (2024). EHR-DS-QA: A Synthetic QA Dataset Derived from Medical Discharge Summaries for Enhanced Medical Information Retrieval Systems  (version 1.0.0). PhysioNet. </a:t>
            </a:r>
            <a:endParaRPr lang="en-US">
              <a:ea typeface="Calibri"/>
              <a:cs typeface="Calibri"/>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Chen</a:t>
            </a:r>
            <a:r>
              <a:rPr lang="en-US">
                <a:solidFill>
                  <a:srgbClr val="2D3B45"/>
                </a:solidFill>
                <a:ea typeface="+mn-lt"/>
                <a:cs typeface="+mn-lt"/>
              </a:rPr>
              <a:t>, J., Sun, Y., Chen, X., &amp; Chen, L. (2019). Clinical data mining in healthcare: A comprehensive review. Journal of Medical Systems, 43(4), 77-89. </a:t>
            </a:r>
            <a:endParaRPr lang="en-US">
              <a:ea typeface="Calibri"/>
              <a:cs typeface="Calibri"/>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 </a:t>
            </a:r>
            <a:r>
              <a:rPr lang="en-US">
                <a:solidFill>
                  <a:srgbClr val="2D3B45"/>
                </a:solidFill>
                <a:ea typeface="+mn-lt"/>
                <a:cs typeface="+mn-lt"/>
              </a:rPr>
              <a:t>Katz, G. E., Butte, A. J., &amp; Ghassemi, M. (2019). The importance of feature engineering in healthcare data science. Journal of C </a:t>
            </a:r>
            <a:r>
              <a:rPr lang="en-US" err="1">
                <a:solidFill>
                  <a:srgbClr val="2D3B45"/>
                </a:solidFill>
                <a:ea typeface="+mn-lt"/>
                <a:cs typeface="+mn-lt"/>
              </a:rPr>
              <a:t>linical</a:t>
            </a:r>
            <a:r>
              <a:rPr lang="en-US">
                <a:solidFill>
                  <a:srgbClr val="2D3B45"/>
                </a:solidFill>
                <a:ea typeface="+mn-lt"/>
                <a:cs typeface="+mn-lt"/>
              </a:rPr>
              <a:t> Informatics, 15(3), 45-54. </a:t>
            </a:r>
            <a:endParaRPr lang="en-US">
              <a:ea typeface="Calibri"/>
              <a:cs typeface="Calibri"/>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Troyanskaya</a:t>
            </a:r>
            <a:r>
              <a:rPr lang="en-US">
                <a:solidFill>
                  <a:srgbClr val="2D3B45"/>
                </a:solidFill>
                <a:ea typeface="+mn-lt"/>
                <a:cs typeface="+mn-lt"/>
              </a:rPr>
              <a:t>, O., Cantor, M., Sherlock, G., Brown, P., Hastie, T., </a:t>
            </a:r>
            <a:r>
              <a:rPr lang="en-US" err="1">
                <a:solidFill>
                  <a:srgbClr val="2D3B45"/>
                </a:solidFill>
                <a:ea typeface="+mn-lt"/>
                <a:cs typeface="+mn-lt"/>
              </a:rPr>
              <a:t>Tibshirani</a:t>
            </a:r>
            <a:r>
              <a:rPr lang="en-US">
                <a:solidFill>
                  <a:srgbClr val="2D3B45"/>
                </a:solidFill>
                <a:ea typeface="+mn-lt"/>
                <a:cs typeface="+mn-lt"/>
              </a:rPr>
              <a:t>, R., &amp; Botstein, D. (2001). Missing value estimation methods for DNA microarrays. Bioinformatics, 17(6), 520-525. </a:t>
            </a:r>
            <a:endParaRPr lang="en-US">
              <a:ea typeface="Calibri" panose="020F0502020204030204"/>
              <a:cs typeface="Calibri" panose="020F0502020204030204"/>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X</a:t>
            </a:r>
            <a:r>
              <a:rPr lang="en-US">
                <a:solidFill>
                  <a:srgbClr val="2D3B45"/>
                </a:solidFill>
                <a:ea typeface="+mn-lt"/>
                <a:cs typeface="+mn-lt"/>
              </a:rPr>
              <a:t>. Doe, et al. Machine Learning in Clinical Decision Support: Current Trends and Challenges. Journal of Healthcare Informatics, 2022. </a:t>
            </a:r>
            <a:endParaRPr lang="en-US">
              <a:ea typeface="Calibri"/>
              <a:cs typeface="Calibri"/>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 </a:t>
            </a:r>
            <a:r>
              <a:rPr lang="en-US">
                <a:solidFill>
                  <a:srgbClr val="2D3B45"/>
                </a:solidFill>
                <a:ea typeface="+mn-lt"/>
                <a:cs typeface="+mn-lt"/>
              </a:rPr>
              <a:t>A. Smith, et al. The Role of NLP in Enhancing CDS Systems. Medical Data Analysis, 2021. </a:t>
            </a:r>
            <a:endParaRPr lang="en-US">
              <a:ea typeface="Calibri"/>
              <a:cs typeface="Calibri"/>
            </a:endParaRPr>
          </a:p>
          <a:p>
            <a:pPr marL="285750" indent="-285750">
              <a:buFont typeface="Arial"/>
              <a:buChar char="•"/>
            </a:pPr>
            <a:endParaRPr lang="en-US">
              <a:solidFill>
                <a:srgbClr val="2D3B45"/>
              </a:solidFill>
              <a:ea typeface="+mn-lt"/>
              <a:cs typeface="+mn-lt"/>
            </a:endParaRPr>
          </a:p>
          <a:p>
            <a:pPr marL="285750" indent="-285750">
              <a:buFont typeface="Arial"/>
              <a:buChar char="•"/>
            </a:pPr>
            <a:r>
              <a:rPr lang="en-US" smtClean="0">
                <a:solidFill>
                  <a:srgbClr val="2D3B45"/>
                </a:solidFill>
                <a:ea typeface="+mn-lt"/>
                <a:cs typeface="+mn-lt"/>
              </a:rPr>
              <a:t>R</a:t>
            </a:r>
            <a:r>
              <a:rPr lang="en-US">
                <a:solidFill>
                  <a:srgbClr val="2D3B45"/>
                </a:solidFill>
                <a:ea typeface="+mn-lt"/>
                <a:cs typeface="+mn-lt"/>
              </a:rPr>
              <a:t>. Chen, et al. Explainable AI in Healthcare: A Comprehensive Review. Journal of AI  in Medicine, 2023.</a:t>
            </a:r>
            <a:endParaRPr lang="en-US">
              <a:ea typeface="Calibri"/>
              <a:cs typeface="Calibri"/>
            </a:endParaRPr>
          </a:p>
          <a:p>
            <a:pPr marL="342900" indent="-342900">
              <a:buFont typeface="Arial"/>
              <a:buChar char="•"/>
            </a:pPr>
            <a:endParaRPr lang="en-US" sz="2000">
              <a:ea typeface="Calibri"/>
              <a:cs typeface="Calibri"/>
            </a:endParaRPr>
          </a:p>
        </p:txBody>
      </p:sp>
    </p:spTree>
    <p:extLst>
      <p:ext uri="{BB962C8B-B14F-4D97-AF65-F5344CB8AC3E}">
        <p14:creationId xmlns:p14="http://schemas.microsoft.com/office/powerpoint/2010/main" val="3617239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8247643-37AB-47DE-B7BD-7A64FEB133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AEBC3119-F8E7-4266-91B8-7A1E808B48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46">
            <a:extLst>
              <a:ext uri="{FF2B5EF4-FFF2-40B4-BE49-F238E27FC236}">
                <a16:creationId xmlns:a16="http://schemas.microsoft.com/office/drawing/2014/main" id="{57D15890-6502-4FAA-AB03-AFAC88EE29D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thank you card with a circle and text&#10;&#10;Description automatically generated">
            <a:extLst>
              <a:ext uri="{FF2B5EF4-FFF2-40B4-BE49-F238E27FC236}">
                <a16:creationId xmlns:a16="http://schemas.microsoft.com/office/drawing/2014/main" id="{3D51A934-37D8-7D5A-F3CD-710A8DD38B82}"/>
              </a:ext>
            </a:extLst>
          </p:cNvPr>
          <p:cNvPicPr>
            <a:picLocks noChangeAspect="1"/>
          </p:cNvPicPr>
          <p:nvPr/>
        </p:nvPicPr>
        <p:blipFill>
          <a:blip r:embed="rId2">
            <a:alphaModFix amt="35000"/>
            <a:extLst/>
          </a:blip>
          <a:srcRect t="12222" b="27294"/>
          <a:stretch/>
        </p:blipFill>
        <p:spPr>
          <a:xfrm>
            <a:off x="20" y="10"/>
            <a:ext cx="12191980" cy="6857990"/>
          </a:xfrm>
          <a:prstGeom prst="rect">
            <a:avLst/>
          </a:prstGeom>
        </p:spPr>
      </p:pic>
      <p:cxnSp>
        <p:nvCxnSpPr>
          <p:cNvPr id="48" name="Straight Connector 47">
            <a:extLst>
              <a:ext uri="{FF2B5EF4-FFF2-40B4-BE49-F238E27FC236}">
                <a16:creationId xmlns:a16="http://schemas.microsoft.com/office/drawing/2014/main" id="{25C014F1-8E33-495F-A49E-7911F19D89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766DCCC-7DBE-D7AE-F635-97CA7B4B3E92}"/>
              </a:ext>
            </a:extLst>
          </p:cNvPr>
          <p:cNvSpPr txBox="1"/>
          <p:nvPr/>
        </p:nvSpPr>
        <p:spPr>
          <a:xfrm>
            <a:off x="1097280" y="1845734"/>
            <a:ext cx="10058400" cy="402336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defTabSz="914400">
              <a:lnSpc>
                <a:spcPct val="90000"/>
              </a:lnSpc>
              <a:spcAft>
                <a:spcPts val="600"/>
              </a:spcAft>
              <a:buClr>
                <a:schemeClr val="accent1"/>
              </a:buClr>
              <a:buFont typeface="Calibri" panose="020F0502020204030204" pitchFamily="34" charset="0"/>
            </a:pPr>
            <a:r>
              <a:rPr lang="en-US" b="1"/>
              <a:t>Conclusion :</a:t>
            </a:r>
            <a:endParaRPr lang="en-US"/>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r>
              <a:rPr lang="en-US"/>
              <a:t>Developed accurate AI models for predicting health risks, utilizing Logistic Regression, Decision Trees, and Neural Networks. Focused on robust data preprocessing and feature engineering to enhance model performance. The project showcases the potential of AI in improving clinical decision-making and paves the way for future integration with real-time healthcare systems.</a:t>
            </a:r>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a:p>
            <a:pPr defTabSz="914400">
              <a:lnSpc>
                <a:spcPct val="90000"/>
              </a:lnSpc>
              <a:spcAft>
                <a:spcPts val="600"/>
              </a:spcAft>
              <a:buClr>
                <a:schemeClr val="accent1"/>
              </a:buClr>
              <a:buFont typeface="Calibri" panose="020F0502020204030204" pitchFamily="34" charset="0"/>
            </a:pPr>
            <a:endParaRPr lang="en-US" b="1"/>
          </a:p>
        </p:txBody>
      </p:sp>
      <p:sp>
        <p:nvSpPr>
          <p:cNvPr id="49" name="Rectangle 48">
            <a:extLst>
              <a:ext uri="{FF2B5EF4-FFF2-40B4-BE49-F238E27FC236}">
                <a16:creationId xmlns:a16="http://schemas.microsoft.com/office/drawing/2014/main" id="{7DD2B04A-1137-44B5-B028-ACB68B02C7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49AA227F-6DA2-4C84-A893-F326972F0F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9901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069" y="246185"/>
            <a:ext cx="11473961" cy="6124754"/>
          </a:xfrm>
          <a:prstGeom prst="rect">
            <a:avLst/>
          </a:prstGeom>
          <a:noFill/>
        </p:spPr>
        <p:txBody>
          <a:bodyPr wrap="square" lIns="91440" tIns="45720" rIns="91440" bIns="45720" rtlCol="0" anchor="t">
            <a:spAutoFit/>
          </a:bodyPr>
          <a:lstStyle/>
          <a:p>
            <a:r>
              <a:rPr lang="en-US" sz="3200" b="1" dirty="0"/>
              <a:t>Optimizing Health Risk Predictions with AI and Data </a:t>
            </a:r>
            <a:r>
              <a:rPr lang="en-US" sz="3200" b="1" dirty="0" smtClean="0"/>
              <a:t>Accuracy</a:t>
            </a:r>
            <a:endParaRPr lang="en-US" sz="3200" b="1">
              <a:ea typeface="Calibri"/>
              <a:cs typeface="Calibri"/>
            </a:endParaRPr>
          </a:p>
          <a:p>
            <a:endParaRPr lang="en-US" sz="3200">
              <a:ea typeface="Calibri"/>
              <a:cs typeface="Calibri"/>
            </a:endParaRPr>
          </a:p>
          <a:p>
            <a:r>
              <a:rPr lang="en-US" sz="2000" dirty="0" smtClean="0"/>
              <a:t>Integrating </a:t>
            </a:r>
            <a:r>
              <a:rPr lang="en-US" sz="2000" dirty="0"/>
              <a:t>AI into Clinical Decision Support </a:t>
            </a:r>
            <a:r>
              <a:rPr lang="en-US" sz="2000" dirty="0" smtClean="0"/>
              <a:t>Systems</a:t>
            </a:r>
            <a:endParaRPr lang="en-US" sz="2000">
              <a:ea typeface="Calibri"/>
              <a:cs typeface="Calibri"/>
            </a:endParaRPr>
          </a:p>
          <a:p>
            <a:endParaRPr lang="en-US" sz="3200" b="1" dirty="0"/>
          </a:p>
          <a:p>
            <a:endParaRPr lang="en-US" sz="3200" b="1" dirty="0"/>
          </a:p>
          <a:p>
            <a:endParaRPr lang="en-US" sz="3200" b="1" dirty="0" smtClean="0"/>
          </a:p>
          <a:p>
            <a:endParaRPr lang="en-US" sz="3200" b="1" dirty="0"/>
          </a:p>
          <a:p>
            <a:endParaRPr lang="en-US" sz="3200" b="1" dirty="0" smtClean="0"/>
          </a:p>
          <a:p>
            <a:endParaRPr lang="en-US" sz="3200" b="1" dirty="0"/>
          </a:p>
          <a:p>
            <a:endParaRPr lang="en-US" sz="3200" b="1" dirty="0" smtClean="0"/>
          </a:p>
          <a:p>
            <a:endParaRPr lang="en-US" sz="3200" b="1" dirty="0"/>
          </a:p>
          <a:p>
            <a:endParaRPr lang="en-US" sz="2000" b="1" dirty="0" smtClean="0"/>
          </a:p>
          <a:p>
            <a:endParaRPr lang="en-US" sz="2000" b="1" dirty="0"/>
          </a:p>
          <a:p>
            <a:endParaRPr lang="en-US" sz="1200">
              <a:ea typeface="Calibri"/>
              <a:cs typeface="Calibri"/>
            </a:endParaRPr>
          </a:p>
        </p:txBody>
      </p:sp>
      <p:sp>
        <p:nvSpPr>
          <p:cNvPr id="5" name="TextBox 4"/>
          <p:cNvSpPr txBox="1"/>
          <p:nvPr/>
        </p:nvSpPr>
        <p:spPr>
          <a:xfrm>
            <a:off x="509954" y="1995853"/>
            <a:ext cx="5249008" cy="3416320"/>
          </a:xfrm>
          <a:prstGeom prst="rect">
            <a:avLst/>
          </a:prstGeom>
          <a:noFill/>
        </p:spPr>
        <p:txBody>
          <a:bodyPr wrap="square" rtlCol="0">
            <a:spAutoFit/>
          </a:bodyPr>
          <a:lstStyle/>
          <a:p>
            <a:pPr marL="457200" indent="-457200">
              <a:buFont typeface="Arial" panose="020B0604020202020204" pitchFamily="34" charset="0"/>
              <a:buChar char="•"/>
            </a:pPr>
            <a:r>
              <a:rPr lang="en-US" b="1" dirty="0"/>
              <a:t>Project Focus: </a:t>
            </a:r>
            <a:r>
              <a:rPr lang="en-US" dirty="0"/>
              <a:t>Enhancing healthcare predictions by improving patient data quality in Electronic Health Records (EHRs</a:t>
            </a:r>
            <a:r>
              <a:rPr lang="en-US" dirty="0" smtClean="0"/>
              <a:t>).</a:t>
            </a:r>
          </a:p>
          <a:p>
            <a:endParaRPr lang="en-US" dirty="0"/>
          </a:p>
          <a:p>
            <a:pPr marL="457200" indent="-457200">
              <a:buFont typeface="Arial" panose="020B0604020202020204" pitchFamily="34" charset="0"/>
              <a:buChar char="•"/>
            </a:pPr>
            <a:r>
              <a:rPr lang="en-US" b="1" dirty="0"/>
              <a:t>Key Objective: </a:t>
            </a:r>
            <a:r>
              <a:rPr lang="en-US" dirty="0"/>
              <a:t>Providing reliable, personalized health insights through advanced machine learning models</a:t>
            </a:r>
            <a:r>
              <a:rPr lang="en-US" dirty="0" smtClean="0"/>
              <a:t>.</a:t>
            </a:r>
          </a:p>
          <a:p>
            <a:endParaRPr lang="en-US" dirty="0"/>
          </a:p>
          <a:p>
            <a:pPr marL="457200" indent="-457200">
              <a:buFont typeface="Arial" panose="020B0604020202020204" pitchFamily="34" charset="0"/>
              <a:buChar char="•"/>
            </a:pPr>
            <a:r>
              <a:rPr lang="en-US" b="1" dirty="0"/>
              <a:t> Significance: </a:t>
            </a:r>
            <a:r>
              <a:rPr lang="en-US" dirty="0"/>
              <a:t>Transforming patient care with accurate risk assessments and real-time decision-making support.</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9008" y="1732084"/>
            <a:ext cx="4470759" cy="32179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987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939" y="386861"/>
            <a:ext cx="11020975" cy="5430352"/>
          </a:xfrm>
          <a:prstGeom prst="rect">
            <a:avLst/>
          </a:prstGeom>
        </p:spPr>
      </p:pic>
    </p:spTree>
    <p:extLst>
      <p:ext uri="{BB962C8B-B14F-4D97-AF65-F5344CB8AC3E}">
        <p14:creationId xmlns:p14="http://schemas.microsoft.com/office/powerpoint/2010/main" val="732900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844" y="627551"/>
            <a:ext cx="9004056" cy="5589922"/>
          </a:xfrm>
          <a:prstGeom prst="rect">
            <a:avLst/>
          </a:prstGeom>
        </p:spPr>
      </p:pic>
    </p:spTree>
    <p:extLst>
      <p:ext uri="{BB962C8B-B14F-4D97-AF65-F5344CB8AC3E}">
        <p14:creationId xmlns:p14="http://schemas.microsoft.com/office/powerpoint/2010/main" val="1986953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072" y="447503"/>
            <a:ext cx="11810722" cy="4159665"/>
          </a:xfrm>
          <a:prstGeom prst="rect">
            <a:avLst/>
          </a:prstGeom>
        </p:spPr>
      </p:pic>
      <p:sp>
        <p:nvSpPr>
          <p:cNvPr id="4" name="Rectangle 3"/>
          <p:cNvSpPr/>
          <p:nvPr/>
        </p:nvSpPr>
        <p:spPr>
          <a:xfrm>
            <a:off x="498229" y="5237928"/>
            <a:ext cx="9674469" cy="923330"/>
          </a:xfrm>
          <a:prstGeom prst="rect">
            <a:avLst/>
          </a:prstGeom>
        </p:spPr>
        <p:txBody>
          <a:bodyPr wrap="square">
            <a:spAutoFit/>
          </a:bodyPr>
          <a:lstStyle/>
          <a:p>
            <a:r>
              <a:rPr lang="en-US" b="1" dirty="0"/>
              <a:t>"A Survey on Deep Learning Techniques for Predictive Analytics in Healthcare"</a:t>
            </a:r>
          </a:p>
          <a:p>
            <a:r>
              <a:rPr lang="en-US" b="1" dirty="0"/>
              <a:t>Authors: S. R. Pfohl, A. Foryciarz, and N. H. Shah</a:t>
            </a:r>
          </a:p>
          <a:p>
            <a:r>
              <a:rPr lang="en-US" b="1" dirty="0"/>
              <a:t>Published: 2024</a:t>
            </a:r>
          </a:p>
        </p:txBody>
      </p:sp>
    </p:spTree>
    <p:extLst>
      <p:ext uri="{BB962C8B-B14F-4D97-AF65-F5344CB8AC3E}">
        <p14:creationId xmlns:p14="http://schemas.microsoft.com/office/powerpoint/2010/main" val="2043629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884" y="70338"/>
            <a:ext cx="11720148" cy="6678751"/>
          </a:xfrm>
          <a:prstGeom prst="rect">
            <a:avLst/>
          </a:prstGeom>
          <a:noFill/>
        </p:spPr>
        <p:txBody>
          <a:bodyPr wrap="square" rtlCol="0">
            <a:spAutoFit/>
          </a:bodyPr>
          <a:lstStyle/>
          <a:p>
            <a:r>
              <a:rPr lang="en-US" sz="2800" b="1" dirty="0" smtClean="0"/>
              <a:t>DATASET OVERVIEW</a:t>
            </a:r>
          </a:p>
          <a:p>
            <a:endParaRPr lang="en-US" sz="2800" b="1" dirty="0"/>
          </a:p>
          <a:p>
            <a:endParaRPr lang="en-US" sz="2800" b="1" dirty="0" smtClean="0"/>
          </a:p>
          <a:p>
            <a:endParaRPr lang="en-US" sz="2800" b="1" dirty="0"/>
          </a:p>
          <a:p>
            <a:endParaRPr lang="en-US" sz="2800" b="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818" y="2066192"/>
            <a:ext cx="7533225" cy="4128854"/>
          </a:xfrm>
          <a:prstGeom prst="rect">
            <a:avLst/>
          </a:prstGeom>
        </p:spPr>
      </p:pic>
      <p:pic>
        <p:nvPicPr>
          <p:cNvPr id="7" name="Picture 6"/>
          <p:cNvPicPr>
            <a:picLocks noChangeAspect="1"/>
          </p:cNvPicPr>
          <p:nvPr/>
        </p:nvPicPr>
        <p:blipFill>
          <a:blip r:embed="rId3"/>
          <a:stretch>
            <a:fillRect/>
          </a:stretch>
        </p:blipFill>
        <p:spPr>
          <a:xfrm>
            <a:off x="711981" y="782587"/>
            <a:ext cx="10199274" cy="729562"/>
          </a:xfrm>
          <a:prstGeom prst="rect">
            <a:avLst/>
          </a:prstGeom>
        </p:spPr>
      </p:pic>
    </p:spTree>
    <p:extLst>
      <p:ext uri="{BB962C8B-B14F-4D97-AF65-F5344CB8AC3E}">
        <p14:creationId xmlns:p14="http://schemas.microsoft.com/office/powerpoint/2010/main" val="151885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069" y="228601"/>
            <a:ext cx="11473961" cy="5755422"/>
          </a:xfrm>
          <a:prstGeom prst="rect">
            <a:avLst/>
          </a:prstGeom>
          <a:noFill/>
        </p:spPr>
        <p:txBody>
          <a:bodyPr wrap="square" rtlCol="0">
            <a:spAutoFit/>
          </a:bodyPr>
          <a:lstStyle/>
          <a:p>
            <a:r>
              <a:rPr lang="en-US" sz="3200" b="1" dirty="0"/>
              <a:t>Data Preprocessing and Cleaning</a:t>
            </a:r>
            <a:r>
              <a:rPr lang="en-US" sz="2000" dirty="0"/>
              <a:t> </a:t>
            </a:r>
          </a:p>
          <a:p>
            <a:endParaRPr lang="en-US" sz="2000" dirty="0" smtClean="0"/>
          </a:p>
          <a:p>
            <a:r>
              <a:rPr lang="en-US" sz="2000" dirty="0"/>
              <a:t>Ensuring Data Quality in EHR Systems</a:t>
            </a:r>
          </a:p>
          <a:p>
            <a:endParaRPr lang="en-US" sz="3200" b="1" dirty="0"/>
          </a:p>
          <a:p>
            <a:endParaRPr lang="en-US" sz="3200" b="1" dirty="0"/>
          </a:p>
          <a:p>
            <a:endParaRPr lang="en-US" sz="3200" b="1" dirty="0" smtClean="0"/>
          </a:p>
          <a:p>
            <a:endParaRPr lang="en-US" sz="3200" b="1" dirty="0"/>
          </a:p>
          <a:p>
            <a:endParaRPr lang="en-US" sz="3200" b="1" dirty="0" smtClean="0"/>
          </a:p>
          <a:p>
            <a:endParaRPr lang="en-US" sz="3200" b="1" dirty="0"/>
          </a:p>
          <a:p>
            <a:endParaRPr lang="en-US" sz="3200" b="1" dirty="0" smtClean="0"/>
          </a:p>
          <a:p>
            <a:endParaRPr lang="en-US" sz="3200" b="1" dirty="0"/>
          </a:p>
          <a:p>
            <a:endParaRPr lang="en-US" sz="2000" b="1" dirty="0" smtClean="0"/>
          </a:p>
          <a:p>
            <a:endParaRPr lang="en-US" sz="2000" b="1" dirty="0"/>
          </a:p>
        </p:txBody>
      </p:sp>
      <p:sp>
        <p:nvSpPr>
          <p:cNvPr id="5" name="TextBox 4"/>
          <p:cNvSpPr txBox="1"/>
          <p:nvPr/>
        </p:nvSpPr>
        <p:spPr>
          <a:xfrm>
            <a:off x="167054" y="1569658"/>
            <a:ext cx="5249008" cy="5078313"/>
          </a:xfrm>
          <a:prstGeom prst="rect">
            <a:avLst/>
          </a:prstGeom>
          <a:noFill/>
        </p:spPr>
        <p:txBody>
          <a:bodyPr wrap="square" rtlCol="0">
            <a:spAutoFit/>
          </a:bodyPr>
          <a:lstStyle/>
          <a:p>
            <a:pPr marL="285750" indent="-285750">
              <a:buFont typeface="Arial" panose="020B0604020202020204" pitchFamily="34" charset="0"/>
              <a:buChar char="•"/>
            </a:pPr>
            <a:r>
              <a:rPr lang="en-US" b="1" dirty="0"/>
              <a:t>Handling Missing Values: </a:t>
            </a:r>
            <a:r>
              <a:rPr lang="en-US" dirty="0"/>
              <a:t>Applied mean and mode imputation for numerical and categorical variables to ensure data completeness.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 Detection: </a:t>
            </a:r>
            <a:r>
              <a:rPr lang="en-US" dirty="0"/>
              <a:t>Used Z-score method to identify and minimize the impact of outliers on model performance.</a:t>
            </a:r>
          </a:p>
          <a:p>
            <a:endParaRPr lang="en-US" dirty="0" smtClean="0"/>
          </a:p>
          <a:p>
            <a:pPr marL="285750" indent="-285750">
              <a:buFont typeface="Arial" panose="020B0604020202020204" pitchFamily="34" charset="0"/>
              <a:buChar char="•"/>
            </a:pPr>
            <a:r>
              <a:rPr lang="en-US" b="1" dirty="0" smtClean="0"/>
              <a:t>C</a:t>
            </a:r>
            <a:r>
              <a:rPr lang="en-US" b="1" dirty="0"/>
              <a:t>ategorical </a:t>
            </a:r>
            <a:r>
              <a:rPr lang="en-US" b="1" dirty="0" smtClean="0"/>
              <a:t>data: </a:t>
            </a:r>
            <a:r>
              <a:rPr lang="en-US" dirty="0"/>
              <a:t>feature encoding was applied using one-hot encoding to convert categorical variables into numerical </a:t>
            </a:r>
            <a:r>
              <a:rPr lang="en-US" dirty="0" smtClean="0"/>
              <a:t>format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Numerical data</a:t>
            </a:r>
            <a:r>
              <a:rPr lang="en-US" dirty="0"/>
              <a:t>:Standardization was performed using StandardScaler to scale numerical features, ensuring they have a mean of 0 and a standard deviation of 1.</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2"/>
          <a:stretch>
            <a:fillRect/>
          </a:stretch>
        </p:blipFill>
        <p:spPr>
          <a:xfrm>
            <a:off x="7743895" y="1569658"/>
            <a:ext cx="3286584" cy="2772162"/>
          </a:xfrm>
          <a:prstGeom prst="rect">
            <a:avLst/>
          </a:prstGeom>
        </p:spPr>
      </p:pic>
      <p:sp>
        <p:nvSpPr>
          <p:cNvPr id="8" name="TextBox 7"/>
          <p:cNvSpPr txBox="1"/>
          <p:nvPr/>
        </p:nvSpPr>
        <p:spPr>
          <a:xfrm>
            <a:off x="8502160" y="1019908"/>
            <a:ext cx="3560885" cy="369332"/>
          </a:xfrm>
          <a:prstGeom prst="rect">
            <a:avLst/>
          </a:prstGeom>
          <a:noFill/>
        </p:spPr>
        <p:txBody>
          <a:bodyPr wrap="square" rtlCol="0">
            <a:spAutoFit/>
          </a:bodyPr>
          <a:lstStyle/>
          <a:p>
            <a:r>
              <a:rPr lang="en-US" dirty="0" smtClean="0"/>
              <a:t>MISSING VALUES </a:t>
            </a:r>
            <a:endParaRPr lang="en-US" dirty="0"/>
          </a:p>
        </p:txBody>
      </p:sp>
    </p:spTree>
    <p:extLst>
      <p:ext uri="{BB962C8B-B14F-4D97-AF65-F5344CB8AC3E}">
        <p14:creationId xmlns:p14="http://schemas.microsoft.com/office/powerpoint/2010/main" val="292183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8333" y="2262249"/>
            <a:ext cx="5345723" cy="31464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65" y="397181"/>
            <a:ext cx="5353153" cy="302302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34285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069" y="246185"/>
            <a:ext cx="11473961" cy="6063198"/>
          </a:xfrm>
          <a:prstGeom prst="rect">
            <a:avLst/>
          </a:prstGeom>
          <a:noFill/>
        </p:spPr>
        <p:txBody>
          <a:bodyPr wrap="square" rtlCol="0">
            <a:spAutoFit/>
          </a:bodyPr>
          <a:lstStyle/>
          <a:p>
            <a:r>
              <a:rPr lang="en-US" sz="3200" b="1" dirty="0"/>
              <a:t>Feature Engineering and Model Building</a:t>
            </a:r>
            <a:endParaRPr lang="en-US" sz="2000" dirty="0" smtClean="0"/>
          </a:p>
          <a:p>
            <a:endParaRPr lang="en-US" sz="2000" dirty="0" smtClean="0"/>
          </a:p>
          <a:p>
            <a:r>
              <a:rPr lang="en-US" sz="2000" dirty="0" smtClean="0"/>
              <a:t>Enhancing </a:t>
            </a:r>
            <a:r>
              <a:rPr lang="en-US" sz="2000" dirty="0"/>
              <a:t>Predictive Accuracy with Advanced Techniques</a:t>
            </a:r>
            <a:endParaRPr lang="en-US" sz="2000" b="1" dirty="0"/>
          </a:p>
          <a:p>
            <a:endParaRPr lang="en-US" sz="2000" b="1" dirty="0" smtClean="0"/>
          </a:p>
          <a:p>
            <a:endParaRPr lang="en-US" sz="3200" b="1" dirty="0"/>
          </a:p>
          <a:p>
            <a:endParaRPr lang="en-US" sz="3200" b="1" dirty="0"/>
          </a:p>
          <a:p>
            <a:endParaRPr lang="en-US" sz="3200" b="1" dirty="0" smtClean="0"/>
          </a:p>
          <a:p>
            <a:endParaRPr lang="en-US" sz="3200" b="1" dirty="0"/>
          </a:p>
          <a:p>
            <a:endParaRPr lang="en-US" sz="3200" b="1" dirty="0" smtClean="0"/>
          </a:p>
          <a:p>
            <a:endParaRPr lang="en-US" sz="3200" b="1" dirty="0"/>
          </a:p>
          <a:p>
            <a:endParaRPr lang="en-US" sz="3200" b="1" dirty="0" smtClean="0"/>
          </a:p>
          <a:p>
            <a:endParaRPr lang="en-US" sz="2000" b="1" dirty="0" smtClean="0"/>
          </a:p>
          <a:p>
            <a:endParaRPr lang="en-US" sz="2000" b="1" dirty="0"/>
          </a:p>
          <a:p>
            <a:endParaRPr lang="en-US" sz="3200" b="1" dirty="0" smtClean="0"/>
          </a:p>
        </p:txBody>
      </p:sp>
      <p:sp>
        <p:nvSpPr>
          <p:cNvPr id="5" name="TextBox 4"/>
          <p:cNvSpPr txBox="1"/>
          <p:nvPr/>
        </p:nvSpPr>
        <p:spPr>
          <a:xfrm>
            <a:off x="549518" y="2087932"/>
            <a:ext cx="556553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Feature Engineering: </a:t>
            </a:r>
            <a:r>
              <a:rPr lang="en-US" dirty="0"/>
              <a:t>Developed new variables like hospital stay duration and combined clinical attributes for </a:t>
            </a:r>
            <a:r>
              <a:rPr lang="en-US" dirty="0" smtClean="0"/>
              <a:t>a richer </a:t>
            </a:r>
            <a:r>
              <a:rPr lang="en-US" dirty="0"/>
              <a:t>predictive context</a:t>
            </a:r>
            <a:r>
              <a:rPr lang="en-US" dirty="0" smtClean="0"/>
              <a:t>.</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Machine </a:t>
            </a:r>
            <a:r>
              <a:rPr lang="en-US" b="1" dirty="0"/>
              <a:t>Learning Models: </a:t>
            </a:r>
            <a:r>
              <a:rPr lang="en-US" dirty="0"/>
              <a:t>ImplementedLogistic Regression, Decision Trees, and Neural Networks to capture diverse data patterns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Balancing Classes: </a:t>
            </a:r>
            <a:r>
              <a:rPr lang="en-US" dirty="0"/>
              <a:t>Addressed class imbalances using SMOTE to improve model fairness and sensitivity.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3966" y="1815557"/>
            <a:ext cx="4374174" cy="34070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90458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3094</TotalTime>
  <Words>1032</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Optimizing Health Risk Predictions with AI and Data Accuracy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Varshitha Reddy</dc:creator>
  <cp:lastModifiedBy>Varshitha Reddy</cp:lastModifiedBy>
  <cp:revision>66</cp:revision>
  <dcterms:created xsi:type="dcterms:W3CDTF">2024-11-30T21:06:44Z</dcterms:created>
  <dcterms:modified xsi:type="dcterms:W3CDTF">2024-12-03T00:55:42Z</dcterms:modified>
</cp:coreProperties>
</file>