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39" autoAdjust="0"/>
  </p:normalViewPr>
  <p:slideViewPr>
    <p:cSldViewPr snapToGrid="0">
      <p:cViewPr>
        <p:scale>
          <a:sx n="60" d="100"/>
          <a:sy n="60" d="100"/>
        </p:scale>
        <p:origin x="1107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A51B-D340-4BFA-92B2-58FC5B7B475A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4CE3A-1916-4413-A54D-473EDC664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9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0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개괄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3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선택된 파일을 에디터에 띄우기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7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망가프로젝트 둘 다 열어두기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마스크 생성 중에 사용자 편집 불가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1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다른 마스크는 가능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2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 </a:t>
            </a:r>
            <a:r>
              <a:rPr lang="ko-KR" altLang="en-US" dirty="0" smtClean="0"/>
              <a:t>텍스트 제거 작업 중에 마스크 편집 가능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9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 </a:t>
            </a:r>
            <a:r>
              <a:rPr lang="ko-KR" altLang="en-US" dirty="0" smtClean="0"/>
              <a:t>한번에 여러 이미지 작업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0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 </a:t>
            </a:r>
            <a:r>
              <a:rPr lang="ko-KR" altLang="en-US" dirty="0" smtClean="0"/>
              <a:t>한번에 여러 이미지 작업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4CE3A-1916-4413-A54D-473EDC664E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1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6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0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0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8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9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5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9C28-556D-45BB-887B-07321AB8D68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5013-834A-440B-87FF-48917583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0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15.jpe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.png"/><Relationship Id="rId5" Type="http://schemas.openxmlformats.org/officeDocument/2006/relationships/image" Target="../media/image15.jpeg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5.jpeg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5.jpeg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5.jpeg"/><Relationship Id="rId9" Type="http://schemas.openxmlformats.org/officeDocument/2006/relationships/image" Target="../media/image18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5.jpe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5.jpe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b="1" dirty="0" smtClean="0"/>
              <a:t>tool-bar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109140" y="783000"/>
            <a:ext cx="3345500" cy="52071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explorer</a:t>
            </a:r>
            <a:endParaRPr lang="ko-KR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editor</a:t>
            </a:r>
            <a:endParaRPr lang="ko-KR" alt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status-bar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progress bar</a:t>
            </a:r>
            <a:endParaRPr lang="ko-KR" alt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8109140" y="6050371"/>
            <a:ext cx="2014966" cy="38328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47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109140" y="848705"/>
            <a:ext cx="3345500" cy="5141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개괄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망가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프로젝트를 열면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이전 실행에서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마지막으로 편집했던 만화를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에디터에 띄움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r"/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망가 프로젝트를 생성하고 처음 열 경우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첫번째 이미지를 에디터에 띄움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스테이터스 바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프로그레스 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919876"/>
            <a:ext cx="329724" cy="45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52651" y="96281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닫힌 망가 프로젝트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1429093"/>
            <a:ext cx="329724" cy="455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2651" y="147203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endParaRPr lang="ko-KR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826" y="3338445"/>
            <a:ext cx="1101594" cy="10297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34" y="3335053"/>
            <a:ext cx="1103472" cy="10242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954" y="4371164"/>
            <a:ext cx="1103109" cy="10182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41" y="4368196"/>
            <a:ext cx="1103472" cy="1018120"/>
          </a:xfrm>
          <a:prstGeom prst="rect">
            <a:avLst/>
          </a:prstGeom>
        </p:spPr>
      </p:pic>
      <p:pic>
        <p:nvPicPr>
          <p:cNvPr id="35" name="Picture 2" descr="https://otocin.dev/files/imagecon/438/444/13029f5cd815a1e1008f933ee93583f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899" y="2153213"/>
            <a:ext cx="1002008" cy="10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9819345" y="2182833"/>
            <a:ext cx="1028561" cy="9945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마스크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" name="Picture 2" descr="https://otocin.dev/files/imagecon/438/444/13029f5cd815a1e1008f933ee93583f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1" y="999740"/>
            <a:ext cx="3308954" cy="330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8199135" y="2055781"/>
            <a:ext cx="3165509" cy="1239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8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109140" y="848705"/>
            <a:ext cx="3345500" cy="5141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선택된 파일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에디터에 띄우기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스테이터스 바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프로그레스 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919876"/>
            <a:ext cx="329724" cy="45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52651" y="96281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닫힌 망가 프로젝트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1429093"/>
            <a:ext cx="329724" cy="455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2651" y="147203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endParaRPr lang="ko-KR" altLang="en-US" dirty="0"/>
          </a:p>
        </p:txBody>
      </p:sp>
      <p:pic>
        <p:nvPicPr>
          <p:cNvPr id="1026" name="Picture 2" descr="https://otocin.dev/files/imagecon/438/444/13029f5cd815a1e1008f933ee93583f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44" y="4264284"/>
            <a:ext cx="1002008" cy="10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826" y="1911426"/>
            <a:ext cx="1101594" cy="102975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781890" y="4293904"/>
            <a:ext cx="1028561" cy="9945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마스크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34" y="1908034"/>
            <a:ext cx="1103472" cy="10242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3954" y="3034196"/>
            <a:ext cx="1103109" cy="10182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41" y="3031228"/>
            <a:ext cx="1103472" cy="10181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2927" y="2944087"/>
            <a:ext cx="3165509" cy="1239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92" y="848705"/>
            <a:ext cx="4811459" cy="44413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3" y="840014"/>
            <a:ext cx="4856652" cy="450991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19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109140" y="848705"/>
            <a:ext cx="3345500" cy="5141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망가 프로젝트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둘 다 열어두기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스테이터스 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919876"/>
            <a:ext cx="329724" cy="45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52651" y="96281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2364268"/>
            <a:ext cx="329724" cy="455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2651" y="240721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826" y="2846601"/>
            <a:ext cx="1101594" cy="102975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602444" y="5199460"/>
            <a:ext cx="2208007" cy="1024168"/>
            <a:chOff x="8602444" y="5199460"/>
            <a:chExt cx="2208007" cy="1024168"/>
          </a:xfrm>
        </p:grpSpPr>
        <p:pic>
          <p:nvPicPr>
            <p:cNvPr id="1026" name="Picture 2" descr="https://otocin.dev/files/imagecon/438/444/13029f5cd815a1e1008f933ee93583f6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426"/>
            <a:stretch/>
          </p:blipFill>
          <p:spPr bwMode="auto">
            <a:xfrm>
              <a:off x="8602444" y="5199460"/>
              <a:ext cx="1002008" cy="73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9781890" y="5229079"/>
              <a:ext cx="1028561" cy="994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마스크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34" y="2843209"/>
            <a:ext cx="1103472" cy="10242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3954" y="3969371"/>
            <a:ext cx="1103109" cy="10182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41" y="3966403"/>
            <a:ext cx="1103472" cy="10181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2928" y="3879262"/>
            <a:ext cx="3026964" cy="1239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92" y="848705"/>
            <a:ext cx="4811459" cy="44413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3" y="840014"/>
            <a:ext cx="4856652" cy="45099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프로그레스 바</a:t>
            </a:r>
            <a:endParaRPr lang="ko-KR" alt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5950" y="1370287"/>
            <a:ext cx="991797" cy="97669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595354" y="1357743"/>
            <a:ext cx="1215097" cy="994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처리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안 된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마스크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3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109140" y="848705"/>
            <a:ext cx="3345500" cy="5141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/>
              <a:t>마스크 생성 중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사용자는 마스크</a:t>
            </a:r>
            <a:endParaRPr lang="en-US" altLang="ko-KR" dirty="0"/>
          </a:p>
          <a:p>
            <a:pPr algn="r"/>
            <a:r>
              <a:rPr lang="ko-KR" altLang="en-US" dirty="0" smtClean="0"/>
              <a:t>편집 </a:t>
            </a:r>
            <a:r>
              <a:rPr lang="ko-KR" altLang="en-US" dirty="0" smtClean="0"/>
              <a:t>불가능</a:t>
            </a:r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스테이터스 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919876"/>
            <a:ext cx="329724" cy="45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52651" y="96281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2364268"/>
            <a:ext cx="329724" cy="455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2651" y="240721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826" y="2846601"/>
            <a:ext cx="1101594" cy="102975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602444" y="5199460"/>
            <a:ext cx="2208007" cy="1024168"/>
            <a:chOff x="8602444" y="5199460"/>
            <a:chExt cx="2208007" cy="1024168"/>
          </a:xfrm>
        </p:grpSpPr>
        <p:pic>
          <p:nvPicPr>
            <p:cNvPr id="1026" name="Picture 2" descr="https://otocin.dev/files/imagecon/438/444/13029f5cd815a1e1008f933ee93583f6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426"/>
            <a:stretch/>
          </p:blipFill>
          <p:spPr bwMode="auto">
            <a:xfrm>
              <a:off x="8602444" y="5199460"/>
              <a:ext cx="1002008" cy="73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9781890" y="5229079"/>
              <a:ext cx="1028561" cy="994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마스크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954" y="3969371"/>
            <a:ext cx="1103109" cy="10182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2928" y="3879262"/>
            <a:ext cx="3026964" cy="1239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92" y="848705"/>
            <a:ext cx="4811459" cy="444134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프로그레스 바</a:t>
            </a:r>
            <a:endParaRPr lang="ko-KR" alt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950" y="1370287"/>
            <a:ext cx="991797" cy="97669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595354" y="1357743"/>
            <a:ext cx="1363591" cy="994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엄격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진지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ko-KR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처리됨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09140" y="6050371"/>
            <a:ext cx="1486214" cy="38328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34" y="2843209"/>
            <a:ext cx="1103472" cy="1024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581" y="848705"/>
            <a:ext cx="7662207" cy="565065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마스크 생성중</a:t>
            </a:r>
            <a:r>
              <a:rPr lang="en-US" altLang="ko-KR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ko-KR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90341" y="3977261"/>
            <a:ext cx="1083779" cy="1010365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마스크 </a:t>
            </a:r>
            <a:endParaRPr lang="en-US" altLang="ko-KR" sz="1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생성중</a:t>
            </a:r>
            <a:endParaRPr lang="en-US" altLang="ko-KR" sz="1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5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109140" y="848705"/>
            <a:ext cx="3345500" cy="5141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뉴럴넷이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마스크 생성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중이라도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다른 마스크는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편집 가능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스테이터스 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919876"/>
            <a:ext cx="329724" cy="45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52651" y="96281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2364268"/>
            <a:ext cx="329724" cy="455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2651" y="240721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826" y="2846601"/>
            <a:ext cx="1101594" cy="102975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602444" y="5199460"/>
            <a:ext cx="2208007" cy="1024168"/>
            <a:chOff x="8602444" y="5199460"/>
            <a:chExt cx="2208007" cy="1024168"/>
          </a:xfrm>
        </p:grpSpPr>
        <p:pic>
          <p:nvPicPr>
            <p:cNvPr id="1026" name="Picture 2" descr="https://otocin.dev/files/imagecon/438/444/13029f5cd815a1e1008f933ee93583f6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426"/>
            <a:stretch/>
          </p:blipFill>
          <p:spPr bwMode="auto">
            <a:xfrm>
              <a:off x="8602444" y="5199460"/>
              <a:ext cx="1002008" cy="73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9781890" y="5229079"/>
              <a:ext cx="1028561" cy="994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마스크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954" y="3969371"/>
            <a:ext cx="1103109" cy="10182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마스크 생성 진행 정도</a:t>
            </a:r>
            <a:endParaRPr lang="ko-KR" alt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950" y="1370287"/>
            <a:ext cx="991797" cy="97669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9595354" y="1357743"/>
            <a:ext cx="1363591" cy="994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엄격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진지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ko-KR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처리됨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09140" y="6050371"/>
            <a:ext cx="1486214" cy="38328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34" y="2843209"/>
            <a:ext cx="1103472" cy="102421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790341" y="3977261"/>
            <a:ext cx="1083779" cy="1010365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마스크 </a:t>
            </a:r>
            <a:endParaRPr lang="en-US" altLang="ko-KR" sz="1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생성중</a:t>
            </a:r>
            <a:endParaRPr lang="en-US" altLang="ko-KR" sz="1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22928" y="2912502"/>
            <a:ext cx="3026964" cy="10229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0" y="888268"/>
            <a:ext cx="2844099" cy="2639827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3371391" y="1680242"/>
            <a:ext cx="1744306" cy="791109"/>
          </a:xfrm>
          <a:custGeom>
            <a:avLst/>
            <a:gdLst>
              <a:gd name="connsiteX0" fmla="*/ 76144 w 1744306"/>
              <a:gd name="connsiteY0" fmla="*/ 791109 h 791109"/>
              <a:gd name="connsiteX1" fmla="*/ 26717 w 1744306"/>
              <a:gd name="connsiteY1" fmla="*/ 729326 h 791109"/>
              <a:gd name="connsiteX2" fmla="*/ 63787 w 1744306"/>
              <a:gd name="connsiteY2" fmla="*/ 370980 h 791109"/>
              <a:gd name="connsiteX3" fmla="*/ 100858 w 1744306"/>
              <a:gd name="connsiteY3" fmla="*/ 296839 h 791109"/>
              <a:gd name="connsiteX4" fmla="*/ 187355 w 1744306"/>
              <a:gd name="connsiteY4" fmla="*/ 222699 h 791109"/>
              <a:gd name="connsiteX5" fmla="*/ 261495 w 1744306"/>
              <a:gd name="connsiteY5" fmla="*/ 160915 h 791109"/>
              <a:gd name="connsiteX6" fmla="*/ 360350 w 1744306"/>
              <a:gd name="connsiteY6" fmla="*/ 148558 h 791109"/>
              <a:gd name="connsiteX7" fmla="*/ 520987 w 1744306"/>
              <a:gd name="connsiteY7" fmla="*/ 185628 h 791109"/>
              <a:gd name="connsiteX8" fmla="*/ 595128 w 1744306"/>
              <a:gd name="connsiteY8" fmla="*/ 235055 h 791109"/>
              <a:gd name="connsiteX9" fmla="*/ 817550 w 1744306"/>
              <a:gd name="connsiteY9" fmla="*/ 333909 h 791109"/>
              <a:gd name="connsiteX10" fmla="*/ 1138825 w 1744306"/>
              <a:gd name="connsiteY10" fmla="*/ 309196 h 791109"/>
              <a:gd name="connsiteX11" fmla="*/ 1175895 w 1744306"/>
              <a:gd name="connsiteY11" fmla="*/ 296839 h 791109"/>
              <a:gd name="connsiteX12" fmla="*/ 1274750 w 1744306"/>
              <a:gd name="connsiteY12" fmla="*/ 247412 h 791109"/>
              <a:gd name="connsiteX13" fmla="*/ 1361247 w 1744306"/>
              <a:gd name="connsiteY13" fmla="*/ 148558 h 791109"/>
              <a:gd name="connsiteX14" fmla="*/ 1373604 w 1744306"/>
              <a:gd name="connsiteY14" fmla="*/ 111488 h 791109"/>
              <a:gd name="connsiteX15" fmla="*/ 1385960 w 1744306"/>
              <a:gd name="connsiteY15" fmla="*/ 62061 h 791109"/>
              <a:gd name="connsiteX16" fmla="*/ 1447744 w 1744306"/>
              <a:gd name="connsiteY16" fmla="*/ 37347 h 791109"/>
              <a:gd name="connsiteX17" fmla="*/ 1633095 w 1744306"/>
              <a:gd name="connsiteY17" fmla="*/ 12634 h 791109"/>
              <a:gd name="connsiteX18" fmla="*/ 1744306 w 1744306"/>
              <a:gd name="connsiteY18" fmla="*/ 277 h 7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44306" h="791109">
                <a:moveTo>
                  <a:pt x="76144" y="791109"/>
                </a:moveTo>
                <a:cubicBezTo>
                  <a:pt x="59668" y="770515"/>
                  <a:pt x="29257" y="755577"/>
                  <a:pt x="26717" y="729326"/>
                </a:cubicBezTo>
                <a:cubicBezTo>
                  <a:pt x="-14082" y="307730"/>
                  <a:pt x="-12928" y="509067"/>
                  <a:pt x="63787" y="370980"/>
                </a:cubicBezTo>
                <a:cubicBezTo>
                  <a:pt x="77206" y="346826"/>
                  <a:pt x="83169" y="318066"/>
                  <a:pt x="100858" y="296839"/>
                </a:cubicBezTo>
                <a:cubicBezTo>
                  <a:pt x="125169" y="267666"/>
                  <a:pt x="159129" y="248103"/>
                  <a:pt x="187355" y="222699"/>
                </a:cubicBezTo>
                <a:cubicBezTo>
                  <a:pt x="204372" y="207383"/>
                  <a:pt x="235850" y="167909"/>
                  <a:pt x="261495" y="160915"/>
                </a:cubicBezTo>
                <a:cubicBezTo>
                  <a:pt x="293533" y="152177"/>
                  <a:pt x="327398" y="152677"/>
                  <a:pt x="360350" y="148558"/>
                </a:cubicBezTo>
                <a:cubicBezTo>
                  <a:pt x="413896" y="160915"/>
                  <a:pt x="469422" y="166631"/>
                  <a:pt x="520987" y="185628"/>
                </a:cubicBezTo>
                <a:cubicBezTo>
                  <a:pt x="548858" y="195896"/>
                  <a:pt x="569472" y="220089"/>
                  <a:pt x="595128" y="235055"/>
                </a:cubicBezTo>
                <a:cubicBezTo>
                  <a:pt x="656155" y="270655"/>
                  <a:pt x="761988" y="310758"/>
                  <a:pt x="817550" y="333909"/>
                </a:cubicBezTo>
                <a:cubicBezTo>
                  <a:pt x="924642" y="325671"/>
                  <a:pt x="1031987" y="320248"/>
                  <a:pt x="1138825" y="309196"/>
                </a:cubicBezTo>
                <a:cubicBezTo>
                  <a:pt x="1151781" y="307856"/>
                  <a:pt x="1164037" y="302229"/>
                  <a:pt x="1175895" y="296839"/>
                </a:cubicBezTo>
                <a:cubicBezTo>
                  <a:pt x="1209434" y="281594"/>
                  <a:pt x="1241798" y="263888"/>
                  <a:pt x="1274750" y="247412"/>
                </a:cubicBezTo>
                <a:cubicBezTo>
                  <a:pt x="1399599" y="39328"/>
                  <a:pt x="1226422" y="310346"/>
                  <a:pt x="1361247" y="148558"/>
                </a:cubicBezTo>
                <a:cubicBezTo>
                  <a:pt x="1369586" y="138552"/>
                  <a:pt x="1370026" y="124012"/>
                  <a:pt x="1373604" y="111488"/>
                </a:cubicBezTo>
                <a:cubicBezTo>
                  <a:pt x="1378269" y="95159"/>
                  <a:pt x="1373952" y="74070"/>
                  <a:pt x="1385960" y="62061"/>
                </a:cubicBezTo>
                <a:cubicBezTo>
                  <a:pt x="1401644" y="46376"/>
                  <a:pt x="1425994" y="41697"/>
                  <a:pt x="1447744" y="37347"/>
                </a:cubicBezTo>
                <a:cubicBezTo>
                  <a:pt x="1508864" y="25123"/>
                  <a:pt x="1571454" y="21880"/>
                  <a:pt x="1633095" y="12634"/>
                </a:cubicBezTo>
                <a:cubicBezTo>
                  <a:pt x="1737017" y="-2954"/>
                  <a:pt x="1653494" y="277"/>
                  <a:pt x="1744306" y="27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50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109140" y="848705"/>
            <a:ext cx="3345500" cy="5141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텍스트 제거 작업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중에는 당연히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마스크 편집 가능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스테이터스 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919876"/>
            <a:ext cx="329724" cy="45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52651" y="96281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2364268"/>
            <a:ext cx="329724" cy="455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2651" y="240721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6" name="Picture 2" descr="https://otocin.dev/files/imagecon/438/444/13029f5cd815a1e1008f933ee93583f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6"/>
          <a:stretch/>
        </p:blipFill>
        <p:spPr bwMode="auto">
          <a:xfrm>
            <a:off x="8602444" y="5199460"/>
            <a:ext cx="1002008" cy="7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9781890" y="5229079"/>
            <a:ext cx="1028561" cy="994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마스크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34" y="2843209"/>
            <a:ext cx="1103472" cy="10242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41" y="3966403"/>
            <a:ext cx="1103472" cy="10181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2928" y="3879262"/>
            <a:ext cx="3026964" cy="1239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92" y="848705"/>
            <a:ext cx="4811459" cy="44413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3" y="840014"/>
            <a:ext cx="4856652" cy="45099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8109140" y="6050371"/>
            <a:ext cx="1558280" cy="3832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8109140" y="6057270"/>
            <a:ext cx="3345500" cy="38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제거 진행 정도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4" y="1385720"/>
            <a:ext cx="993734" cy="97544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412507" y="2852575"/>
            <a:ext cx="1028561" cy="994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77" y="3966179"/>
            <a:ext cx="1066128" cy="98366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595354" y="1357743"/>
            <a:ext cx="1363591" cy="994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엄격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진지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ko-KR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처리됨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20673" y="3995639"/>
            <a:ext cx="1083779" cy="1010365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텍스트 </a:t>
            </a:r>
            <a:endParaRPr lang="en-US" altLang="ko-KR" sz="1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제거 중</a:t>
            </a:r>
            <a:endParaRPr lang="en-US" altLang="ko-KR" sz="1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</a:t>
            </a:r>
            <a:endParaRPr lang="ko-KR" alt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034438" y="3349849"/>
            <a:ext cx="1744306" cy="791109"/>
          </a:xfrm>
          <a:custGeom>
            <a:avLst/>
            <a:gdLst>
              <a:gd name="connsiteX0" fmla="*/ 76144 w 1744306"/>
              <a:gd name="connsiteY0" fmla="*/ 791109 h 791109"/>
              <a:gd name="connsiteX1" fmla="*/ 26717 w 1744306"/>
              <a:gd name="connsiteY1" fmla="*/ 729326 h 791109"/>
              <a:gd name="connsiteX2" fmla="*/ 63787 w 1744306"/>
              <a:gd name="connsiteY2" fmla="*/ 370980 h 791109"/>
              <a:gd name="connsiteX3" fmla="*/ 100858 w 1744306"/>
              <a:gd name="connsiteY3" fmla="*/ 296839 h 791109"/>
              <a:gd name="connsiteX4" fmla="*/ 187355 w 1744306"/>
              <a:gd name="connsiteY4" fmla="*/ 222699 h 791109"/>
              <a:gd name="connsiteX5" fmla="*/ 261495 w 1744306"/>
              <a:gd name="connsiteY5" fmla="*/ 160915 h 791109"/>
              <a:gd name="connsiteX6" fmla="*/ 360350 w 1744306"/>
              <a:gd name="connsiteY6" fmla="*/ 148558 h 791109"/>
              <a:gd name="connsiteX7" fmla="*/ 520987 w 1744306"/>
              <a:gd name="connsiteY7" fmla="*/ 185628 h 791109"/>
              <a:gd name="connsiteX8" fmla="*/ 595128 w 1744306"/>
              <a:gd name="connsiteY8" fmla="*/ 235055 h 791109"/>
              <a:gd name="connsiteX9" fmla="*/ 817550 w 1744306"/>
              <a:gd name="connsiteY9" fmla="*/ 333909 h 791109"/>
              <a:gd name="connsiteX10" fmla="*/ 1138825 w 1744306"/>
              <a:gd name="connsiteY10" fmla="*/ 309196 h 791109"/>
              <a:gd name="connsiteX11" fmla="*/ 1175895 w 1744306"/>
              <a:gd name="connsiteY11" fmla="*/ 296839 h 791109"/>
              <a:gd name="connsiteX12" fmla="*/ 1274750 w 1744306"/>
              <a:gd name="connsiteY12" fmla="*/ 247412 h 791109"/>
              <a:gd name="connsiteX13" fmla="*/ 1361247 w 1744306"/>
              <a:gd name="connsiteY13" fmla="*/ 148558 h 791109"/>
              <a:gd name="connsiteX14" fmla="*/ 1373604 w 1744306"/>
              <a:gd name="connsiteY14" fmla="*/ 111488 h 791109"/>
              <a:gd name="connsiteX15" fmla="*/ 1385960 w 1744306"/>
              <a:gd name="connsiteY15" fmla="*/ 62061 h 791109"/>
              <a:gd name="connsiteX16" fmla="*/ 1447744 w 1744306"/>
              <a:gd name="connsiteY16" fmla="*/ 37347 h 791109"/>
              <a:gd name="connsiteX17" fmla="*/ 1633095 w 1744306"/>
              <a:gd name="connsiteY17" fmla="*/ 12634 h 791109"/>
              <a:gd name="connsiteX18" fmla="*/ 1744306 w 1744306"/>
              <a:gd name="connsiteY18" fmla="*/ 277 h 7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44306" h="791109">
                <a:moveTo>
                  <a:pt x="76144" y="791109"/>
                </a:moveTo>
                <a:cubicBezTo>
                  <a:pt x="59668" y="770515"/>
                  <a:pt x="29257" y="755577"/>
                  <a:pt x="26717" y="729326"/>
                </a:cubicBezTo>
                <a:cubicBezTo>
                  <a:pt x="-14082" y="307730"/>
                  <a:pt x="-12928" y="509067"/>
                  <a:pt x="63787" y="370980"/>
                </a:cubicBezTo>
                <a:cubicBezTo>
                  <a:pt x="77206" y="346826"/>
                  <a:pt x="83169" y="318066"/>
                  <a:pt x="100858" y="296839"/>
                </a:cubicBezTo>
                <a:cubicBezTo>
                  <a:pt x="125169" y="267666"/>
                  <a:pt x="159129" y="248103"/>
                  <a:pt x="187355" y="222699"/>
                </a:cubicBezTo>
                <a:cubicBezTo>
                  <a:pt x="204372" y="207383"/>
                  <a:pt x="235850" y="167909"/>
                  <a:pt x="261495" y="160915"/>
                </a:cubicBezTo>
                <a:cubicBezTo>
                  <a:pt x="293533" y="152177"/>
                  <a:pt x="327398" y="152677"/>
                  <a:pt x="360350" y="148558"/>
                </a:cubicBezTo>
                <a:cubicBezTo>
                  <a:pt x="413896" y="160915"/>
                  <a:pt x="469422" y="166631"/>
                  <a:pt x="520987" y="185628"/>
                </a:cubicBezTo>
                <a:cubicBezTo>
                  <a:pt x="548858" y="195896"/>
                  <a:pt x="569472" y="220089"/>
                  <a:pt x="595128" y="235055"/>
                </a:cubicBezTo>
                <a:cubicBezTo>
                  <a:pt x="656155" y="270655"/>
                  <a:pt x="761988" y="310758"/>
                  <a:pt x="817550" y="333909"/>
                </a:cubicBezTo>
                <a:cubicBezTo>
                  <a:pt x="924642" y="325671"/>
                  <a:pt x="1031987" y="320248"/>
                  <a:pt x="1138825" y="309196"/>
                </a:cubicBezTo>
                <a:cubicBezTo>
                  <a:pt x="1151781" y="307856"/>
                  <a:pt x="1164037" y="302229"/>
                  <a:pt x="1175895" y="296839"/>
                </a:cubicBezTo>
                <a:cubicBezTo>
                  <a:pt x="1209434" y="281594"/>
                  <a:pt x="1241798" y="263888"/>
                  <a:pt x="1274750" y="247412"/>
                </a:cubicBezTo>
                <a:cubicBezTo>
                  <a:pt x="1399599" y="39328"/>
                  <a:pt x="1226422" y="310346"/>
                  <a:pt x="1361247" y="148558"/>
                </a:cubicBezTo>
                <a:cubicBezTo>
                  <a:pt x="1369586" y="138552"/>
                  <a:pt x="1370026" y="124012"/>
                  <a:pt x="1373604" y="111488"/>
                </a:cubicBezTo>
                <a:cubicBezTo>
                  <a:pt x="1378269" y="95159"/>
                  <a:pt x="1373952" y="74070"/>
                  <a:pt x="1385960" y="62061"/>
                </a:cubicBezTo>
                <a:cubicBezTo>
                  <a:pt x="1401644" y="46376"/>
                  <a:pt x="1425994" y="41697"/>
                  <a:pt x="1447744" y="37347"/>
                </a:cubicBezTo>
                <a:cubicBezTo>
                  <a:pt x="1508864" y="25123"/>
                  <a:pt x="1571454" y="21880"/>
                  <a:pt x="1633095" y="12634"/>
                </a:cubicBezTo>
                <a:cubicBezTo>
                  <a:pt x="1737017" y="-2954"/>
                  <a:pt x="1653494" y="277"/>
                  <a:pt x="1744306" y="277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4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109140" y="848705"/>
            <a:ext cx="3345500" cy="5141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폴더를 선택한 후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마스크 생성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텍스트 제거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버튼을 누르면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선택된 프로젝트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모두 마스크 생성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텍스트 제거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수행함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r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마스크 생성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텍스트 제거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버튼을 그냥 누를 경우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 프로젝트 전체를 할지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현재 이미지만 할지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다이얼로그로 물어봐야 함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스테이터스 바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프로그레스 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919876"/>
            <a:ext cx="329724" cy="45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52651" y="96281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닫힌 망가 프로젝트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1429093"/>
            <a:ext cx="329724" cy="455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2651" y="147203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endParaRPr lang="ko-KR" altLang="en-US" dirty="0"/>
          </a:p>
        </p:txBody>
      </p:sp>
      <p:pic>
        <p:nvPicPr>
          <p:cNvPr id="1026" name="Picture 2" descr="https://otocin.dev/files/imagecon/438/444/13029f5cd815a1e1008f933ee93583f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44" y="4264284"/>
            <a:ext cx="1002008" cy="10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826" y="1911426"/>
            <a:ext cx="1101594" cy="10297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954" y="3034196"/>
            <a:ext cx="1103109" cy="10182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2927" y="2944087"/>
            <a:ext cx="3165509" cy="1239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92" y="848705"/>
            <a:ext cx="4811459" cy="4441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4763" y="919876"/>
            <a:ext cx="3214254" cy="482100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8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282" y="54765"/>
            <a:ext cx="11071358" cy="728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8109140" y="848705"/>
            <a:ext cx="3345500" cy="5141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282" y="848705"/>
            <a:ext cx="7638251" cy="5584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프로젝트를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여러개 선택한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경우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282" y="6499358"/>
            <a:ext cx="11071358" cy="3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스테이터스 바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09140" y="6050371"/>
            <a:ext cx="3345500" cy="383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프로그레스 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919876"/>
            <a:ext cx="329724" cy="455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52651" y="96281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닫힌 망가 프로젝트</a:t>
            </a:r>
            <a:endParaRPr lang="ko-KR" alt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7" y="1429093"/>
            <a:ext cx="329724" cy="455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52651" y="147203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열린 망가 프로젝트</a:t>
            </a:r>
            <a:endParaRPr lang="ko-KR" altLang="en-US" dirty="0"/>
          </a:p>
        </p:txBody>
      </p:sp>
      <p:pic>
        <p:nvPicPr>
          <p:cNvPr id="1026" name="Picture 2" descr="https://otocin.dev/files/imagecon/438/444/13029f5cd815a1e1008f933ee93583f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44" y="4264284"/>
            <a:ext cx="1002008" cy="10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826" y="1911426"/>
            <a:ext cx="1101594" cy="10297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954" y="3034196"/>
            <a:ext cx="1103109" cy="10182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22927" y="2944087"/>
            <a:ext cx="3165509" cy="1239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92" y="848705"/>
            <a:ext cx="4811459" cy="4441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4182" y="1429093"/>
            <a:ext cx="3214254" cy="3967252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8174182" y="848705"/>
            <a:ext cx="3214254" cy="47942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589440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새 망가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5" y="161379"/>
            <a:ext cx="472441" cy="4602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12" y="118707"/>
            <a:ext cx="502921" cy="5029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30" y="118706"/>
            <a:ext cx="502921" cy="50292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73" y="161379"/>
            <a:ext cx="472441" cy="4602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95" y="201073"/>
            <a:ext cx="371857" cy="39014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94" y="196993"/>
            <a:ext cx="371857" cy="39014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93" y="196993"/>
            <a:ext cx="371857" cy="39014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93606" y="147846"/>
            <a:ext cx="503912" cy="5243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6425" y="140606"/>
            <a:ext cx="538359" cy="538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812842" y="125946"/>
            <a:ext cx="1104189" cy="53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14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347</Words>
  <Application>Microsoft Office PowerPoint</Application>
  <PresentationFormat>Widescreen</PresentationFormat>
  <Paragraphs>159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 Ram Ko</dc:creator>
  <cp:lastModifiedBy>Woo Ram Ko</cp:lastModifiedBy>
  <cp:revision>26</cp:revision>
  <dcterms:created xsi:type="dcterms:W3CDTF">2020-04-02T03:57:34Z</dcterms:created>
  <dcterms:modified xsi:type="dcterms:W3CDTF">2020-04-02T06:53:32Z</dcterms:modified>
</cp:coreProperties>
</file>