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518D-FDE8-4B0C-93DA-890615897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79D6-05FD-4958-8883-41E85BFA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7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518D-FDE8-4B0C-93DA-890615897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79D6-05FD-4958-8883-41E85BFA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518D-FDE8-4B0C-93DA-890615897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79D6-05FD-4958-8883-41E85BFA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518D-FDE8-4B0C-93DA-890615897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79D6-05FD-4958-8883-41E85BFA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518D-FDE8-4B0C-93DA-890615897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79D6-05FD-4958-8883-41E85BFA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1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518D-FDE8-4B0C-93DA-890615897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79D6-05FD-4958-8883-41E85BFA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8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518D-FDE8-4B0C-93DA-890615897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79D6-05FD-4958-8883-41E85BFA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518D-FDE8-4B0C-93DA-890615897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79D6-05FD-4958-8883-41E85BFA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518D-FDE8-4B0C-93DA-890615897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79D6-05FD-4958-8883-41E85BFA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8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518D-FDE8-4B0C-93DA-890615897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79D6-05FD-4958-8883-41E85BFA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518D-FDE8-4B0C-93DA-890615897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79D6-05FD-4958-8883-41E85BFA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8518D-FDE8-4B0C-93DA-890615897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479D6-05FD-4958-8883-41E85BFA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99" y="150727"/>
            <a:ext cx="8654602" cy="63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732"/>
            <a:ext cx="10515600" cy="5404231"/>
          </a:xfrm>
        </p:spPr>
        <p:txBody>
          <a:bodyPr/>
          <a:lstStyle/>
          <a:p>
            <a:r>
              <a:rPr lang="en-US" b="1" dirty="0"/>
              <a:t>Key benefits</a:t>
            </a:r>
            <a:endParaRPr lang="en-US" dirty="0"/>
          </a:p>
          <a:p>
            <a:r>
              <a:rPr lang="en-US" dirty="0"/>
              <a:t>The team stays in sync with how the project is going.</a:t>
            </a:r>
          </a:p>
          <a:p>
            <a:r>
              <a:rPr lang="en-US" dirty="0"/>
              <a:t>There is an opportunity for swift course correction if needed.</a:t>
            </a:r>
          </a:p>
          <a:p>
            <a:r>
              <a:rPr lang="en-US" dirty="0"/>
              <a:t>By consistently committing and delivering, trust is built among team members.</a:t>
            </a:r>
          </a:p>
          <a:p>
            <a:r>
              <a:rPr lang="en-US" dirty="0"/>
              <a:t>Action can be taken with those who are consistently unable to make their commitments (not always pleasant, but usually necessary).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Hvuser</dc:creator>
  <cp:lastModifiedBy>Hvuser</cp:lastModifiedBy>
  <cp:revision>3</cp:revision>
  <dcterms:created xsi:type="dcterms:W3CDTF">2018-11-07T05:44:59Z</dcterms:created>
  <dcterms:modified xsi:type="dcterms:W3CDTF">2018-11-07T06:46:36Z</dcterms:modified>
</cp:coreProperties>
</file>