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897-21B0-48A8-A408-5D1B09861C2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D8A-3ED4-466B-84FC-6621988E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8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897-21B0-48A8-A408-5D1B09861C2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D8A-3ED4-466B-84FC-6621988E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897-21B0-48A8-A408-5D1B09861C2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D8A-3ED4-466B-84FC-6621988E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8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897-21B0-48A8-A408-5D1B09861C2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D8A-3ED4-466B-84FC-6621988E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5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897-21B0-48A8-A408-5D1B09861C2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D8A-3ED4-466B-84FC-6621988E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897-21B0-48A8-A408-5D1B09861C2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D8A-3ED4-466B-84FC-6621988E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897-21B0-48A8-A408-5D1B09861C2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D8A-3ED4-466B-84FC-6621988E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897-21B0-48A8-A408-5D1B09861C2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D8A-3ED4-466B-84FC-6621988E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8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897-21B0-48A8-A408-5D1B09861C2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D8A-3ED4-466B-84FC-6621988E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8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897-21B0-48A8-A408-5D1B09861C2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D8A-3ED4-466B-84FC-6621988E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897-21B0-48A8-A408-5D1B09861C2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AD8A-3ED4-466B-84FC-6621988E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3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F3897-21B0-48A8-A408-5D1B09861C2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AD8A-3ED4-466B-84FC-6621988E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7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677891"/>
          </a:xfrm>
        </p:spPr>
      </p:pic>
    </p:spTree>
    <p:extLst>
      <p:ext uri="{BB962C8B-B14F-4D97-AF65-F5344CB8AC3E}">
        <p14:creationId xmlns:p14="http://schemas.microsoft.com/office/powerpoint/2010/main" val="372394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3346"/>
            <a:ext cx="9144000" cy="116378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Iteration review is important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28801"/>
            <a:ext cx="12192000" cy="50292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iteration review is to measure the team’s progress by showing working stories to the Product Owner and other stakeholders to get their feedback.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review serves three important functions: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brings closure to the iteration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which many individuals have contributed to provide new value to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teams an opportunity to show the contributions they have made to the business and to take some satisfaction and pride in their work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stakeholders to see working stories and provide feedback to improve the product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60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Why Iteration review is important</vt:lpstr>
    </vt:vector>
  </TitlesOfParts>
  <Company>CCH1WPSC02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review</dc:title>
  <dc:creator>Hvuser</dc:creator>
  <cp:lastModifiedBy>Hvuser</cp:lastModifiedBy>
  <cp:revision>4</cp:revision>
  <dcterms:created xsi:type="dcterms:W3CDTF">2018-11-07T05:53:49Z</dcterms:created>
  <dcterms:modified xsi:type="dcterms:W3CDTF">2018-11-07T06:33:35Z</dcterms:modified>
</cp:coreProperties>
</file>