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FEDE-6414-4C3C-A33E-1A05C04D09A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1D74-18E5-4460-8446-BD2FD457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retrospective is a collaborative process among all members, including the team, the product owner, and the Scrum Master.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2975020"/>
            <a:ext cx="8329878" cy="35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Benefits of Retrospective: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Process </a:t>
            </a:r>
            <a:r>
              <a:rPr lang="en-US" dirty="0"/>
              <a:t>improvements are made at the end of every sprint. This ensures that the project team is always improving the way it works.</a:t>
            </a:r>
          </a:p>
          <a:p>
            <a:pPr fontAlgn="base"/>
            <a:r>
              <a:rPr lang="en-US" dirty="0" smtClean="0"/>
              <a:t>All </a:t>
            </a:r>
            <a:r>
              <a:rPr lang="en-US" dirty="0"/>
              <a:t>team members identify what went well and what could be improved.</a:t>
            </a:r>
          </a:p>
          <a:p>
            <a:pPr fontAlgn="base"/>
            <a:r>
              <a:rPr lang="en-US" dirty="0"/>
              <a:t>The team members discuss the process that they are following and give any suggestions for improvement.</a:t>
            </a:r>
          </a:p>
          <a:p>
            <a:pPr fontAlgn="base"/>
            <a:r>
              <a:rPr lang="en-US" dirty="0"/>
              <a:t>The team members discuss any other ideas that could improve their productivity.</a:t>
            </a:r>
          </a:p>
          <a:p>
            <a:pPr fontAlgn="base"/>
            <a:r>
              <a:rPr lang="en-US" dirty="0"/>
              <a:t>The Scrum Master prioritizes actions and lessons learned based on team direction.</a:t>
            </a:r>
          </a:p>
          <a:p>
            <a:pPr fontAlgn="base"/>
            <a:r>
              <a:rPr lang="en-US" dirty="0"/>
              <a:t>The retrospective supports team formation and bonding, particularly as any areas of conflict can be identified and dealt with.</a:t>
            </a:r>
          </a:p>
          <a:p>
            <a:pPr fontAlgn="base"/>
            <a:r>
              <a:rPr lang="en-US" dirty="0"/>
              <a:t>The retrospective helps build the team’s sense of ownership and its self-management.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SPRINT RETROSPECTIVE</vt:lpstr>
      <vt:lpstr> Benefits of Retrospective: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Hvuser</dc:creator>
  <cp:lastModifiedBy>Hvuser</cp:lastModifiedBy>
  <cp:revision>2</cp:revision>
  <dcterms:created xsi:type="dcterms:W3CDTF">2018-11-07T06:10:57Z</dcterms:created>
  <dcterms:modified xsi:type="dcterms:W3CDTF">2018-11-07T06:40:23Z</dcterms:modified>
</cp:coreProperties>
</file>