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E5EB2-D635-4C49-A3F3-C1A52D946E37}" v="319" dt="2023-05-22T16:57:08.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846e6ecfb67ee73" providerId="Windows Live" clId="Web-{8CEE5EB2-D635-4C49-A3F3-C1A52D946E37}"/>
    <pc:docChg chg="addSld modSld addMainMaster delMainMaster">
      <pc:chgData name="Guest User" userId="f846e6ecfb67ee73" providerId="Windows Live" clId="Web-{8CEE5EB2-D635-4C49-A3F3-C1A52D946E37}" dt="2023-05-22T16:56:57.526" v="322" actId="1076"/>
      <pc:docMkLst>
        <pc:docMk/>
      </pc:docMkLst>
      <pc:sldChg chg="addSp delSp modSp mod setBg modClrScheme chgLayout">
        <pc:chgData name="Guest User" userId="f846e6ecfb67ee73" providerId="Windows Live" clId="Web-{8CEE5EB2-D635-4C49-A3F3-C1A52D946E37}" dt="2023-05-22T16:16:00.036" v="9" actId="1076"/>
        <pc:sldMkLst>
          <pc:docMk/>
          <pc:sldMk cId="109857222" sldId="256"/>
        </pc:sldMkLst>
        <pc:spChg chg="mod">
          <ac:chgData name="Guest User" userId="f846e6ecfb67ee73" providerId="Windows Live" clId="Web-{8CEE5EB2-D635-4C49-A3F3-C1A52D946E37}" dt="2023-05-22T16:16:00.036" v="9" actId="1076"/>
          <ac:spMkLst>
            <pc:docMk/>
            <pc:sldMk cId="109857222" sldId="256"/>
            <ac:spMk id="2" creationId="{00000000-0000-0000-0000-000000000000}"/>
          </ac:spMkLst>
        </pc:spChg>
        <pc:spChg chg="del mod">
          <ac:chgData name="Guest User" userId="f846e6ecfb67ee73" providerId="Windows Live" clId="Web-{8CEE5EB2-D635-4C49-A3F3-C1A52D946E37}" dt="2023-05-22T16:14:57.363" v="5"/>
          <ac:spMkLst>
            <pc:docMk/>
            <pc:sldMk cId="109857222" sldId="256"/>
            <ac:spMk id="3" creationId="{00000000-0000-0000-0000-000000000000}"/>
          </ac:spMkLst>
        </pc:spChg>
        <pc:spChg chg="add del">
          <ac:chgData name="Guest User" userId="f846e6ecfb67ee73" providerId="Windows Live" clId="Web-{8CEE5EB2-D635-4C49-A3F3-C1A52D946E37}" dt="2023-05-22T16:14:46.613" v="3"/>
          <ac:spMkLst>
            <pc:docMk/>
            <pc:sldMk cId="109857222" sldId="256"/>
            <ac:spMk id="9" creationId="{644DFB53-C7FE-4BC7-BA96-83262BE09953}"/>
          </ac:spMkLst>
        </pc:spChg>
        <pc:spChg chg="add del">
          <ac:chgData name="Guest User" userId="f846e6ecfb67ee73" providerId="Windows Live" clId="Web-{8CEE5EB2-D635-4C49-A3F3-C1A52D946E37}" dt="2023-05-22T16:14:46.613" v="3"/>
          <ac:spMkLst>
            <pc:docMk/>
            <pc:sldMk cId="109857222" sldId="256"/>
            <ac:spMk id="11" creationId="{A7D5870E-E672-4599-965A-BEC1D0E65488}"/>
          </ac:spMkLst>
        </pc:spChg>
        <pc:spChg chg="add del">
          <ac:chgData name="Guest User" userId="f846e6ecfb67ee73" providerId="Windows Live" clId="Web-{8CEE5EB2-D635-4C49-A3F3-C1A52D946E37}" dt="2023-05-22T16:15:39.192" v="7"/>
          <ac:spMkLst>
            <pc:docMk/>
            <pc:sldMk cId="109857222" sldId="256"/>
            <ac:spMk id="13" creationId="{CB59DE95-F3B9-4A35-9681-78FA926F024B}"/>
          </ac:spMkLst>
        </pc:spChg>
        <pc:spChg chg="add del">
          <ac:chgData name="Guest User" userId="f846e6ecfb67ee73" providerId="Windows Live" clId="Web-{8CEE5EB2-D635-4C49-A3F3-C1A52D946E37}" dt="2023-05-22T16:15:39.192" v="7"/>
          <ac:spMkLst>
            <pc:docMk/>
            <pc:sldMk cId="109857222" sldId="256"/>
            <ac:spMk id="14" creationId="{551580BD-7D80-4957-A58D-916E994AB787}"/>
          </ac:spMkLst>
        </pc:spChg>
        <pc:spChg chg="add del">
          <ac:chgData name="Guest User" userId="f846e6ecfb67ee73" providerId="Windows Live" clId="Web-{8CEE5EB2-D635-4C49-A3F3-C1A52D946E37}" dt="2023-05-22T16:15:39.192" v="7"/>
          <ac:spMkLst>
            <pc:docMk/>
            <pc:sldMk cId="109857222" sldId="256"/>
            <ac:spMk id="18" creationId="{DE478B8E-B09A-4F54-BAF6-88125E69902A}"/>
          </ac:spMkLst>
        </pc:spChg>
        <pc:spChg chg="add">
          <ac:chgData name="Guest User" userId="f846e6ecfb67ee73" providerId="Windows Live" clId="Web-{8CEE5EB2-D635-4C49-A3F3-C1A52D946E37}" dt="2023-05-22T16:15:39.192" v="7"/>
          <ac:spMkLst>
            <pc:docMk/>
            <pc:sldMk cId="109857222" sldId="256"/>
            <ac:spMk id="24" creationId="{9C51935E-4A08-4AE4-8E13-F40CD3C4F1C4}"/>
          </ac:spMkLst>
        </pc:spChg>
        <pc:grpChg chg="add">
          <ac:chgData name="Guest User" userId="f846e6ecfb67ee73" providerId="Windows Live" clId="Web-{8CEE5EB2-D635-4C49-A3F3-C1A52D946E37}" dt="2023-05-22T16:15:39.192" v="7"/>
          <ac:grpSpMkLst>
            <pc:docMk/>
            <pc:sldMk cId="109857222" sldId="256"/>
            <ac:grpSpMk id="26" creationId="{A7014575-F0CE-4EAB-917E-3325411BA231}"/>
          </ac:grpSpMkLst>
        </pc:grpChg>
        <pc:picChg chg="add del">
          <ac:chgData name="Guest User" userId="f846e6ecfb67ee73" providerId="Windows Live" clId="Web-{8CEE5EB2-D635-4C49-A3F3-C1A52D946E37}" dt="2023-05-22T16:14:46.613" v="3"/>
          <ac:picMkLst>
            <pc:docMk/>
            <pc:sldMk cId="109857222" sldId="256"/>
            <ac:picMk id="4" creationId="{12563AE4-7F60-BAB5-E61C-335D595E6134}"/>
          </ac:picMkLst>
        </pc:picChg>
        <pc:picChg chg="add mod ord">
          <ac:chgData name="Guest User" userId="f846e6ecfb67ee73" providerId="Windows Live" clId="Web-{8CEE5EB2-D635-4C49-A3F3-C1A52D946E37}" dt="2023-05-22T16:15:39.192" v="7"/>
          <ac:picMkLst>
            <pc:docMk/>
            <pc:sldMk cId="109857222" sldId="256"/>
            <ac:picMk id="16" creationId="{850B8C0E-454D-9AC1-9D67-352B3124A4A3}"/>
          </ac:picMkLst>
        </pc:picChg>
        <pc:cxnChg chg="add del">
          <ac:chgData name="Guest User" userId="f846e6ecfb67ee73" providerId="Windows Live" clId="Web-{8CEE5EB2-D635-4C49-A3F3-C1A52D946E37}" dt="2023-05-22T16:15:39.192" v="7"/>
          <ac:cxnSpMkLst>
            <pc:docMk/>
            <pc:sldMk cId="109857222" sldId="256"/>
            <ac:cxnSpMk id="15" creationId="{5E687E3B-9C6D-4102-8F38-DCB77C49C6FD}"/>
          </ac:cxnSpMkLst>
        </pc:cxnChg>
        <pc:cxnChg chg="add del">
          <ac:chgData name="Guest User" userId="f846e6ecfb67ee73" providerId="Windows Live" clId="Web-{8CEE5EB2-D635-4C49-A3F3-C1A52D946E37}" dt="2023-05-22T16:15:39.192" v="7"/>
          <ac:cxnSpMkLst>
            <pc:docMk/>
            <pc:sldMk cId="109857222" sldId="256"/>
            <ac:cxnSpMk id="17" creationId="{8FD2391C-602E-4522-B790-1F85883AF5F1}"/>
          </ac:cxnSpMkLst>
        </pc:cxnChg>
        <pc:cxnChg chg="add del">
          <ac:chgData name="Guest User" userId="f846e6ecfb67ee73" providerId="Windows Live" clId="Web-{8CEE5EB2-D635-4C49-A3F3-C1A52D946E37}" dt="2023-05-22T16:15:39.192" v="7"/>
          <ac:cxnSpMkLst>
            <pc:docMk/>
            <pc:sldMk cId="109857222" sldId="256"/>
            <ac:cxnSpMk id="19" creationId="{573C7C39-C73B-4051-B742-C9086B7BE3EC}"/>
          </ac:cxnSpMkLst>
        </pc:cxnChg>
      </pc:sldChg>
      <pc:sldChg chg="addSp delSp modSp new">
        <pc:chgData name="Guest User" userId="f846e6ecfb67ee73" providerId="Windows Live" clId="Web-{8CEE5EB2-D635-4C49-A3F3-C1A52D946E37}" dt="2023-05-22T16:56:57.526" v="322" actId="1076"/>
        <pc:sldMkLst>
          <pc:docMk/>
          <pc:sldMk cId="2767750095" sldId="257"/>
        </pc:sldMkLst>
        <pc:spChg chg="mod">
          <ac:chgData name="Guest User" userId="f846e6ecfb67ee73" providerId="Windows Live" clId="Web-{8CEE5EB2-D635-4C49-A3F3-C1A52D946E37}" dt="2023-05-22T16:19:55.216" v="29" actId="20577"/>
          <ac:spMkLst>
            <pc:docMk/>
            <pc:sldMk cId="2767750095" sldId="257"/>
            <ac:spMk id="2" creationId="{AA753EEC-CD58-071D-6C9E-E610C64A8574}"/>
          </ac:spMkLst>
        </pc:spChg>
        <pc:spChg chg="del">
          <ac:chgData name="Guest User" userId="f846e6ecfb67ee73" providerId="Windows Live" clId="Web-{8CEE5EB2-D635-4C49-A3F3-C1A52D946E37}" dt="2023-05-22T16:18:49.479" v="12"/>
          <ac:spMkLst>
            <pc:docMk/>
            <pc:sldMk cId="2767750095" sldId="257"/>
            <ac:spMk id="3" creationId="{569BCDE9-5D63-4D72-8EFF-05BC60A4BC88}"/>
          </ac:spMkLst>
        </pc:spChg>
        <pc:spChg chg="add mod">
          <ac:chgData name="Guest User" userId="f846e6ecfb67ee73" providerId="Windows Live" clId="Web-{8CEE5EB2-D635-4C49-A3F3-C1A52D946E37}" dt="2023-05-22T16:56:57.526" v="322" actId="1076"/>
          <ac:spMkLst>
            <pc:docMk/>
            <pc:sldMk cId="2767750095" sldId="257"/>
            <ac:spMk id="4" creationId="{5D8790C1-EF74-2905-98DC-B2DF47A30996}"/>
          </ac:spMkLst>
        </pc:spChg>
      </pc:sldChg>
      <pc:sldChg chg="addSp delSp modSp new mod setBg">
        <pc:chgData name="Guest User" userId="f846e6ecfb67ee73" providerId="Windows Live" clId="Web-{8CEE5EB2-D635-4C49-A3F3-C1A52D946E37}" dt="2023-05-22T16:28:27.792" v="89" actId="14100"/>
        <pc:sldMkLst>
          <pc:docMk/>
          <pc:sldMk cId="2916725130" sldId="258"/>
        </pc:sldMkLst>
        <pc:spChg chg="mod">
          <ac:chgData name="Guest User" userId="f846e6ecfb67ee73" providerId="Windows Live" clId="Web-{8CEE5EB2-D635-4C49-A3F3-C1A52D946E37}" dt="2023-05-22T16:27:37.885" v="82" actId="14100"/>
          <ac:spMkLst>
            <pc:docMk/>
            <pc:sldMk cId="2916725130" sldId="258"/>
            <ac:spMk id="2" creationId="{059674C5-2080-CADF-2C76-0B7CE3FE2216}"/>
          </ac:spMkLst>
        </pc:spChg>
        <pc:spChg chg="mod">
          <ac:chgData name="Guest User" userId="f846e6ecfb67ee73" providerId="Windows Live" clId="Web-{8CEE5EB2-D635-4C49-A3F3-C1A52D946E37}" dt="2023-05-22T16:28:27.792" v="89" actId="14100"/>
          <ac:spMkLst>
            <pc:docMk/>
            <pc:sldMk cId="2916725130" sldId="258"/>
            <ac:spMk id="3" creationId="{A3FA9433-E961-25F5-33B6-3DCC94331AE1}"/>
          </ac:spMkLst>
        </pc:spChg>
        <pc:spChg chg="add del mod">
          <ac:chgData name="Guest User" userId="f846e6ecfb67ee73" providerId="Windows Live" clId="Web-{8CEE5EB2-D635-4C49-A3F3-C1A52D946E37}" dt="2023-05-22T16:26:46.133" v="73"/>
          <ac:spMkLst>
            <pc:docMk/>
            <pc:sldMk cId="2916725130" sldId="258"/>
            <ac:spMk id="4" creationId="{9355637E-D62C-A89E-0E51-1DB8CB54EFB1}"/>
          </ac:spMkLst>
        </pc:spChg>
        <pc:spChg chg="add del">
          <ac:chgData name="Guest User" userId="f846e6ecfb67ee73" providerId="Windows Live" clId="Web-{8CEE5EB2-D635-4C49-A3F3-C1A52D946E37}" dt="2023-05-22T16:25:34.163" v="62"/>
          <ac:spMkLst>
            <pc:docMk/>
            <pc:sldMk cId="2916725130" sldId="258"/>
            <ac:spMk id="22" creationId="{DC05F582-AA63-4A8C-915E-66057E4BEEA9}"/>
          </ac:spMkLst>
        </pc:spChg>
        <pc:spChg chg="add del">
          <ac:chgData name="Guest User" userId="f846e6ecfb67ee73" providerId="Windows Live" clId="Web-{8CEE5EB2-D635-4C49-A3F3-C1A52D946E37}" dt="2023-05-22T16:25:24.881" v="59"/>
          <ac:spMkLst>
            <pc:docMk/>
            <pc:sldMk cId="2916725130" sldId="258"/>
            <ac:spMk id="39" creationId="{DC05F582-AA63-4A8C-915E-66057E4BEEA9}"/>
          </ac:spMkLst>
        </pc:spChg>
        <pc:spChg chg="add del">
          <ac:chgData name="Guest User" userId="f846e6ecfb67ee73" providerId="Windows Live" clId="Web-{8CEE5EB2-D635-4C49-A3F3-C1A52D946E37}" dt="2023-05-22T16:25:34.163" v="61"/>
          <ac:spMkLst>
            <pc:docMk/>
            <pc:sldMk cId="2916725130" sldId="258"/>
            <ac:spMk id="41" creationId="{81C8C0F4-5C44-4C3F-B321-5CB3E2BABC2C}"/>
          </ac:spMkLst>
        </pc:spChg>
        <pc:spChg chg="add">
          <ac:chgData name="Guest User" userId="f846e6ecfb67ee73" providerId="Windows Live" clId="Web-{8CEE5EB2-D635-4C49-A3F3-C1A52D946E37}" dt="2023-05-22T16:25:34.163" v="62"/>
          <ac:spMkLst>
            <pc:docMk/>
            <pc:sldMk cId="2916725130" sldId="258"/>
            <ac:spMk id="43" creationId="{6325661F-9A92-471E-B4A6-1EAAD4C06392}"/>
          </ac:spMkLst>
        </pc:spChg>
        <pc:grpChg chg="add del">
          <ac:chgData name="Guest User" userId="f846e6ecfb67ee73" providerId="Windows Live" clId="Web-{8CEE5EB2-D635-4C49-A3F3-C1A52D946E37}" dt="2023-05-22T16:25:34.163" v="62"/>
          <ac:grpSpMkLst>
            <pc:docMk/>
            <pc:sldMk cId="2916725130" sldId="258"/>
            <ac:grpSpMk id="10" creationId="{30D050C3-946A-4155-B469-3FE5492E6E91}"/>
          </ac:grpSpMkLst>
        </pc:grpChg>
        <pc:grpChg chg="add del">
          <ac:chgData name="Guest User" userId="f846e6ecfb67ee73" providerId="Windows Live" clId="Web-{8CEE5EB2-D635-4C49-A3F3-C1A52D946E37}" dt="2023-05-22T16:25:24.881" v="59"/>
          <ac:grpSpMkLst>
            <pc:docMk/>
            <pc:sldMk cId="2916725130" sldId="258"/>
            <ac:grpSpMk id="27" creationId="{30D050C3-946A-4155-B469-3FE5492E6E91}"/>
          </ac:grpSpMkLst>
        </pc:grpChg>
        <pc:grpChg chg="add del">
          <ac:chgData name="Guest User" userId="f846e6ecfb67ee73" providerId="Windows Live" clId="Web-{8CEE5EB2-D635-4C49-A3F3-C1A52D946E37}" dt="2023-05-22T16:25:34.163" v="61"/>
          <ac:grpSpMkLst>
            <pc:docMk/>
            <pc:sldMk cId="2916725130" sldId="258"/>
            <ac:grpSpMk id="29" creationId="{000A5F84-BD20-4A3E-81BA-9F4444101C16}"/>
          </ac:grpSpMkLst>
        </pc:grpChg>
        <pc:grpChg chg="add">
          <ac:chgData name="Guest User" userId="f846e6ecfb67ee73" providerId="Windows Live" clId="Web-{8CEE5EB2-D635-4C49-A3F3-C1A52D946E37}" dt="2023-05-22T16:25:34.163" v="62"/>
          <ac:grpSpMkLst>
            <pc:docMk/>
            <pc:sldMk cId="2916725130" sldId="258"/>
            <ac:grpSpMk id="44" creationId="{29CAC6BF-498D-4340-90E8-B31574952794}"/>
          </ac:grpSpMkLst>
        </pc:grpChg>
        <pc:picChg chg="add mod ord">
          <ac:chgData name="Guest User" userId="f846e6ecfb67ee73" providerId="Windows Live" clId="Web-{8CEE5EB2-D635-4C49-A3F3-C1A52D946E37}" dt="2023-05-22T16:28:15.151" v="87" actId="1076"/>
          <ac:picMkLst>
            <pc:docMk/>
            <pc:sldMk cId="2916725130" sldId="258"/>
            <ac:picMk id="5" creationId="{C6D6A90C-A959-6C92-B696-1B02A211BA36}"/>
          </ac:picMkLst>
        </pc:picChg>
      </pc:sldChg>
      <pc:sldChg chg="addSp modSp new mod setBg">
        <pc:chgData name="Guest User" userId="f846e6ecfb67ee73" providerId="Windows Live" clId="Web-{8CEE5EB2-D635-4C49-A3F3-C1A52D946E37}" dt="2023-05-22T16:34:02.848" v="129" actId="1076"/>
        <pc:sldMkLst>
          <pc:docMk/>
          <pc:sldMk cId="3833084063" sldId="259"/>
        </pc:sldMkLst>
        <pc:spChg chg="mod">
          <ac:chgData name="Guest User" userId="f846e6ecfb67ee73" providerId="Windows Live" clId="Web-{8CEE5EB2-D635-4C49-A3F3-C1A52D946E37}" dt="2023-05-22T16:33:56.144" v="128" actId="20577"/>
          <ac:spMkLst>
            <pc:docMk/>
            <pc:sldMk cId="3833084063" sldId="259"/>
            <ac:spMk id="2" creationId="{F1DD4E65-87DC-98EB-7BC6-666E733B172C}"/>
          </ac:spMkLst>
        </pc:spChg>
        <pc:spChg chg="mod">
          <ac:chgData name="Guest User" userId="f846e6ecfb67ee73" providerId="Windows Live" clId="Web-{8CEE5EB2-D635-4C49-A3F3-C1A52D946E37}" dt="2023-05-22T16:33:23.394" v="123" actId="14100"/>
          <ac:spMkLst>
            <pc:docMk/>
            <pc:sldMk cId="3833084063" sldId="259"/>
            <ac:spMk id="3" creationId="{E0228BA0-4702-A16B-6AD0-DECEDE55F297}"/>
          </ac:spMkLst>
        </pc:spChg>
        <pc:spChg chg="add">
          <ac:chgData name="Guest User" userId="f846e6ecfb67ee73" providerId="Windows Live" clId="Web-{8CEE5EB2-D635-4C49-A3F3-C1A52D946E37}" dt="2023-05-22T16:31:05.468" v="103"/>
          <ac:spMkLst>
            <pc:docMk/>
            <pc:sldMk cId="3833084063" sldId="259"/>
            <ac:spMk id="9" creationId="{A37F6730-8F76-4239-8CBA-B914B02A75AB}"/>
          </ac:spMkLst>
        </pc:spChg>
        <pc:spChg chg="add">
          <ac:chgData name="Guest User" userId="f846e6ecfb67ee73" providerId="Windows Live" clId="Web-{8CEE5EB2-D635-4C49-A3F3-C1A52D946E37}" dt="2023-05-22T16:31:05.468" v="103"/>
          <ac:spMkLst>
            <pc:docMk/>
            <pc:sldMk cId="3833084063" sldId="259"/>
            <ac:spMk id="23" creationId="{71967F12-B0C4-4D31-8D63-89945DCD29D0}"/>
          </ac:spMkLst>
        </pc:spChg>
        <pc:grpChg chg="add">
          <ac:chgData name="Guest User" userId="f846e6ecfb67ee73" providerId="Windows Live" clId="Web-{8CEE5EB2-D635-4C49-A3F3-C1A52D946E37}" dt="2023-05-22T16:31:05.468" v="103"/>
          <ac:grpSpMkLst>
            <pc:docMk/>
            <pc:sldMk cId="3833084063" sldId="259"/>
            <ac:grpSpMk id="11" creationId="{DE11E5CC-3C1F-4093-97B6-6433FBF9A9C4}"/>
          </ac:grpSpMkLst>
        </pc:grpChg>
        <pc:picChg chg="add mod">
          <ac:chgData name="Guest User" userId="f846e6ecfb67ee73" providerId="Windows Live" clId="Web-{8CEE5EB2-D635-4C49-A3F3-C1A52D946E37}" dt="2023-05-22T16:34:02.848" v="129" actId="1076"/>
          <ac:picMkLst>
            <pc:docMk/>
            <pc:sldMk cId="3833084063" sldId="259"/>
            <ac:picMk id="4" creationId="{3E4D5383-605F-A6CD-A4DA-CEAAC4BC3F75}"/>
          </ac:picMkLst>
        </pc:picChg>
      </pc:sldChg>
      <pc:sldChg chg="addSp delSp modSp new mod setBg">
        <pc:chgData name="Guest User" userId="f846e6ecfb67ee73" providerId="Windows Live" clId="Web-{8CEE5EB2-D635-4C49-A3F3-C1A52D946E37}" dt="2023-05-22T16:37:49.432" v="159" actId="14100"/>
        <pc:sldMkLst>
          <pc:docMk/>
          <pc:sldMk cId="738496052" sldId="260"/>
        </pc:sldMkLst>
        <pc:spChg chg="mod">
          <ac:chgData name="Guest User" userId="f846e6ecfb67ee73" providerId="Windows Live" clId="Web-{8CEE5EB2-D635-4C49-A3F3-C1A52D946E37}" dt="2023-05-22T16:37:43.119" v="158" actId="1076"/>
          <ac:spMkLst>
            <pc:docMk/>
            <pc:sldMk cId="738496052" sldId="260"/>
            <ac:spMk id="2" creationId="{3583E227-FE83-7837-9010-7256FF62622E}"/>
          </ac:spMkLst>
        </pc:spChg>
        <pc:spChg chg="del">
          <ac:chgData name="Guest User" userId="f846e6ecfb67ee73" providerId="Windows Live" clId="Web-{8CEE5EB2-D635-4C49-A3F3-C1A52D946E37}" dt="2023-05-22T16:34:54.177" v="131"/>
          <ac:spMkLst>
            <pc:docMk/>
            <pc:sldMk cId="738496052" sldId="260"/>
            <ac:spMk id="3" creationId="{44BCF8FB-ADFA-C6DA-EACC-7147BC91EA79}"/>
          </ac:spMkLst>
        </pc:spChg>
        <pc:spChg chg="add del">
          <ac:chgData name="Guest User" userId="f846e6ecfb67ee73" providerId="Windows Live" clId="Web-{8CEE5EB2-D635-4C49-A3F3-C1A52D946E37}" dt="2023-05-22T16:35:43.928" v="140"/>
          <ac:spMkLst>
            <pc:docMk/>
            <pc:sldMk cId="738496052" sldId="260"/>
            <ac:spMk id="8" creationId="{45AA8D35-D1F2-E8F5-020A-E35FB14C1B2E}"/>
          </ac:spMkLst>
        </pc:spChg>
        <pc:spChg chg="add del">
          <ac:chgData name="Guest User" userId="f846e6ecfb67ee73" providerId="Windows Live" clId="Web-{8CEE5EB2-D635-4C49-A3F3-C1A52D946E37}" dt="2023-05-22T16:35:12.146" v="134"/>
          <ac:spMkLst>
            <pc:docMk/>
            <pc:sldMk cId="738496052" sldId="260"/>
            <ac:spMk id="23" creationId="{DC05F582-AA63-4A8C-915E-66057E4BEEA9}"/>
          </ac:spMkLst>
        </pc:spChg>
        <pc:spChg chg="add">
          <ac:chgData name="Guest User" userId="f846e6ecfb67ee73" providerId="Windows Live" clId="Web-{8CEE5EB2-D635-4C49-A3F3-C1A52D946E37}" dt="2023-05-22T16:35:12.146" v="134"/>
          <ac:spMkLst>
            <pc:docMk/>
            <pc:sldMk cId="738496052" sldId="260"/>
            <ac:spMk id="28" creationId="{7D2FD795-8DF5-44F0-8664-4D8F626DD85A}"/>
          </ac:spMkLst>
        </pc:spChg>
        <pc:spChg chg="add">
          <ac:chgData name="Guest User" userId="f846e6ecfb67ee73" providerId="Windows Live" clId="Web-{8CEE5EB2-D635-4C49-A3F3-C1A52D946E37}" dt="2023-05-22T16:35:12.146" v="134"/>
          <ac:spMkLst>
            <pc:docMk/>
            <pc:sldMk cId="738496052" sldId="260"/>
            <ac:spMk id="42" creationId="{9D8267F7-1115-4F9A-BEF5-BB6664BCF0DB}"/>
          </ac:spMkLst>
        </pc:spChg>
        <pc:grpChg chg="add del">
          <ac:chgData name="Guest User" userId="f846e6ecfb67ee73" providerId="Windows Live" clId="Web-{8CEE5EB2-D635-4C49-A3F3-C1A52D946E37}" dt="2023-05-22T16:35:12.146" v="134"/>
          <ac:grpSpMkLst>
            <pc:docMk/>
            <pc:sldMk cId="738496052" sldId="260"/>
            <ac:grpSpMk id="11" creationId="{30D050C3-946A-4155-B469-3FE5492E6E91}"/>
          </ac:grpSpMkLst>
        </pc:grpChg>
        <pc:grpChg chg="add">
          <ac:chgData name="Guest User" userId="f846e6ecfb67ee73" providerId="Windows Live" clId="Web-{8CEE5EB2-D635-4C49-A3F3-C1A52D946E37}" dt="2023-05-22T16:35:12.146" v="134"/>
          <ac:grpSpMkLst>
            <pc:docMk/>
            <pc:sldMk cId="738496052" sldId="260"/>
            <ac:grpSpMk id="30" creationId="{7C6B683D-13FA-4605-8648-01FC9C82FEC8}"/>
          </ac:grpSpMkLst>
        </pc:grpChg>
        <pc:picChg chg="add mod ord">
          <ac:chgData name="Guest User" userId="f846e6ecfb67ee73" providerId="Windows Live" clId="Web-{8CEE5EB2-D635-4C49-A3F3-C1A52D946E37}" dt="2023-05-22T16:37:49.432" v="159" actId="14100"/>
          <ac:picMkLst>
            <pc:docMk/>
            <pc:sldMk cId="738496052" sldId="260"/>
            <ac:picMk id="4" creationId="{183D6FC2-EB0C-1328-9AC4-997CE1C3599D}"/>
          </ac:picMkLst>
        </pc:picChg>
      </pc:sldChg>
      <pc:sldChg chg="addSp delSp modSp new mod setBg addAnim">
        <pc:chgData name="Guest User" userId="f846e6ecfb67ee73" providerId="Windows Live" clId="Web-{8CEE5EB2-D635-4C49-A3F3-C1A52D946E37}" dt="2023-05-22T16:42:50.221" v="212" actId="1076"/>
        <pc:sldMkLst>
          <pc:docMk/>
          <pc:sldMk cId="3229201582" sldId="261"/>
        </pc:sldMkLst>
        <pc:spChg chg="mod ord">
          <ac:chgData name="Guest User" userId="f846e6ecfb67ee73" providerId="Windows Live" clId="Web-{8CEE5EB2-D635-4C49-A3F3-C1A52D946E37}" dt="2023-05-22T16:42:50.221" v="212" actId="1076"/>
          <ac:spMkLst>
            <pc:docMk/>
            <pc:sldMk cId="3229201582" sldId="261"/>
            <ac:spMk id="2" creationId="{2AD06B68-F910-B0AF-2009-58998ED8C9AF}"/>
          </ac:spMkLst>
        </pc:spChg>
        <pc:spChg chg="del">
          <ac:chgData name="Guest User" userId="f846e6ecfb67ee73" providerId="Windows Live" clId="Web-{8CEE5EB2-D635-4C49-A3F3-C1A52D946E37}" dt="2023-05-22T16:38:36.277" v="167"/>
          <ac:spMkLst>
            <pc:docMk/>
            <pc:sldMk cId="3229201582" sldId="261"/>
            <ac:spMk id="3" creationId="{2C2B66E8-2941-1F5C-96F9-1FCCE099CC23}"/>
          </ac:spMkLst>
        </pc:spChg>
        <pc:spChg chg="add mod">
          <ac:chgData name="Guest User" userId="f846e6ecfb67ee73" providerId="Windows Live" clId="Web-{8CEE5EB2-D635-4C49-A3F3-C1A52D946E37}" dt="2023-05-22T16:42:44.986" v="211" actId="1076"/>
          <ac:spMkLst>
            <pc:docMk/>
            <pc:sldMk cId="3229201582" sldId="261"/>
            <ac:spMk id="5" creationId="{33FB849E-83A9-C5DD-3A07-C8FC0BF21BF8}"/>
          </ac:spMkLst>
        </pc:spChg>
        <pc:spChg chg="add">
          <ac:chgData name="Guest User" userId="f846e6ecfb67ee73" providerId="Windows Live" clId="Web-{8CEE5EB2-D635-4C49-A3F3-C1A52D946E37}" dt="2023-05-22T16:39:57.904" v="179"/>
          <ac:spMkLst>
            <pc:docMk/>
            <pc:sldMk cId="3229201582" sldId="261"/>
            <ac:spMk id="21" creationId="{6DC8E2D9-6729-4614-8667-C1016D3182E4}"/>
          </ac:spMkLst>
        </pc:spChg>
        <pc:grpChg chg="add">
          <ac:chgData name="Guest User" userId="f846e6ecfb67ee73" providerId="Windows Live" clId="Web-{8CEE5EB2-D635-4C49-A3F3-C1A52D946E37}" dt="2023-05-22T16:39:57.904" v="179"/>
          <ac:grpSpMkLst>
            <pc:docMk/>
            <pc:sldMk cId="3229201582" sldId="261"/>
            <ac:grpSpMk id="9" creationId="{BF4E480B-94D6-46F9-A2B6-B98D311FDC19}"/>
          </ac:grpSpMkLst>
        </pc:grpChg>
        <pc:grpChg chg="add">
          <ac:chgData name="Guest User" userId="f846e6ecfb67ee73" providerId="Windows Live" clId="Web-{8CEE5EB2-D635-4C49-A3F3-C1A52D946E37}" dt="2023-05-22T16:39:57.904" v="179"/>
          <ac:grpSpMkLst>
            <pc:docMk/>
            <pc:sldMk cId="3229201582" sldId="261"/>
            <ac:grpSpMk id="23" creationId="{67186895-7DAD-4EEE-BF1A-CC36B9426A43}"/>
          </ac:grpSpMkLst>
        </pc:grpChg>
        <pc:picChg chg="add mod">
          <ac:chgData name="Guest User" userId="f846e6ecfb67ee73" providerId="Windows Live" clId="Web-{8CEE5EB2-D635-4C49-A3F3-C1A52D946E37}" dt="2023-05-22T16:39:57.904" v="179"/>
          <ac:picMkLst>
            <pc:docMk/>
            <pc:sldMk cId="3229201582" sldId="261"/>
            <ac:picMk id="4" creationId="{361F0139-C4F0-F5E2-888B-5BCEEB54AB99}"/>
          </ac:picMkLst>
        </pc:picChg>
      </pc:sldChg>
      <pc:sldChg chg="addSp delSp modSp new mod setBg">
        <pc:chgData name="Guest User" userId="f846e6ecfb67ee73" providerId="Windows Live" clId="Web-{8CEE5EB2-D635-4C49-A3F3-C1A52D946E37}" dt="2023-05-22T16:49:46.249" v="264" actId="14100"/>
        <pc:sldMkLst>
          <pc:docMk/>
          <pc:sldMk cId="1074773139" sldId="262"/>
        </pc:sldMkLst>
        <pc:spChg chg="del mod">
          <ac:chgData name="Guest User" userId="f846e6ecfb67ee73" providerId="Windows Live" clId="Web-{8CEE5EB2-D635-4C49-A3F3-C1A52D946E37}" dt="2023-05-22T16:46:34.604" v="231"/>
          <ac:spMkLst>
            <pc:docMk/>
            <pc:sldMk cId="1074773139" sldId="262"/>
            <ac:spMk id="2" creationId="{2341DCCB-EC4D-4DAC-113D-D49896980C8B}"/>
          </ac:spMkLst>
        </pc:spChg>
        <pc:spChg chg="del mod">
          <ac:chgData name="Guest User" userId="f846e6ecfb67ee73" providerId="Windows Live" clId="Web-{8CEE5EB2-D635-4C49-A3F3-C1A52D946E37}" dt="2023-05-22T16:44:45.333" v="215"/>
          <ac:spMkLst>
            <pc:docMk/>
            <pc:sldMk cId="1074773139" sldId="262"/>
            <ac:spMk id="3" creationId="{96A4A2DB-FBCB-262A-EE8E-6E51210A0901}"/>
          </ac:spMkLst>
        </pc:spChg>
        <pc:spChg chg="add mod">
          <ac:chgData name="Guest User" userId="f846e6ecfb67ee73" providerId="Windows Live" clId="Web-{8CEE5EB2-D635-4C49-A3F3-C1A52D946E37}" dt="2023-05-22T16:49:41.062" v="263" actId="14100"/>
          <ac:spMkLst>
            <pc:docMk/>
            <pc:sldMk cId="1074773139" sldId="262"/>
            <ac:spMk id="6" creationId="{FCBC52E0-E5B8-5349-AAB5-56478D2BC020}"/>
          </ac:spMkLst>
        </pc:spChg>
        <pc:spChg chg="add">
          <ac:chgData name="Guest User" userId="f846e6ecfb67ee73" providerId="Windows Live" clId="Web-{8CEE5EB2-D635-4C49-A3F3-C1A52D946E37}" dt="2023-05-22T16:45:07.084" v="216"/>
          <ac:spMkLst>
            <pc:docMk/>
            <pc:sldMk cId="1074773139" sldId="262"/>
            <ac:spMk id="21" creationId="{6DC8E2D9-6729-4614-8667-C1016D3182E4}"/>
          </ac:spMkLst>
        </pc:spChg>
        <pc:spChg chg="add">
          <ac:chgData name="Guest User" userId="f846e6ecfb67ee73" providerId="Windows Live" clId="Web-{8CEE5EB2-D635-4C49-A3F3-C1A52D946E37}" dt="2023-05-22T16:45:07.084" v="216"/>
          <ac:spMkLst>
            <pc:docMk/>
            <pc:sldMk cId="1074773139" sldId="262"/>
            <ac:spMk id="23" creationId="{EB9B5A19-3592-48E2-BC31-90E092BD68E1}"/>
          </ac:spMkLst>
        </pc:spChg>
        <pc:spChg chg="add">
          <ac:chgData name="Guest User" userId="f846e6ecfb67ee73" providerId="Windows Live" clId="Web-{8CEE5EB2-D635-4C49-A3F3-C1A52D946E37}" dt="2023-05-22T16:45:07.084" v="216"/>
          <ac:spMkLst>
            <pc:docMk/>
            <pc:sldMk cId="1074773139" sldId="262"/>
            <ac:spMk id="37" creationId="{DD99E1B6-CBC4-4306-9DFC-847D6D135208}"/>
          </ac:spMkLst>
        </pc:spChg>
        <pc:grpChg chg="add">
          <ac:chgData name="Guest User" userId="f846e6ecfb67ee73" providerId="Windows Live" clId="Web-{8CEE5EB2-D635-4C49-A3F3-C1A52D946E37}" dt="2023-05-22T16:45:07.084" v="216"/>
          <ac:grpSpMkLst>
            <pc:docMk/>
            <pc:sldMk cId="1074773139" sldId="262"/>
            <ac:grpSpMk id="9" creationId="{BF4E480B-94D6-46F9-A2B6-B98D311FDC19}"/>
          </ac:grpSpMkLst>
        </pc:grpChg>
        <pc:grpChg chg="add">
          <ac:chgData name="Guest User" userId="f846e6ecfb67ee73" providerId="Windows Live" clId="Web-{8CEE5EB2-D635-4C49-A3F3-C1A52D946E37}" dt="2023-05-22T16:45:07.084" v="216"/>
          <ac:grpSpMkLst>
            <pc:docMk/>
            <pc:sldMk cId="1074773139" sldId="262"/>
            <ac:grpSpMk id="25" creationId="{E2548C40-4C00-4E91-BFA6-84B4D66225A4}"/>
          </ac:grpSpMkLst>
        </pc:grpChg>
        <pc:picChg chg="add mod ord">
          <ac:chgData name="Guest User" userId="f846e6ecfb67ee73" providerId="Windows Live" clId="Web-{8CEE5EB2-D635-4C49-A3F3-C1A52D946E37}" dt="2023-05-22T16:49:46.249" v="264" actId="14100"/>
          <ac:picMkLst>
            <pc:docMk/>
            <pc:sldMk cId="1074773139" sldId="262"/>
            <ac:picMk id="4" creationId="{B3ECAC0C-C598-B1BE-0D93-41B13ECE87A7}"/>
          </ac:picMkLst>
        </pc:picChg>
      </pc:sldChg>
      <pc:sldChg chg="addSp delSp modSp new">
        <pc:chgData name="Guest User" userId="f846e6ecfb67ee73" providerId="Windows Live" clId="Web-{8CEE5EB2-D635-4C49-A3F3-C1A52D946E37}" dt="2023-05-22T16:52:08.862" v="315" actId="1076"/>
        <pc:sldMkLst>
          <pc:docMk/>
          <pc:sldMk cId="2348566838" sldId="263"/>
        </pc:sldMkLst>
        <pc:spChg chg="del">
          <ac:chgData name="Guest User" userId="f846e6ecfb67ee73" providerId="Windows Live" clId="Web-{8CEE5EB2-D635-4C49-A3F3-C1A52D946E37}" dt="2023-05-22T16:50:19.219" v="266"/>
          <ac:spMkLst>
            <pc:docMk/>
            <pc:sldMk cId="2348566838" sldId="263"/>
            <ac:spMk id="2" creationId="{99625F9A-267F-DA73-B182-027E5F759108}"/>
          </ac:spMkLst>
        </pc:spChg>
        <pc:spChg chg="del">
          <ac:chgData name="Guest User" userId="f846e6ecfb67ee73" providerId="Windows Live" clId="Web-{8CEE5EB2-D635-4C49-A3F3-C1A52D946E37}" dt="2023-05-22T16:50:21.422" v="267"/>
          <ac:spMkLst>
            <pc:docMk/>
            <pc:sldMk cId="2348566838" sldId="263"/>
            <ac:spMk id="3" creationId="{801B778E-CF77-140B-CFEC-8BD72DE8A0A8}"/>
          </ac:spMkLst>
        </pc:spChg>
        <pc:spChg chg="add mod">
          <ac:chgData name="Guest User" userId="f846e6ecfb67ee73" providerId="Windows Live" clId="Web-{8CEE5EB2-D635-4C49-A3F3-C1A52D946E37}" dt="2023-05-22T16:51:31.080" v="310" actId="1076"/>
          <ac:spMkLst>
            <pc:docMk/>
            <pc:sldMk cId="2348566838" sldId="263"/>
            <ac:spMk id="4" creationId="{EDD86BCC-55B4-B462-102A-DC0E86366DA3}"/>
          </ac:spMkLst>
        </pc:spChg>
        <pc:picChg chg="add mod">
          <ac:chgData name="Guest User" userId="f846e6ecfb67ee73" providerId="Windows Live" clId="Web-{8CEE5EB2-D635-4C49-A3F3-C1A52D946E37}" dt="2023-05-22T16:52:08.862" v="315" actId="1076"/>
          <ac:picMkLst>
            <pc:docMk/>
            <pc:sldMk cId="2348566838" sldId="263"/>
            <ac:picMk id="5" creationId="{C983ED44-8441-9FBB-0BC1-CAE8DFD51AC3}"/>
          </ac:picMkLst>
        </pc:picChg>
      </pc:sldChg>
      <pc:sldMasterChg chg="add del addSldLayout delSldLayout">
        <pc:chgData name="Guest User" userId="f846e6ecfb67ee73" providerId="Windows Live" clId="Web-{8CEE5EB2-D635-4C49-A3F3-C1A52D946E37}" dt="2023-05-22T16:14:46.691" v="4"/>
        <pc:sldMasterMkLst>
          <pc:docMk/>
          <pc:sldMasterMk cId="2460954070" sldId="2147483660"/>
        </pc:sldMasterMkLst>
        <pc:sldLayoutChg chg="add del">
          <pc:chgData name="Guest User" userId="f846e6ecfb67ee73" providerId="Windows Live" clId="Web-{8CEE5EB2-D635-4C49-A3F3-C1A52D946E37}" dt="2023-05-22T16:14:46.691" v="4"/>
          <pc:sldLayoutMkLst>
            <pc:docMk/>
            <pc:sldMasterMk cId="2460954070" sldId="2147483660"/>
            <pc:sldLayoutMk cId="2385387890" sldId="2147483661"/>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949138452" sldId="2147483662"/>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2591524520" sldId="2147483663"/>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1203092039" sldId="2147483664"/>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3733172339" sldId="2147483665"/>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3210312558" sldId="2147483666"/>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3146388984" sldId="2147483667"/>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3171841454" sldId="2147483668"/>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1718958274" sldId="2147483669"/>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2202905451" sldId="2147483670"/>
          </pc:sldLayoutMkLst>
        </pc:sldLayoutChg>
        <pc:sldLayoutChg chg="add del">
          <pc:chgData name="Guest User" userId="f846e6ecfb67ee73" providerId="Windows Live" clId="Web-{8CEE5EB2-D635-4C49-A3F3-C1A52D946E37}" dt="2023-05-22T16:14:46.691" v="4"/>
          <pc:sldLayoutMkLst>
            <pc:docMk/>
            <pc:sldMasterMk cId="2460954070" sldId="2147483660"/>
            <pc:sldLayoutMk cId="3479445657" sldId="2147483671"/>
          </pc:sldLayoutMkLst>
        </pc:sldLayoutChg>
      </pc:sldMasterChg>
      <pc:sldMasterChg chg="add del replId addSldLayout delSldLayout">
        <pc:chgData name="Guest User" userId="f846e6ecfb67ee73" providerId="Windows Live" clId="Web-{8CEE5EB2-D635-4C49-A3F3-C1A52D946E37}" dt="2023-05-22T16:14:46.613" v="3"/>
        <pc:sldMasterMkLst>
          <pc:docMk/>
          <pc:sldMasterMk cId="1139735256" sldId="2147483672"/>
        </pc:sldMasterMkLst>
        <pc:sldLayoutChg chg="add del">
          <pc:chgData name="Guest User" userId="f846e6ecfb67ee73" providerId="Windows Live" clId="Web-{8CEE5EB2-D635-4C49-A3F3-C1A52D946E37}" dt="2023-05-22T16:14:46.613" v="3"/>
          <pc:sldLayoutMkLst>
            <pc:docMk/>
            <pc:sldMasterMk cId="1139735256" sldId="2147483672"/>
            <pc:sldLayoutMk cId="2246439868" sldId="2147483673"/>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1733994961" sldId="2147483674"/>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2935834477" sldId="2147483675"/>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707694282" sldId="2147483676"/>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2957634187" sldId="2147483677"/>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3931158816" sldId="2147483678"/>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3702297925" sldId="2147483679"/>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3210305894" sldId="2147483680"/>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2481009085" sldId="2147483681"/>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2676656525" sldId="2147483682"/>
          </pc:sldLayoutMkLst>
        </pc:sldLayoutChg>
        <pc:sldLayoutChg chg="add del replId">
          <pc:chgData name="Guest User" userId="f846e6ecfb67ee73" providerId="Windows Live" clId="Web-{8CEE5EB2-D635-4C49-A3F3-C1A52D946E37}" dt="2023-05-22T16:14:46.613" v="3"/>
          <pc:sldLayoutMkLst>
            <pc:docMk/>
            <pc:sldMasterMk cId="1139735256" sldId="2147483672"/>
            <pc:sldLayoutMk cId="3817846323" sldId="2147483683"/>
          </pc:sldLayoutMkLst>
        </pc:sldLayoutChg>
      </pc:sldMasterChg>
      <pc:sldMasterChg chg="add del addSldLayout delSldLayout">
        <pc:chgData name="Guest User" userId="f846e6ecfb67ee73" providerId="Windows Live" clId="Web-{8CEE5EB2-D635-4C49-A3F3-C1A52D946E37}" dt="2023-05-22T16:15:39.192" v="7"/>
        <pc:sldMasterMkLst>
          <pc:docMk/>
          <pc:sldMasterMk cId="1442403179" sldId="2147483724"/>
        </pc:sldMasterMkLst>
        <pc:sldLayoutChg chg="add del">
          <pc:chgData name="Guest User" userId="f846e6ecfb67ee73" providerId="Windows Live" clId="Web-{8CEE5EB2-D635-4C49-A3F3-C1A52D946E37}" dt="2023-05-22T16:15:39.192" v="7"/>
          <pc:sldLayoutMkLst>
            <pc:docMk/>
            <pc:sldMasterMk cId="1442403179" sldId="2147483724"/>
            <pc:sldLayoutMk cId="730816" sldId="2147483713"/>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1134417866" sldId="2147483714"/>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4282397257" sldId="2147483715"/>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498377081" sldId="2147483716"/>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927962692" sldId="2147483717"/>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2579980663" sldId="2147483718"/>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2526723781" sldId="2147483719"/>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3763935045" sldId="2147483720"/>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1251899144" sldId="2147483721"/>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3986955873" sldId="2147483722"/>
          </pc:sldLayoutMkLst>
        </pc:sldLayoutChg>
        <pc:sldLayoutChg chg="add del">
          <pc:chgData name="Guest User" userId="f846e6ecfb67ee73" providerId="Windows Live" clId="Web-{8CEE5EB2-D635-4C49-A3F3-C1A52D946E37}" dt="2023-05-22T16:15:39.192" v="7"/>
          <pc:sldLayoutMkLst>
            <pc:docMk/>
            <pc:sldMasterMk cId="1442403179" sldId="2147483724"/>
            <pc:sldLayoutMk cId="3469170393" sldId="2147483723"/>
          </pc:sldLayoutMkLst>
        </pc:sldLayoutChg>
      </pc:sldMasterChg>
      <pc:sldMasterChg chg="add addSldLayout">
        <pc:chgData name="Guest User" userId="f846e6ecfb67ee73" providerId="Windows Live" clId="Web-{8CEE5EB2-D635-4C49-A3F3-C1A52D946E37}" dt="2023-05-22T16:15:39.192" v="7"/>
        <pc:sldMasterMkLst>
          <pc:docMk/>
          <pc:sldMasterMk cId="2289219745" sldId="2147483826"/>
        </pc:sldMasterMkLst>
        <pc:sldLayoutChg chg="add">
          <pc:chgData name="Guest User" userId="f846e6ecfb67ee73" providerId="Windows Live" clId="Web-{8CEE5EB2-D635-4C49-A3F3-C1A52D946E37}" dt="2023-05-22T16:15:39.192" v="7"/>
          <pc:sldLayoutMkLst>
            <pc:docMk/>
            <pc:sldMasterMk cId="2289219745" sldId="2147483826"/>
            <pc:sldLayoutMk cId="793656952" sldId="2147483815"/>
          </pc:sldLayoutMkLst>
        </pc:sldLayoutChg>
        <pc:sldLayoutChg chg="add">
          <pc:chgData name="Guest User" userId="f846e6ecfb67ee73" providerId="Windows Live" clId="Web-{8CEE5EB2-D635-4C49-A3F3-C1A52D946E37}" dt="2023-05-22T16:15:39.192" v="7"/>
          <pc:sldLayoutMkLst>
            <pc:docMk/>
            <pc:sldMasterMk cId="2289219745" sldId="2147483826"/>
            <pc:sldLayoutMk cId="3814504719" sldId="2147483816"/>
          </pc:sldLayoutMkLst>
        </pc:sldLayoutChg>
        <pc:sldLayoutChg chg="add">
          <pc:chgData name="Guest User" userId="f846e6ecfb67ee73" providerId="Windows Live" clId="Web-{8CEE5EB2-D635-4C49-A3F3-C1A52D946E37}" dt="2023-05-22T16:15:39.192" v="7"/>
          <pc:sldLayoutMkLst>
            <pc:docMk/>
            <pc:sldMasterMk cId="2289219745" sldId="2147483826"/>
            <pc:sldLayoutMk cId="1345891596" sldId="2147483817"/>
          </pc:sldLayoutMkLst>
        </pc:sldLayoutChg>
        <pc:sldLayoutChg chg="add">
          <pc:chgData name="Guest User" userId="f846e6ecfb67ee73" providerId="Windows Live" clId="Web-{8CEE5EB2-D635-4C49-A3F3-C1A52D946E37}" dt="2023-05-22T16:15:39.192" v="7"/>
          <pc:sldLayoutMkLst>
            <pc:docMk/>
            <pc:sldMasterMk cId="2289219745" sldId="2147483826"/>
            <pc:sldLayoutMk cId="3936599931" sldId="2147483818"/>
          </pc:sldLayoutMkLst>
        </pc:sldLayoutChg>
        <pc:sldLayoutChg chg="add">
          <pc:chgData name="Guest User" userId="f846e6ecfb67ee73" providerId="Windows Live" clId="Web-{8CEE5EB2-D635-4C49-A3F3-C1A52D946E37}" dt="2023-05-22T16:15:39.192" v="7"/>
          <pc:sldLayoutMkLst>
            <pc:docMk/>
            <pc:sldMasterMk cId="2289219745" sldId="2147483826"/>
            <pc:sldLayoutMk cId="1811894970" sldId="2147483819"/>
          </pc:sldLayoutMkLst>
        </pc:sldLayoutChg>
        <pc:sldLayoutChg chg="add">
          <pc:chgData name="Guest User" userId="f846e6ecfb67ee73" providerId="Windows Live" clId="Web-{8CEE5EB2-D635-4C49-A3F3-C1A52D946E37}" dt="2023-05-22T16:15:39.192" v="7"/>
          <pc:sldLayoutMkLst>
            <pc:docMk/>
            <pc:sldMasterMk cId="2289219745" sldId="2147483826"/>
            <pc:sldLayoutMk cId="942905397" sldId="2147483820"/>
          </pc:sldLayoutMkLst>
        </pc:sldLayoutChg>
        <pc:sldLayoutChg chg="add">
          <pc:chgData name="Guest User" userId="f846e6ecfb67ee73" providerId="Windows Live" clId="Web-{8CEE5EB2-D635-4C49-A3F3-C1A52D946E37}" dt="2023-05-22T16:15:39.192" v="7"/>
          <pc:sldLayoutMkLst>
            <pc:docMk/>
            <pc:sldMasterMk cId="2289219745" sldId="2147483826"/>
            <pc:sldLayoutMk cId="2796055191" sldId="2147483821"/>
          </pc:sldLayoutMkLst>
        </pc:sldLayoutChg>
        <pc:sldLayoutChg chg="add">
          <pc:chgData name="Guest User" userId="f846e6ecfb67ee73" providerId="Windows Live" clId="Web-{8CEE5EB2-D635-4C49-A3F3-C1A52D946E37}" dt="2023-05-22T16:15:39.192" v="7"/>
          <pc:sldLayoutMkLst>
            <pc:docMk/>
            <pc:sldMasterMk cId="2289219745" sldId="2147483826"/>
            <pc:sldLayoutMk cId="2290068399" sldId="2147483822"/>
          </pc:sldLayoutMkLst>
        </pc:sldLayoutChg>
        <pc:sldLayoutChg chg="add">
          <pc:chgData name="Guest User" userId="f846e6ecfb67ee73" providerId="Windows Live" clId="Web-{8CEE5EB2-D635-4C49-A3F3-C1A52D946E37}" dt="2023-05-22T16:15:39.192" v="7"/>
          <pc:sldLayoutMkLst>
            <pc:docMk/>
            <pc:sldMasterMk cId="2289219745" sldId="2147483826"/>
            <pc:sldLayoutMk cId="182256829" sldId="2147483823"/>
          </pc:sldLayoutMkLst>
        </pc:sldLayoutChg>
        <pc:sldLayoutChg chg="add">
          <pc:chgData name="Guest User" userId="f846e6ecfb67ee73" providerId="Windows Live" clId="Web-{8CEE5EB2-D635-4C49-A3F3-C1A52D946E37}" dt="2023-05-22T16:15:39.192" v="7"/>
          <pc:sldLayoutMkLst>
            <pc:docMk/>
            <pc:sldMasterMk cId="2289219745" sldId="2147483826"/>
            <pc:sldLayoutMk cId="413437882" sldId="2147483824"/>
          </pc:sldLayoutMkLst>
        </pc:sldLayoutChg>
        <pc:sldLayoutChg chg="add">
          <pc:chgData name="Guest User" userId="f846e6ecfb67ee73" providerId="Windows Live" clId="Web-{8CEE5EB2-D635-4C49-A3F3-C1A52D946E37}" dt="2023-05-22T16:15:39.192" v="7"/>
          <pc:sldLayoutMkLst>
            <pc:docMk/>
            <pc:sldMasterMk cId="2289219745" sldId="2147483826"/>
            <pc:sldLayoutMk cId="2768650480" sldId="214748382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9605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3659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290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9006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5/22/2023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25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343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6865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118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9365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1450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5/22/2023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589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5/22/2023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89219745"/>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25623" y="1186981"/>
            <a:ext cx="5437187" cy="4792050"/>
          </a:xfrm>
        </p:spPr>
        <p:txBody>
          <a:bodyPr anchor="t">
            <a:normAutofit/>
          </a:bodyPr>
          <a:lstStyle/>
          <a:p>
            <a:r>
              <a:rPr lang="en-GB" sz="8100">
                <a:ea typeface="+mj-lt"/>
                <a:cs typeface="+mj-lt"/>
              </a:rPr>
              <a:t>Unleashing the Creative Power of AI</a:t>
            </a:r>
            <a:endParaRPr lang="en-US" sz="8100"/>
          </a:p>
        </p:txBody>
      </p:sp>
      <p:grpSp>
        <p:nvGrpSpPr>
          <p:cNvPr id="26" name="Group 25">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7" name="Oval 26">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3" descr="3D art of a person">
            <a:extLst>
              <a:ext uri="{FF2B5EF4-FFF2-40B4-BE49-F238E27FC236}">
                <a16:creationId xmlns:a16="http://schemas.microsoft.com/office/drawing/2014/main" id="{850B8C0E-454D-9AC1-9D67-352B3124A4A3}"/>
              </a:ext>
            </a:extLst>
          </p:cNvPr>
          <p:cNvPicPr>
            <a:picLocks noChangeAspect="1"/>
          </p:cNvPicPr>
          <p:nvPr/>
        </p:nvPicPr>
        <p:blipFill rotWithShape="1">
          <a:blip r:embed="rId2"/>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3EEC-CD58-071D-6C9E-E610C64A8574}"/>
              </a:ext>
            </a:extLst>
          </p:cNvPr>
          <p:cNvSpPr>
            <a:spLocks noGrp="1"/>
          </p:cNvSpPr>
          <p:nvPr>
            <p:ph type="title"/>
          </p:nvPr>
        </p:nvSpPr>
        <p:spPr>
          <a:xfrm>
            <a:off x="540000" y="540000"/>
            <a:ext cx="3351738" cy="874973"/>
          </a:xfrm>
        </p:spPr>
        <p:txBody>
          <a:bodyPr>
            <a:normAutofit fontScale="90000"/>
          </a:bodyPr>
          <a:lstStyle/>
          <a:p>
            <a:r>
              <a:rPr lang="en-GB" b="1" u="sng" dirty="0"/>
              <a:t>Outline</a:t>
            </a:r>
          </a:p>
        </p:txBody>
      </p:sp>
      <p:sp>
        <p:nvSpPr>
          <p:cNvPr id="4" name="TextBox 3">
            <a:extLst>
              <a:ext uri="{FF2B5EF4-FFF2-40B4-BE49-F238E27FC236}">
                <a16:creationId xmlns:a16="http://schemas.microsoft.com/office/drawing/2014/main" id="{5D8790C1-EF74-2905-98DC-B2DF47A30996}"/>
              </a:ext>
            </a:extLst>
          </p:cNvPr>
          <p:cNvSpPr txBox="1"/>
          <p:nvPr/>
        </p:nvSpPr>
        <p:spPr>
          <a:xfrm>
            <a:off x="2119472" y="1779953"/>
            <a:ext cx="831913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chemeClr val="tx1">
                    <a:lumMod val="75000"/>
                  </a:schemeClr>
                </a:solidFill>
                <a:latin typeface="Iskoola Pota"/>
                <a:cs typeface="Iskoola Pota"/>
              </a:rPr>
              <a:t>Introduction to Generative AI</a:t>
            </a:r>
            <a:endParaRPr lang="en-GB" sz="3600" b="1">
              <a:solidFill>
                <a:schemeClr val="tx1">
                  <a:lumMod val="75000"/>
                </a:schemeClr>
              </a:solidFill>
              <a:latin typeface="Iskoola Pota"/>
              <a:cs typeface="Iskoola Pota"/>
            </a:endParaRPr>
          </a:p>
          <a:p>
            <a:r>
              <a:rPr lang="en-GB" sz="3600" b="1" dirty="0">
                <a:solidFill>
                  <a:schemeClr val="tx1">
                    <a:lumMod val="75000"/>
                  </a:schemeClr>
                </a:solidFill>
                <a:latin typeface="Iskoola Pota"/>
                <a:cs typeface="Iskoola Pota"/>
              </a:rPr>
              <a:t>Applications of Generative AI</a:t>
            </a:r>
            <a:endParaRPr lang="en-GB" sz="3600" b="1">
              <a:solidFill>
                <a:schemeClr val="tx1">
                  <a:lumMod val="75000"/>
                </a:schemeClr>
              </a:solidFill>
              <a:latin typeface="Iskoola Pota"/>
              <a:cs typeface="Iskoola Pota"/>
            </a:endParaRPr>
          </a:p>
          <a:p>
            <a:r>
              <a:rPr lang="en-GB" sz="3600" b="1" dirty="0">
                <a:solidFill>
                  <a:schemeClr val="tx1">
                    <a:lumMod val="75000"/>
                  </a:schemeClr>
                </a:solidFill>
                <a:latin typeface="Iskoola Pota"/>
                <a:cs typeface="Iskoola Pota"/>
              </a:rPr>
              <a:t>Challenges of Generative AI</a:t>
            </a:r>
            <a:endParaRPr lang="en-GB" sz="3600" b="1">
              <a:solidFill>
                <a:schemeClr val="tx1">
                  <a:lumMod val="75000"/>
                </a:schemeClr>
              </a:solidFill>
              <a:latin typeface="Iskoola Pota"/>
              <a:cs typeface="Iskoola Pota"/>
            </a:endParaRPr>
          </a:p>
          <a:p>
            <a:r>
              <a:rPr lang="en-GB" sz="3600" b="1" dirty="0">
                <a:solidFill>
                  <a:schemeClr val="tx1">
                    <a:lumMod val="75000"/>
                  </a:schemeClr>
                </a:solidFill>
                <a:latin typeface="Iskoola Pota"/>
                <a:cs typeface="Iskoola Pota"/>
              </a:rPr>
              <a:t>Future of Generative AI</a:t>
            </a:r>
            <a:endParaRPr lang="en-GB" sz="3600" b="1">
              <a:solidFill>
                <a:schemeClr val="tx1">
                  <a:lumMod val="75000"/>
                </a:schemeClr>
              </a:solidFill>
              <a:latin typeface="Iskoola Pota"/>
              <a:cs typeface="Iskoola Pota"/>
            </a:endParaRPr>
          </a:p>
          <a:p>
            <a:r>
              <a:rPr lang="en-GB" sz="3600" b="1" dirty="0">
                <a:solidFill>
                  <a:schemeClr val="tx1">
                    <a:lumMod val="75000"/>
                  </a:schemeClr>
                </a:solidFill>
                <a:latin typeface="Iskoola Pota"/>
                <a:cs typeface="Iskoola Pota"/>
              </a:rPr>
              <a:t>Ethics and Regulation in Generative AI</a:t>
            </a:r>
            <a:endParaRPr lang="en-GB" sz="3600" b="1">
              <a:solidFill>
                <a:schemeClr val="tx1">
                  <a:lumMod val="75000"/>
                </a:schemeClr>
              </a:solidFill>
              <a:latin typeface="Iskoola Pota"/>
              <a:cs typeface="Iskoola Pota"/>
            </a:endParaRPr>
          </a:p>
          <a:p>
            <a:r>
              <a:rPr lang="en-GB" sz="3600" b="1" dirty="0">
                <a:solidFill>
                  <a:schemeClr val="tx1">
                    <a:lumMod val="75000"/>
                  </a:schemeClr>
                </a:solidFill>
                <a:latin typeface="Iskoola Pota"/>
                <a:cs typeface="Iskoola Pota"/>
              </a:rPr>
              <a:t>Conclusion</a:t>
            </a:r>
            <a:endParaRPr lang="en-GB" sz="3600">
              <a:solidFill>
                <a:schemeClr val="tx1">
                  <a:lumMod val="75000"/>
                </a:schemeClr>
              </a:solidFill>
              <a:latin typeface="Iskoola Pota"/>
              <a:cs typeface="Iskoola Pota"/>
            </a:endParaRPr>
          </a:p>
        </p:txBody>
      </p:sp>
    </p:spTree>
    <p:extLst>
      <p:ext uri="{BB962C8B-B14F-4D97-AF65-F5344CB8AC3E}">
        <p14:creationId xmlns:p14="http://schemas.microsoft.com/office/powerpoint/2010/main" val="276775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6">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674C5-2080-CADF-2C76-0B7CE3FE2216}"/>
              </a:ext>
            </a:extLst>
          </p:cNvPr>
          <p:cNvSpPr>
            <a:spLocks noGrp="1"/>
          </p:cNvSpPr>
          <p:nvPr>
            <p:ph type="title"/>
          </p:nvPr>
        </p:nvSpPr>
        <p:spPr>
          <a:xfrm>
            <a:off x="6166163" y="207781"/>
            <a:ext cx="5604368" cy="1366587"/>
          </a:xfrm>
        </p:spPr>
        <p:txBody>
          <a:bodyPr anchor="b">
            <a:normAutofit fontScale="90000"/>
          </a:bodyPr>
          <a:lstStyle/>
          <a:p>
            <a:pPr algn="ctr"/>
            <a:r>
              <a:rPr lang="en-GB" sz="5100">
                <a:ea typeface="+mj-lt"/>
                <a:cs typeface="+mj-lt"/>
              </a:rPr>
              <a:t>Introduction to Generative AI</a:t>
            </a:r>
            <a:endParaRPr lang="en-US" sz="5100"/>
          </a:p>
        </p:txBody>
      </p:sp>
      <p:sp>
        <p:nvSpPr>
          <p:cNvPr id="3" name="Content Placeholder 2">
            <a:extLst>
              <a:ext uri="{FF2B5EF4-FFF2-40B4-BE49-F238E27FC236}">
                <a16:creationId xmlns:a16="http://schemas.microsoft.com/office/drawing/2014/main" id="{A3FA9433-E961-25F5-33B6-3DCC94331AE1}"/>
              </a:ext>
            </a:extLst>
          </p:cNvPr>
          <p:cNvSpPr>
            <a:spLocks noGrp="1"/>
          </p:cNvSpPr>
          <p:nvPr>
            <p:ph idx="1"/>
          </p:nvPr>
        </p:nvSpPr>
        <p:spPr>
          <a:xfrm>
            <a:off x="5968252" y="1474529"/>
            <a:ext cx="6075450" cy="4943113"/>
          </a:xfrm>
        </p:spPr>
        <p:txBody>
          <a:bodyPr vert="horz" lIns="91440" tIns="45720" rIns="91440" bIns="45720" rtlCol="0" anchor="t">
            <a:noAutofit/>
          </a:bodyPr>
          <a:lstStyle/>
          <a:p>
            <a:pPr marL="269875" indent="-269875">
              <a:lnSpc>
                <a:spcPct val="115000"/>
              </a:lnSpc>
              <a:buNone/>
            </a:pPr>
            <a:r>
              <a:rPr lang="en-GB" sz="2300" dirty="0">
                <a:ea typeface="+mn-lt"/>
                <a:cs typeface="+mn-lt"/>
              </a:rPr>
              <a:t>Generative AI is a subfield of artificial intelligence that focuses on creating machines capable of generating new and original content. This can include anything from images and videos to music and text.</a:t>
            </a:r>
            <a:endParaRPr lang="en-US" sz="2300"/>
          </a:p>
          <a:p>
            <a:pPr marL="269875" indent="-269875">
              <a:lnSpc>
                <a:spcPct val="115000"/>
              </a:lnSpc>
              <a:buNone/>
            </a:pPr>
            <a:r>
              <a:rPr lang="en-GB" sz="2300" dirty="0">
                <a:ea typeface="+mn-lt"/>
                <a:cs typeface="+mn-lt"/>
              </a:rPr>
              <a:t>Unlike traditional AI, which relies on pre-existing data sets to make predictions or decisions, generative AI uses algorithms to create new content based on patterns and trends found in the data it is trained on.</a:t>
            </a:r>
            <a:endParaRPr lang="en-GB" sz="2300" dirty="0"/>
          </a:p>
          <a:p>
            <a:pPr marL="0" indent="0">
              <a:lnSpc>
                <a:spcPct val="115000"/>
              </a:lnSpc>
              <a:buNone/>
            </a:pPr>
            <a:endParaRPr lang="en-GB" sz="1500"/>
          </a:p>
        </p:txBody>
      </p:sp>
      <p:grpSp>
        <p:nvGrpSpPr>
          <p:cNvPr id="44" name="Group 28">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30" name="Oval 29">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5" descr="A picture containing sky, outdoor, colorful, lined&#10;&#10;Description automatically generated">
            <a:extLst>
              <a:ext uri="{FF2B5EF4-FFF2-40B4-BE49-F238E27FC236}">
                <a16:creationId xmlns:a16="http://schemas.microsoft.com/office/drawing/2014/main" id="{C6D6A90C-A959-6C92-B696-1B02A211BA36}"/>
              </a:ext>
            </a:extLst>
          </p:cNvPr>
          <p:cNvPicPr>
            <a:picLocks noChangeAspect="1"/>
          </p:cNvPicPr>
          <p:nvPr/>
        </p:nvPicPr>
        <p:blipFill rotWithShape="1">
          <a:blip r:embed="rId2"/>
          <a:srcRect t="9132" r="-1" b="-1"/>
          <a:stretch/>
        </p:blipFill>
        <p:spPr>
          <a:xfrm>
            <a:off x="244434" y="-1"/>
            <a:ext cx="6771716"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91672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1DD4E65-87DC-98EB-7BC6-666E733B172C}"/>
              </a:ext>
            </a:extLst>
          </p:cNvPr>
          <p:cNvSpPr>
            <a:spLocks noGrp="1"/>
          </p:cNvSpPr>
          <p:nvPr>
            <p:ph type="title"/>
          </p:nvPr>
        </p:nvSpPr>
        <p:spPr>
          <a:xfrm>
            <a:off x="166189" y="585193"/>
            <a:ext cx="6800938" cy="974248"/>
          </a:xfrm>
        </p:spPr>
        <p:txBody>
          <a:bodyPr anchor="b">
            <a:normAutofit fontScale="90000"/>
          </a:bodyPr>
          <a:lstStyle/>
          <a:p>
            <a:pPr algn="ctr"/>
            <a:r>
              <a:rPr lang="en-GB" sz="4000" b="1" u="sng" dirty="0"/>
              <a:t>Applications</a:t>
            </a:r>
            <a:r>
              <a:rPr lang="en-GB" sz="4400" b="1" u="sng" dirty="0"/>
              <a:t> of Generative AI</a:t>
            </a:r>
            <a:endParaRPr lang="en-US" sz="4400" b="1" u="sng"/>
          </a:p>
          <a:p>
            <a:endParaRPr lang="en-GB" sz="5100"/>
          </a:p>
        </p:txBody>
      </p:sp>
      <p:sp>
        <p:nvSpPr>
          <p:cNvPr id="3" name="Content Placeholder 2">
            <a:extLst>
              <a:ext uri="{FF2B5EF4-FFF2-40B4-BE49-F238E27FC236}">
                <a16:creationId xmlns:a16="http://schemas.microsoft.com/office/drawing/2014/main" id="{E0228BA0-4702-A16B-6AD0-DECEDE55F297}"/>
              </a:ext>
            </a:extLst>
          </p:cNvPr>
          <p:cNvSpPr>
            <a:spLocks noGrp="1"/>
          </p:cNvSpPr>
          <p:nvPr>
            <p:ph idx="1"/>
          </p:nvPr>
        </p:nvSpPr>
        <p:spPr>
          <a:xfrm>
            <a:off x="381849" y="1043209"/>
            <a:ext cx="6139580" cy="5316923"/>
          </a:xfrm>
        </p:spPr>
        <p:txBody>
          <a:bodyPr vert="horz" lIns="91440" tIns="45720" rIns="91440" bIns="45720" rtlCol="0" anchor="t">
            <a:noAutofit/>
          </a:bodyPr>
          <a:lstStyle/>
          <a:p>
            <a:pPr marL="0" indent="0" algn="ctr">
              <a:lnSpc>
                <a:spcPct val="115000"/>
              </a:lnSpc>
              <a:spcBef>
                <a:spcPct val="0"/>
              </a:spcBef>
              <a:buNone/>
            </a:pPr>
            <a:r>
              <a:rPr lang="en-GB" sz="2300" dirty="0">
                <a:latin typeface="Bell MT"/>
              </a:rPr>
              <a:t>Generative AI has numerous applications across a variety of industries, including art, music, fashion, and gaming. For example, generative AI can be used to create unique pieces of artwork or design custom clothing based on customer preferences.</a:t>
            </a:r>
            <a:endParaRPr lang="en-US" sz="2300"/>
          </a:p>
          <a:p>
            <a:pPr marL="0" indent="0" algn="ctr">
              <a:lnSpc>
                <a:spcPct val="115000"/>
              </a:lnSpc>
              <a:spcBef>
                <a:spcPct val="0"/>
              </a:spcBef>
              <a:buNone/>
            </a:pPr>
            <a:r>
              <a:rPr lang="en-GB" sz="2300" dirty="0">
                <a:latin typeface="Bell MT"/>
              </a:rPr>
              <a:t>In the gaming industry, generative AI can be used to create realistic environments and characters, or even generate entire game levels on the fly. In the field of medicine, generative AI can be used to </a:t>
            </a:r>
            <a:r>
              <a:rPr lang="en-GB" sz="2300" err="1">
                <a:latin typeface="Bell MT"/>
              </a:rPr>
              <a:t>analyze</a:t>
            </a:r>
            <a:r>
              <a:rPr lang="en-GB" sz="2300" dirty="0">
                <a:latin typeface="Bell MT"/>
              </a:rPr>
              <a:t> medical images and assist doctors in making diagnoses.</a:t>
            </a:r>
          </a:p>
          <a:p>
            <a:pPr marL="0" indent="0" algn="ctr">
              <a:lnSpc>
                <a:spcPct val="115000"/>
              </a:lnSpc>
              <a:spcBef>
                <a:spcPct val="0"/>
              </a:spcBef>
              <a:buNone/>
            </a:pPr>
            <a:endParaRPr lang="en-GB" sz="2300" dirty="0">
              <a:latin typeface="Bell MT"/>
            </a:endParaRPr>
          </a:p>
          <a:p>
            <a:pPr marL="0" indent="0">
              <a:lnSpc>
                <a:spcPct val="115000"/>
              </a:lnSpc>
              <a:buNone/>
            </a:pPr>
            <a:endParaRPr lang="en-GB" sz="1500"/>
          </a:p>
        </p:txBody>
      </p:sp>
      <p:pic>
        <p:nvPicPr>
          <p:cNvPr id="4" name="Picture 4" descr="A picture containing outdoor, city&#10;&#10;Description automatically generated">
            <a:extLst>
              <a:ext uri="{FF2B5EF4-FFF2-40B4-BE49-F238E27FC236}">
                <a16:creationId xmlns:a16="http://schemas.microsoft.com/office/drawing/2014/main" id="{3E4D5383-605F-A6CD-A4DA-CEAAC4BC3F75}"/>
              </a:ext>
            </a:extLst>
          </p:cNvPr>
          <p:cNvPicPr>
            <a:picLocks noChangeAspect="1"/>
          </p:cNvPicPr>
          <p:nvPr/>
        </p:nvPicPr>
        <p:blipFill>
          <a:blip r:embed="rId2"/>
          <a:stretch>
            <a:fillRect/>
          </a:stretch>
        </p:blipFill>
        <p:spPr>
          <a:xfrm>
            <a:off x="6799972" y="583133"/>
            <a:ext cx="5185370" cy="5768725"/>
          </a:xfrm>
          <a:prstGeom prst="rect">
            <a:avLst/>
          </a:prstGeom>
        </p:spPr>
      </p:pic>
    </p:spTree>
    <p:extLst>
      <p:ext uri="{BB962C8B-B14F-4D97-AF65-F5344CB8AC3E}">
        <p14:creationId xmlns:p14="http://schemas.microsoft.com/office/powerpoint/2010/main" val="383308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7" name="Rectangle 3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583E227-FE83-7837-9010-7256FF62622E}"/>
              </a:ext>
            </a:extLst>
          </p:cNvPr>
          <p:cNvSpPr>
            <a:spLocks noGrp="1"/>
          </p:cNvSpPr>
          <p:nvPr>
            <p:ph type="title"/>
          </p:nvPr>
        </p:nvSpPr>
        <p:spPr>
          <a:xfrm>
            <a:off x="5461674" y="430107"/>
            <a:ext cx="6725801" cy="6024850"/>
          </a:xfrm>
        </p:spPr>
        <p:txBody>
          <a:bodyPr anchor="t">
            <a:normAutofit fontScale="90000"/>
          </a:bodyPr>
          <a:lstStyle/>
          <a:p>
            <a:r>
              <a:rPr lang="en-GB" sz="4400" b="1" u="sng" dirty="0"/>
              <a:t>Challenges of Generative AI</a:t>
            </a:r>
            <a:endParaRPr lang="en-US" sz="4400" b="1" u="sng"/>
          </a:p>
          <a:p>
            <a:pPr algn="ctr"/>
            <a:br>
              <a:rPr lang="en-GB" sz="3100" dirty="0">
                <a:ea typeface="+mj-lt"/>
                <a:cs typeface="+mj-lt"/>
              </a:rPr>
            </a:br>
            <a:r>
              <a:rPr lang="en-GB" sz="3100" dirty="0">
                <a:ea typeface="+mj-lt"/>
                <a:cs typeface="+mj-lt"/>
              </a:rPr>
              <a:t>While generative AI has many exciting applications, there are also several challenges associated with the technology. One major challenge is ensuring that the generated content is ethical and does not perpetuate harmful stereotypes or biases.</a:t>
            </a:r>
            <a:endParaRPr lang="en-GB" sz="3100" dirty="0"/>
          </a:p>
          <a:p>
            <a:pPr algn="ctr"/>
            <a:r>
              <a:rPr lang="en-GB" sz="3100" dirty="0">
                <a:ea typeface="+mj-lt"/>
                <a:cs typeface="+mj-lt"/>
              </a:rPr>
              <a:t>Another challenge is ensuring that the generated content is of high quality and meets certain standards. This can be particularly difficult in fields such as music and art, where subjective judgments play a large role in determining quality.</a:t>
            </a:r>
            <a:endParaRPr lang="en-GB" sz="3100" dirty="0"/>
          </a:p>
          <a:p>
            <a:pPr algn="ctr"/>
            <a:endParaRPr lang="en-GB" sz="3100" dirty="0"/>
          </a:p>
        </p:txBody>
      </p:sp>
      <p:pic>
        <p:nvPicPr>
          <p:cNvPr id="4" name="Picture 4" descr="A picture containing mask, goggles&#10;&#10;Description automatically generated">
            <a:extLst>
              <a:ext uri="{FF2B5EF4-FFF2-40B4-BE49-F238E27FC236}">
                <a16:creationId xmlns:a16="http://schemas.microsoft.com/office/drawing/2014/main" id="{183D6FC2-EB0C-1328-9AC4-997CE1C3599D}"/>
              </a:ext>
            </a:extLst>
          </p:cNvPr>
          <p:cNvPicPr>
            <a:picLocks noChangeAspect="1"/>
          </p:cNvPicPr>
          <p:nvPr/>
        </p:nvPicPr>
        <p:blipFill rotWithShape="1">
          <a:blip r:embed="rId2"/>
          <a:srcRect t="1708" b="8931"/>
          <a:stretch/>
        </p:blipFill>
        <p:spPr>
          <a:xfrm>
            <a:off x="149918" y="424981"/>
            <a:ext cx="5248368" cy="5596197"/>
          </a:xfrm>
          <a:prstGeom prst="rect">
            <a:avLst/>
          </a:prstGeom>
        </p:spPr>
      </p:pic>
    </p:spTree>
    <p:extLst>
      <p:ext uri="{BB962C8B-B14F-4D97-AF65-F5344CB8AC3E}">
        <p14:creationId xmlns:p14="http://schemas.microsoft.com/office/powerpoint/2010/main" val="73849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4">
            <a:extLst>
              <a:ext uri="{FF2B5EF4-FFF2-40B4-BE49-F238E27FC236}">
                <a16:creationId xmlns:a16="http://schemas.microsoft.com/office/drawing/2014/main" id="{361F0139-C4F0-F5E2-888B-5BCEEB54AB99}"/>
              </a:ext>
            </a:extLst>
          </p:cNvPr>
          <p:cNvPicPr>
            <a:picLocks noChangeAspect="1"/>
          </p:cNvPicPr>
          <p:nvPr/>
        </p:nvPicPr>
        <p:blipFill rotWithShape="1">
          <a:blip r:embed="rId2">
            <a:alphaModFix/>
          </a:blip>
          <a:srcRect t="34342" r="1" b="15062"/>
          <a:stretch/>
        </p:blipFill>
        <p:spPr>
          <a:xfrm>
            <a:off x="-688" y="-4"/>
            <a:ext cx="12192687" cy="6858000"/>
          </a:xfrm>
          <a:prstGeom prst="rect">
            <a:avLst/>
          </a:prstGeom>
        </p:spPr>
      </p:pic>
      <p:grpSp>
        <p:nvGrpSpPr>
          <p:cNvPr id="23" name="Group 22">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24" name="Group 23">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32" name="Rectangle 31">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30" name="Rectangle 29">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28" name="Rectangle 27">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AD06B68-F910-B0AF-2009-58998ED8C9AF}"/>
              </a:ext>
            </a:extLst>
          </p:cNvPr>
          <p:cNvSpPr>
            <a:spLocks noGrp="1"/>
          </p:cNvSpPr>
          <p:nvPr>
            <p:ph type="title"/>
          </p:nvPr>
        </p:nvSpPr>
        <p:spPr>
          <a:xfrm>
            <a:off x="338717" y="813170"/>
            <a:ext cx="5003768" cy="5841323"/>
          </a:xfrm>
        </p:spPr>
        <p:txBody>
          <a:bodyPr vert="horz" lIns="91440" tIns="45720" rIns="91440" bIns="45720" rtlCol="0" anchor="b">
            <a:normAutofit fontScale="90000"/>
          </a:bodyPr>
          <a:lstStyle/>
          <a:p>
            <a:br>
              <a:rPr lang="en-US" sz="2200" b="1" i="1" u="sng" dirty="0">
                <a:solidFill>
                  <a:schemeClr val="bg1"/>
                </a:solidFill>
              </a:rPr>
            </a:br>
            <a:endParaRPr lang="en-US" sz="2200" b="1" i="1" u="sng" dirty="0">
              <a:solidFill>
                <a:schemeClr val="bg1"/>
              </a:solidFill>
            </a:endParaRPr>
          </a:p>
          <a:p>
            <a:r>
              <a:rPr lang="en-US" sz="3100" b="1" dirty="0">
                <a:solidFill>
                  <a:schemeClr val="bg1"/>
                </a:solidFill>
              </a:rPr>
              <a:t>The future of generative AI is both exciting and uncertain. As the technology continues to advance, we can expect to see even more impressive applications and use cases emerge.</a:t>
            </a:r>
          </a:p>
          <a:p>
            <a:r>
              <a:rPr lang="en-US" sz="3100" b="1" dirty="0">
                <a:solidFill>
                  <a:schemeClr val="bg1"/>
                </a:solidFill>
              </a:rPr>
              <a:t>However, there are also concerns about the impact that generative AI could have on society, particularly with regards to job displacement and the potential for misuse or abuse of the technology.</a:t>
            </a:r>
          </a:p>
          <a:p>
            <a:endParaRPr lang="en-US" sz="2200">
              <a:solidFill>
                <a:srgbClr val="FFFFFF"/>
              </a:solidFill>
            </a:endParaRPr>
          </a:p>
        </p:txBody>
      </p:sp>
      <p:sp>
        <p:nvSpPr>
          <p:cNvPr id="5" name="TextBox 4">
            <a:extLst>
              <a:ext uri="{FF2B5EF4-FFF2-40B4-BE49-F238E27FC236}">
                <a16:creationId xmlns:a16="http://schemas.microsoft.com/office/drawing/2014/main" id="{33FB849E-83A9-C5DD-3A07-C8FC0BF21BF8}"/>
              </a:ext>
            </a:extLst>
          </p:cNvPr>
          <p:cNvSpPr txBox="1"/>
          <p:nvPr/>
        </p:nvSpPr>
        <p:spPr>
          <a:xfrm>
            <a:off x="2748130" y="159657"/>
            <a:ext cx="59658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solidFill>
                  <a:schemeClr val="bg1"/>
                </a:solidFill>
                <a:latin typeface="Elephant"/>
              </a:rPr>
              <a:t>Future of Generative AI</a:t>
            </a:r>
            <a:endParaRPr lang="en-US" sz="3600" dirty="0">
              <a:solidFill>
                <a:schemeClr val="bg1"/>
              </a:solidFill>
              <a:latin typeface="Elephant"/>
            </a:endParaRPr>
          </a:p>
        </p:txBody>
      </p:sp>
    </p:spTree>
    <p:extLst>
      <p:ext uri="{BB962C8B-B14F-4D97-AF65-F5344CB8AC3E}">
        <p14:creationId xmlns:p14="http://schemas.microsoft.com/office/powerpoint/2010/main" val="322920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4" descr="Graphical user interface&#10;&#10;Description automatically generated">
            <a:extLst>
              <a:ext uri="{FF2B5EF4-FFF2-40B4-BE49-F238E27FC236}">
                <a16:creationId xmlns:a16="http://schemas.microsoft.com/office/drawing/2014/main" id="{B3ECAC0C-C598-B1BE-0D93-41B13ECE87A7}"/>
              </a:ext>
            </a:extLst>
          </p:cNvPr>
          <p:cNvPicPr>
            <a:picLocks noGrp="1" noChangeAspect="1"/>
          </p:cNvPicPr>
          <p:nvPr>
            <p:ph idx="1"/>
          </p:nvPr>
        </p:nvPicPr>
        <p:blipFill rotWithShape="1">
          <a:blip r:embed="rId2"/>
          <a:srcRect r="3" b="4063"/>
          <a:stretch/>
        </p:blipFill>
        <p:spPr>
          <a:xfrm>
            <a:off x="7070140" y="445709"/>
            <a:ext cx="5121860" cy="5420255"/>
          </a:xfrm>
          <a:prstGeom prst="rect">
            <a:avLst/>
          </a:prstGeom>
        </p:spPr>
      </p:pic>
      <p:sp>
        <p:nvSpPr>
          <p:cNvPr id="6" name="Title 5">
            <a:extLst>
              <a:ext uri="{FF2B5EF4-FFF2-40B4-BE49-F238E27FC236}">
                <a16:creationId xmlns:a16="http://schemas.microsoft.com/office/drawing/2014/main" id="{FCBC52E0-E5B8-5349-AAB5-56478D2BC020}"/>
              </a:ext>
            </a:extLst>
          </p:cNvPr>
          <p:cNvSpPr>
            <a:spLocks noGrp="1"/>
          </p:cNvSpPr>
          <p:nvPr>
            <p:ph type="title"/>
          </p:nvPr>
        </p:nvSpPr>
        <p:spPr>
          <a:xfrm>
            <a:off x="238075" y="223698"/>
            <a:ext cx="6831060" cy="6367122"/>
          </a:xfrm>
        </p:spPr>
        <p:txBody>
          <a:bodyPr>
            <a:normAutofit fontScale="90000"/>
          </a:bodyPr>
          <a:lstStyle/>
          <a:p>
            <a:pPr algn="ctr"/>
            <a:r>
              <a:rPr lang="en-GB" sz="4400" b="1" u="sng" dirty="0"/>
              <a:t>Ethics and Regulation in Generative AI</a:t>
            </a:r>
            <a:br>
              <a:rPr lang="en-GB" sz="4400" b="1" u="sng" dirty="0"/>
            </a:br>
            <a:endParaRPr lang="en-US" sz="4400" b="1" u="sng"/>
          </a:p>
          <a:p>
            <a:pPr algn="ctr"/>
            <a:r>
              <a:rPr lang="en-GB" sz="3100" dirty="0">
                <a:ea typeface="+mj-lt"/>
                <a:cs typeface="+mj-lt"/>
              </a:rPr>
              <a:t>As generative AI becomes more prevalent, it is important to consider the ethical implications of the technology. This includes issues such as bias, privacy, and transparency.</a:t>
            </a:r>
          </a:p>
          <a:p>
            <a:pPr algn="ctr"/>
            <a:r>
              <a:rPr lang="en-GB" sz="3100" dirty="0">
                <a:ea typeface="+mj-lt"/>
                <a:cs typeface="+mj-lt"/>
              </a:rPr>
              <a:t>Regulation will also play an important role in ensuring that generative AI is used responsibly and ethically. Governments and organizations around the world are already beginning to develop frameworks and guidelines for the use of AI, and this trend is likely to continue as generative AI becomes more widespread.</a:t>
            </a:r>
          </a:p>
          <a:p>
            <a:endParaRPr lang="en-GB" sz="2800" dirty="0"/>
          </a:p>
        </p:txBody>
      </p:sp>
    </p:spTree>
    <p:extLst>
      <p:ext uri="{BB962C8B-B14F-4D97-AF65-F5344CB8AC3E}">
        <p14:creationId xmlns:p14="http://schemas.microsoft.com/office/powerpoint/2010/main" val="107477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D86BCC-55B4-B462-102A-DC0E86366DA3}"/>
              </a:ext>
            </a:extLst>
          </p:cNvPr>
          <p:cNvSpPr txBox="1"/>
          <p:nvPr/>
        </p:nvSpPr>
        <p:spPr>
          <a:xfrm>
            <a:off x="457303" y="553014"/>
            <a:ext cx="6799565"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t>Conclusion</a:t>
            </a:r>
          </a:p>
          <a:p>
            <a:endParaRPr lang="en-GB" sz="2800" dirty="0"/>
          </a:p>
          <a:p>
            <a:r>
              <a:rPr lang="en-GB" sz="2800" dirty="0"/>
              <a:t>Generative AI is a rapidly evolving field with numerous exciting applications and potential benefits. However, it is important to approach the technology with caution and ensure that it is used responsibly and ethically.</a:t>
            </a:r>
            <a:endParaRPr lang="en-GB"/>
          </a:p>
          <a:p>
            <a:r>
              <a:rPr lang="en-GB" sz="2800" dirty="0"/>
              <a:t>By addressing the challenges and concerns associated with generative AI, we can work towards a future where this technology is able to benefit society in meaningful ways.</a:t>
            </a:r>
          </a:p>
        </p:txBody>
      </p:sp>
      <p:pic>
        <p:nvPicPr>
          <p:cNvPr id="5" name="Picture 5">
            <a:extLst>
              <a:ext uri="{FF2B5EF4-FFF2-40B4-BE49-F238E27FC236}">
                <a16:creationId xmlns:a16="http://schemas.microsoft.com/office/drawing/2014/main" id="{C983ED44-8441-9FBB-0BC1-CAE8DFD51AC3}"/>
              </a:ext>
            </a:extLst>
          </p:cNvPr>
          <p:cNvPicPr>
            <a:picLocks noChangeAspect="1"/>
          </p:cNvPicPr>
          <p:nvPr/>
        </p:nvPicPr>
        <p:blipFill>
          <a:blip r:embed="rId2"/>
          <a:stretch>
            <a:fillRect/>
          </a:stretch>
        </p:blipFill>
        <p:spPr>
          <a:xfrm>
            <a:off x="7197306" y="606330"/>
            <a:ext cx="4942935" cy="5444056"/>
          </a:xfrm>
          <a:prstGeom prst="rect">
            <a:avLst/>
          </a:prstGeom>
        </p:spPr>
      </p:pic>
    </p:spTree>
    <p:extLst>
      <p:ext uri="{BB962C8B-B14F-4D97-AF65-F5344CB8AC3E}">
        <p14:creationId xmlns:p14="http://schemas.microsoft.com/office/powerpoint/2010/main" val="2348566838"/>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GlowVTI</vt:lpstr>
      <vt:lpstr>Unleashing the Creative Power of AI</vt:lpstr>
      <vt:lpstr>Outline</vt:lpstr>
      <vt:lpstr>Introduction to Generative AI</vt:lpstr>
      <vt:lpstr>Applications of Generative AI </vt:lpstr>
      <vt:lpstr>Challenges of Generative AI  While generative AI has many exciting applications, there are also several challenges associated with the technology. One major challenge is ensuring that the generated content is ethical and does not perpetuate harmful stereotypes or biases. Another challenge is ensuring that the generated content is of high quality and meets certain standards. This can be particularly difficult in fields such as music and art, where subjective judgments play a large role in determining quality. </vt:lpstr>
      <vt:lpstr>  The future of generative AI is both exciting and uncertain. As the technology continues to advance, we can expect to see even more impressive applications and use cases emerge. However, there are also concerns about the impact that generative AI could have on society, particularly with regards to job displacement and the potential for misuse or abuse of the technology. </vt:lpstr>
      <vt:lpstr>Ethics and Regulation in Generative AI  As generative AI becomes more prevalent, it is important to consider the ethical implications of the technology. This includes issues such as bias, privacy, and transparency. Regulation will also play an important role in ensuring that generative AI is used responsibly and ethically. Governments and organizations around the world are already beginning to develop frameworks and guidelines for the use of AI, and this trend is likely to continue as generative AI becomes more widespread.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196</cp:revision>
  <dcterms:created xsi:type="dcterms:W3CDTF">2023-05-22T16:13:29Z</dcterms:created>
  <dcterms:modified xsi:type="dcterms:W3CDTF">2023-05-22T16:57:08Z</dcterms:modified>
</cp:coreProperties>
</file>