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5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29D9-91F6-CA46-A9DF-2D354BD52B3A}" type="datetimeFigureOut">
              <a:rPr lang="ja-JP" altLang="en-US" smtClean="0"/>
              <a:t>13.1.30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9818-38C8-114D-BB42-0A05DE33C60D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コネクタ 46"/>
          <p:cNvCxnSpPr/>
          <p:nvPr/>
        </p:nvCxnSpPr>
        <p:spPr>
          <a:xfrm>
            <a:off x="1851761" y="3552414"/>
            <a:ext cx="12286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540252" y="199032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ＭＳ Ｐ明朝"/>
                <a:ea typeface="ＭＳ Ｐ明朝"/>
                <a:cs typeface="ＭＳ Ｐ明朝"/>
              </a:rPr>
              <a:t>CD-ROM</a:t>
            </a:r>
            <a:r>
              <a:rPr kumimoji="1" lang="ja-JP" altLang="en-US" sz="1600" dirty="0" smtClean="0">
                <a:latin typeface="ＭＳ Ｐ明朝"/>
                <a:ea typeface="ＭＳ Ｐ明朝"/>
                <a:cs typeface="ＭＳ Ｐ明朝"/>
              </a:rPr>
              <a:t>　提出様式</a:t>
            </a:r>
            <a:endParaRPr kumimoji="1" lang="ja-JP" altLang="en-US" sz="1600" dirty="0">
              <a:latin typeface="ＭＳ Ｐ明朝"/>
              <a:ea typeface="ＭＳ Ｐ明朝"/>
              <a:cs typeface="ＭＳ Ｐ明朝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9424" y="746080"/>
            <a:ext cx="55707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ＭＳ 明朝"/>
                <a:ea typeface="ＭＳ 明朝"/>
                <a:cs typeface="ＭＳ 明朝"/>
              </a:rPr>
              <a:t>CD</a:t>
            </a:r>
            <a:r>
              <a:rPr lang="ja-JP" altLang="en-US" sz="1400" dirty="0" smtClean="0">
                <a:latin typeface="ＭＳ 明朝"/>
                <a:ea typeface="ＭＳ 明朝"/>
                <a:cs typeface="ＭＳ 明朝"/>
              </a:rPr>
              <a:t>ケースの表紙に以下を記入</a:t>
            </a:r>
            <a:endParaRPr lang="en-US" altLang="ja-JP" sz="1400" dirty="0" smtClean="0">
              <a:latin typeface="ＭＳ 明朝"/>
              <a:ea typeface="ＭＳ 明朝"/>
              <a:cs typeface="ＭＳ 明朝"/>
            </a:endParaRPr>
          </a:p>
          <a:p>
            <a:r>
              <a:rPr kumimoji="1" lang="ja-JP" altLang="en-US" sz="1400" dirty="0" smtClean="0">
                <a:latin typeface="ＭＳ 明朝"/>
                <a:ea typeface="ＭＳ 明朝"/>
                <a:cs typeface="ＭＳ 明朝"/>
              </a:rPr>
              <a:t>・「卒研コース」または「プロジェクト研コース」（または両方）</a:t>
            </a:r>
            <a:endParaRPr kumimoji="1" lang="en-US" altLang="ja-JP" sz="1400" dirty="0" smtClean="0">
              <a:latin typeface="ＭＳ 明朝"/>
              <a:ea typeface="ＭＳ 明朝"/>
              <a:cs typeface="ＭＳ 明朝"/>
            </a:endParaRPr>
          </a:p>
          <a:p>
            <a:r>
              <a:rPr lang="ja-JP" altLang="en-US" sz="1400" dirty="0" smtClean="0">
                <a:latin typeface="ＭＳ 明朝"/>
                <a:ea typeface="ＭＳ 明朝"/>
                <a:cs typeface="ＭＳ 明朝"/>
              </a:rPr>
              <a:t>・平成</a:t>
            </a:r>
            <a:r>
              <a:rPr lang="en-US" altLang="ja-JP" sz="1400" dirty="0" smtClean="0">
                <a:latin typeface="ＭＳ 明朝"/>
                <a:ea typeface="ＭＳ 明朝"/>
                <a:cs typeface="ＭＳ 明朝"/>
              </a:rPr>
              <a:t>○○</a:t>
            </a:r>
            <a:r>
              <a:rPr lang="ja-JP" altLang="en-US" sz="1400" dirty="0" smtClean="0">
                <a:latin typeface="ＭＳ 明朝"/>
                <a:ea typeface="ＭＳ 明朝"/>
                <a:cs typeface="ＭＳ 明朝"/>
              </a:rPr>
              <a:t>年度　</a:t>
            </a:r>
            <a:r>
              <a:rPr lang="en-US" altLang="ja-JP" sz="1400" dirty="0" smtClean="0">
                <a:latin typeface="ＭＳ 明朝"/>
                <a:ea typeface="ＭＳ 明朝"/>
                <a:cs typeface="ＭＳ 明朝"/>
              </a:rPr>
              <a:t>○○</a:t>
            </a:r>
            <a:r>
              <a:rPr lang="ja-JP" altLang="en-US" sz="1400" dirty="0" smtClean="0">
                <a:latin typeface="ＭＳ 明朝"/>
                <a:ea typeface="ＭＳ 明朝"/>
                <a:cs typeface="ＭＳ 明朝"/>
              </a:rPr>
              <a:t>研究室</a:t>
            </a:r>
            <a:endParaRPr kumimoji="1" lang="ja-JP" altLang="en-US" sz="1400" dirty="0">
              <a:latin typeface="ＭＳ 明朝"/>
              <a:ea typeface="ＭＳ 明朝"/>
              <a:cs typeface="ＭＳ 明朝"/>
            </a:endParaRPr>
          </a:p>
        </p:txBody>
      </p:sp>
      <p:grpSp>
        <p:nvGrpSpPr>
          <p:cNvPr id="22" name="図形グループ 21"/>
          <p:cNvGrpSpPr/>
          <p:nvPr/>
        </p:nvGrpSpPr>
        <p:grpSpPr>
          <a:xfrm>
            <a:off x="4691663" y="2089618"/>
            <a:ext cx="2311074" cy="1166394"/>
            <a:chOff x="4890701" y="2705623"/>
            <a:chExt cx="2311074" cy="116639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4890701" y="2705623"/>
              <a:ext cx="231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プレゼン資料（</a:t>
              </a:r>
              <a:r>
                <a:rPr kumimoji="1" lang="en-US" altLang="ja-JP" dirty="0" smtClean="0"/>
                <a:t>.</a:t>
              </a:r>
              <a:r>
                <a:rPr kumimoji="1" lang="en-US" altLang="ja-JP" dirty="0" err="1" smtClean="0"/>
                <a:t>ppt</a:t>
              </a:r>
              <a:r>
                <a:rPr kumimoji="1" lang="ja-JP" altLang="en-US" dirty="0" smtClean="0"/>
                <a:t>等）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890701" y="3104154"/>
              <a:ext cx="17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内容梗概</a:t>
              </a:r>
              <a:r>
                <a:rPr kumimoji="1" lang="ja-JP" altLang="en-US" dirty="0" smtClean="0"/>
                <a:t>（</a:t>
              </a:r>
              <a:r>
                <a:rPr kumimoji="1" lang="en-US" altLang="ja-JP" dirty="0" smtClean="0"/>
                <a:t>PDF</a:t>
              </a:r>
              <a:r>
                <a:rPr kumimoji="1" lang="ja-JP" altLang="en-US" dirty="0" smtClean="0"/>
                <a:t>）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890701" y="3502685"/>
              <a:ext cx="17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卒論本体</a:t>
              </a:r>
              <a:r>
                <a:rPr kumimoji="1" lang="ja-JP" altLang="en-US" dirty="0" smtClean="0"/>
                <a:t>（</a:t>
              </a:r>
              <a:r>
                <a:rPr kumimoji="1" lang="en-US" altLang="ja-JP" dirty="0" smtClean="0"/>
                <a:t>PDF</a:t>
              </a:r>
              <a:r>
                <a:rPr kumimoji="1" lang="ja-JP" altLang="en-US" dirty="0" smtClean="0"/>
                <a:t>）</a:t>
              </a:r>
              <a:endParaRPr kumimoji="1" lang="ja-JP" altLang="en-US" dirty="0"/>
            </a:p>
          </p:txBody>
        </p:sp>
      </p:grpSp>
      <p:cxnSp>
        <p:nvCxnSpPr>
          <p:cNvPr id="29" name="直線コネクタ 28"/>
          <p:cNvCxnSpPr/>
          <p:nvPr/>
        </p:nvCxnSpPr>
        <p:spPr>
          <a:xfrm>
            <a:off x="3810200" y="2287202"/>
            <a:ext cx="8814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rot="5400000">
            <a:off x="3928576" y="2691708"/>
            <a:ext cx="809016" cy="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331495" y="2693156"/>
            <a:ext cx="3601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341723" y="3096217"/>
            <a:ext cx="3601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848235" y="2897196"/>
            <a:ext cx="20165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851761" y="2291683"/>
            <a:ext cx="12286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図形グループ 12"/>
          <p:cNvGrpSpPr/>
          <p:nvPr/>
        </p:nvGrpSpPr>
        <p:grpSpPr>
          <a:xfrm>
            <a:off x="1360933" y="1176100"/>
            <a:ext cx="1025005" cy="790317"/>
            <a:chOff x="3884651" y="2304425"/>
            <a:chExt cx="1025005" cy="790317"/>
          </a:xfrm>
        </p:grpSpPr>
        <p:pic>
          <p:nvPicPr>
            <p:cNvPr id="14" name="図 13" descr="folder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84651" y="2304425"/>
              <a:ext cx="1025005" cy="790317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099544" y="25824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卒研</a:t>
              </a:r>
              <a:endParaRPr kumimoji="1" lang="ja-JP" altLang="en-US" dirty="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2932528" y="1823429"/>
            <a:ext cx="1107996" cy="790317"/>
            <a:chOff x="3868710" y="2304425"/>
            <a:chExt cx="1107996" cy="790317"/>
          </a:xfrm>
        </p:grpSpPr>
        <p:pic>
          <p:nvPicPr>
            <p:cNvPr id="10" name="図 9" descr="folder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84651" y="2304425"/>
              <a:ext cx="1025005" cy="79031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3868710" y="25824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学籍番号</a:t>
              </a:r>
              <a:endParaRPr kumimoji="1" lang="ja-JP" altLang="en-US" dirty="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932528" y="3058309"/>
            <a:ext cx="1107996" cy="790317"/>
            <a:chOff x="3868710" y="2304425"/>
            <a:chExt cx="1107996" cy="790317"/>
          </a:xfrm>
        </p:grpSpPr>
        <p:pic>
          <p:nvPicPr>
            <p:cNvPr id="45" name="図 44" descr="folder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84651" y="2304425"/>
              <a:ext cx="1025005" cy="790317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3868710" y="25824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学籍番号</a:t>
              </a:r>
              <a:endParaRPr kumimoji="1" lang="ja-JP" altLang="en-US" dirty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 rot="5400000">
            <a:off x="3298828" y="393144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 . .</a:t>
            </a:r>
            <a:endParaRPr kumimoji="1" lang="ja-JP" altLang="en-US" dirty="0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692415" y="5160934"/>
            <a:ext cx="2311074" cy="1166394"/>
            <a:chOff x="4890701" y="2705623"/>
            <a:chExt cx="2311074" cy="1166394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4890701" y="2705623"/>
              <a:ext cx="231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プレゼン資料（</a:t>
              </a:r>
              <a:r>
                <a:rPr kumimoji="1" lang="en-US" altLang="ja-JP" dirty="0" smtClean="0"/>
                <a:t>.</a:t>
              </a:r>
              <a:r>
                <a:rPr kumimoji="1" lang="en-US" altLang="ja-JP" dirty="0" err="1" smtClean="0"/>
                <a:t>ppt</a:t>
              </a:r>
              <a:r>
                <a:rPr kumimoji="1" lang="ja-JP" altLang="en-US" dirty="0" smtClean="0"/>
                <a:t>等）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4890701" y="3104154"/>
              <a:ext cx="17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内容梗概</a:t>
              </a:r>
              <a:r>
                <a:rPr kumimoji="1" lang="ja-JP" altLang="en-US" dirty="0" smtClean="0"/>
                <a:t>（</a:t>
              </a:r>
              <a:r>
                <a:rPr kumimoji="1" lang="en-US" altLang="ja-JP" dirty="0" smtClean="0"/>
                <a:t>PDF</a:t>
              </a:r>
              <a:r>
                <a:rPr kumimoji="1" lang="ja-JP" altLang="en-US" dirty="0" smtClean="0"/>
                <a:t>）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4890701" y="3502685"/>
              <a:ext cx="1936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報告書本体</a:t>
              </a:r>
              <a:r>
                <a:rPr kumimoji="1" lang="ja-JP" altLang="en-US" dirty="0" smtClean="0"/>
                <a:t>（</a:t>
              </a:r>
              <a:r>
                <a:rPr kumimoji="1" lang="en-US" altLang="ja-JP" dirty="0" smtClean="0"/>
                <a:t>PDF</a:t>
              </a:r>
              <a:r>
                <a:rPr kumimoji="1" lang="ja-JP" altLang="en-US" dirty="0" smtClean="0"/>
                <a:t>）</a:t>
              </a:r>
              <a:endParaRPr kumimoji="1" lang="ja-JP" altLang="en-US" dirty="0"/>
            </a:p>
          </p:txBody>
        </p:sp>
      </p:grpSp>
      <p:cxnSp>
        <p:nvCxnSpPr>
          <p:cNvPr id="57" name="直線コネクタ 56"/>
          <p:cNvCxnSpPr/>
          <p:nvPr/>
        </p:nvCxnSpPr>
        <p:spPr>
          <a:xfrm>
            <a:off x="3810952" y="5358518"/>
            <a:ext cx="8814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rot="5400000">
            <a:off x="3929328" y="5763024"/>
            <a:ext cx="809016" cy="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332247" y="5764472"/>
            <a:ext cx="3601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342475" y="6167533"/>
            <a:ext cx="3601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rot="5400000">
            <a:off x="1059439" y="5759648"/>
            <a:ext cx="159727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1852513" y="5362999"/>
            <a:ext cx="12286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図形グループ 62"/>
          <p:cNvGrpSpPr/>
          <p:nvPr/>
        </p:nvGrpSpPr>
        <p:grpSpPr>
          <a:xfrm>
            <a:off x="2933280" y="4894745"/>
            <a:ext cx="1107996" cy="790317"/>
            <a:chOff x="3868710" y="2304425"/>
            <a:chExt cx="1107996" cy="790317"/>
          </a:xfrm>
        </p:grpSpPr>
        <p:pic>
          <p:nvPicPr>
            <p:cNvPr id="64" name="図 63" descr="folder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84651" y="2304425"/>
              <a:ext cx="1025005" cy="790317"/>
            </a:xfrm>
            <a:prstGeom prst="rect">
              <a:avLst/>
            </a:prstGeom>
          </p:spPr>
        </p:pic>
        <p:sp>
          <p:nvSpPr>
            <p:cNvPr id="65" name="テキスト ボックス 64"/>
            <p:cNvSpPr txBox="1"/>
            <p:nvPr/>
          </p:nvSpPr>
          <p:spPr>
            <a:xfrm>
              <a:off x="3868710" y="25824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学籍番号</a:t>
              </a:r>
              <a:endParaRPr kumimoji="1" lang="ja-JP" altLang="en-US" dirty="0"/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 rot="5400000">
            <a:off x="3299580" y="7002756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 . .</a:t>
            </a:r>
            <a:endParaRPr kumimoji="1" lang="ja-JP" altLang="en-US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1360933" y="4300646"/>
            <a:ext cx="1025005" cy="790317"/>
            <a:chOff x="3884651" y="2304425"/>
            <a:chExt cx="1025005" cy="790317"/>
          </a:xfrm>
        </p:grpSpPr>
        <p:pic>
          <p:nvPicPr>
            <p:cNvPr id="17" name="図 16" descr="folder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84651" y="2304425"/>
              <a:ext cx="1025005" cy="790317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4002162" y="2582422"/>
              <a:ext cx="84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プロ研</a:t>
              </a:r>
              <a:endParaRPr kumimoji="1" lang="ja-JP" altLang="en-US" dirty="0"/>
            </a:p>
          </p:txBody>
        </p:sp>
      </p:grpSp>
      <p:sp>
        <p:nvSpPr>
          <p:cNvPr id="71" name="テキスト ボックス 70"/>
          <p:cNvSpPr txBox="1"/>
          <p:nvPr/>
        </p:nvSpPr>
        <p:spPr>
          <a:xfrm rot="5400000">
            <a:off x="3266561" y="5910737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 . .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</Words>
  <Application>Microsoft Macintosh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高知工科大学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高田 喜朗</dc:creator>
  <cp:lastModifiedBy>高田 喜朗</cp:lastModifiedBy>
  <cp:revision>1</cp:revision>
  <cp:lastPrinted>2013-01-30T12:07:23Z</cp:lastPrinted>
  <dcterms:created xsi:type="dcterms:W3CDTF">2013-01-30T11:34:35Z</dcterms:created>
  <dcterms:modified xsi:type="dcterms:W3CDTF">2013-01-30T12:07:26Z</dcterms:modified>
</cp:coreProperties>
</file>