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5" r:id="rId4"/>
    <p:sldId id="280" r:id="rId5"/>
    <p:sldId id="287" r:id="rId6"/>
    <p:sldId id="293" r:id="rId7"/>
    <p:sldId id="292" r:id="rId8"/>
    <p:sldId id="294" r:id="rId9"/>
    <p:sldId id="288" r:id="rId10"/>
    <p:sldId id="289" r:id="rId11"/>
    <p:sldId id="290" r:id="rId12"/>
    <p:sldId id="295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183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BA23E-1797-43F4-BCEA-11D7F60FCB8A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861C-BB31-4CAE-9C64-232095AED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5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844F0B-C924-4130-9E8D-AB5779D2283A}" type="datetime1">
              <a:rPr lang="ko-KR" altLang="en-US" smtClean="0"/>
              <a:t>2018-11-06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5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16A2A6-C0BC-40C2-8B78-45ACA2341C4E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4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809B014-BE9C-4601-B9C4-D7D85CC396EA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2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A0D60D8-1D1F-49F6-A12C-F823669777F7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7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994A09-AC3A-4117-AABE-D3E63B6F6ABE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19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46B8B76-D190-4B16-91D3-31A73D485748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DB0D9B-A7AF-4DF0-A3FB-393E9307BD1D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3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E583327-89A9-431E-8EAC-15560E994483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5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4CA752-64B1-4581-8B94-CF374CA8A21C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3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60A41CB-5021-4F6C-900A-9CDDC96D6BA6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0DABBA-FBE2-4941-9782-BACE05E3890B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9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6FE1634-A14A-4FDE-8435-DF9C9DAA833F}"/>
              </a:ext>
            </a:extLst>
          </p:cNvPr>
          <p:cNvSpPr/>
          <p:nvPr userDrawn="1"/>
        </p:nvSpPr>
        <p:spPr>
          <a:xfrm>
            <a:off x="0" y="136524"/>
            <a:ext cx="9144000" cy="1201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FB08-F13B-421E-B66B-9724DA6ED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E0F46D-F8C7-411A-8734-F2974AA32161}"/>
              </a:ext>
            </a:extLst>
          </p:cNvPr>
          <p:cNvSpPr/>
          <p:nvPr userDrawn="1"/>
        </p:nvSpPr>
        <p:spPr>
          <a:xfrm>
            <a:off x="0" y="0"/>
            <a:ext cx="1907381" cy="136524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A676CA-1E7B-4A99-8B27-9041C577A6DB}"/>
              </a:ext>
            </a:extLst>
          </p:cNvPr>
          <p:cNvSpPr/>
          <p:nvPr userDrawn="1"/>
        </p:nvSpPr>
        <p:spPr>
          <a:xfrm>
            <a:off x="1907381" y="0"/>
            <a:ext cx="2686050" cy="136524"/>
          </a:xfrm>
          <a:prstGeom prst="rect">
            <a:avLst/>
          </a:prstGeom>
          <a:solidFill>
            <a:srgbClr val="183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437C63-09F4-44BC-AD6F-91260083475D}"/>
              </a:ext>
            </a:extLst>
          </p:cNvPr>
          <p:cNvSpPr/>
          <p:nvPr userDrawn="1"/>
        </p:nvSpPr>
        <p:spPr>
          <a:xfrm>
            <a:off x="4593430" y="0"/>
            <a:ext cx="4550569" cy="1365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7CA29C-537C-448E-B257-119783D0247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351270"/>
            <a:ext cx="298073" cy="37020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CE691CA-3E5A-4C7B-A089-EAF6EE02A264}"/>
              </a:ext>
            </a:extLst>
          </p:cNvPr>
          <p:cNvCxnSpPr/>
          <p:nvPr userDrawn="1"/>
        </p:nvCxnSpPr>
        <p:spPr>
          <a:xfrm>
            <a:off x="1040303" y="6555423"/>
            <a:ext cx="7140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8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K6BUFjhsJg&amp;feature=youtu.b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9DD2A-FC82-42A9-8205-4188498A1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86868"/>
            <a:ext cx="7772400" cy="1018432"/>
          </a:xfrm>
        </p:spPr>
        <p:txBody>
          <a:bodyPr>
            <a:normAutofit/>
          </a:bodyPr>
          <a:lstStyle/>
          <a:p>
            <a:r>
              <a:rPr lang="en-US" altLang="ko-KR" sz="4800" b="1" u="sng" dirty="0">
                <a:latin typeface="+mj-ea"/>
              </a:rPr>
              <a:t>LED</a:t>
            </a:r>
            <a:r>
              <a:rPr lang="ko-KR" altLang="en-US" sz="4800" b="1" u="sng" dirty="0">
                <a:latin typeface="+mj-ea"/>
              </a:rPr>
              <a:t> 패턴 퀴즈 게임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8E016-CF87-44DD-93C1-5091F05B2E2D}"/>
              </a:ext>
            </a:extLst>
          </p:cNvPr>
          <p:cNvSpPr txBox="1"/>
          <p:nvPr/>
        </p:nvSpPr>
        <p:spPr>
          <a:xfrm>
            <a:off x="6353175" y="514350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2013136144 </a:t>
            </a:r>
            <a:r>
              <a:rPr lang="ko-KR" altLang="en-US" dirty="0"/>
              <a:t>박동준</a:t>
            </a:r>
          </a:p>
        </p:txBody>
      </p:sp>
    </p:spTree>
    <p:extLst>
      <p:ext uri="{BB962C8B-B14F-4D97-AF65-F5344CB8AC3E}">
        <p14:creationId xmlns:p14="http://schemas.microsoft.com/office/powerpoint/2010/main" val="293889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BFDE9-90CE-4059-928D-71D3A2E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소개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81EB1-73A5-4BA3-A6A2-78E74B44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13CB95-E70E-4800-B9A4-4247F67B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63" y="1672348"/>
            <a:ext cx="6124575" cy="3162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F23E1-B341-4F40-82FA-4C61AD9E3D60}"/>
              </a:ext>
            </a:extLst>
          </p:cNvPr>
          <p:cNvSpPr txBox="1"/>
          <p:nvPr/>
        </p:nvSpPr>
        <p:spPr>
          <a:xfrm>
            <a:off x="1577370" y="5031888"/>
            <a:ext cx="590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상태 </a:t>
            </a:r>
            <a:r>
              <a:rPr lang="en-US" altLang="ko-KR" dirty="0"/>
              <a:t>LAMP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00B050"/>
                </a:solidFill>
              </a:rPr>
              <a:t>초록색</a:t>
            </a:r>
            <a:r>
              <a:rPr lang="ko-KR" altLang="en-US" dirty="0"/>
              <a:t>이 들어오면</a:t>
            </a:r>
            <a:r>
              <a:rPr lang="en-US" altLang="ko-KR" dirty="0"/>
              <a:t>, </a:t>
            </a:r>
            <a:r>
              <a:rPr lang="ko-KR" altLang="en-US" dirty="0"/>
              <a:t>게임 플레이 상태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8E2869A-7E66-4367-856E-24194564B52C}"/>
              </a:ext>
            </a:extLst>
          </p:cNvPr>
          <p:cNvSpPr/>
          <p:nvPr/>
        </p:nvSpPr>
        <p:spPr>
          <a:xfrm>
            <a:off x="5671919" y="2366020"/>
            <a:ext cx="371475" cy="3714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30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BFDE9-90CE-4059-928D-71D3A2E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소개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81EB1-73A5-4BA3-A6A2-78E74B44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13CB95-E70E-4800-B9A4-4247F67B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63" y="1672348"/>
            <a:ext cx="6124575" cy="3162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F23E1-B341-4F40-82FA-4C61AD9E3D60}"/>
              </a:ext>
            </a:extLst>
          </p:cNvPr>
          <p:cNvSpPr txBox="1"/>
          <p:nvPr/>
        </p:nvSpPr>
        <p:spPr>
          <a:xfrm>
            <a:off x="1577370" y="5031888"/>
            <a:ext cx="622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상태 </a:t>
            </a:r>
            <a:r>
              <a:rPr lang="en-US" altLang="ko-KR" dirty="0"/>
              <a:t>LAMP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노란색</a:t>
            </a:r>
            <a:r>
              <a:rPr lang="ko-KR" altLang="en-US" dirty="0"/>
              <a:t>이 들어오면</a:t>
            </a:r>
            <a:r>
              <a:rPr lang="en-US" altLang="ko-KR" dirty="0"/>
              <a:t>, </a:t>
            </a:r>
            <a:r>
              <a:rPr lang="ko-KR" altLang="en-US" dirty="0"/>
              <a:t>패턴 입력 상태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(6</a:t>
            </a:r>
            <a:r>
              <a:rPr lang="ko-KR" altLang="en-US" dirty="0"/>
              <a:t>번 </a:t>
            </a:r>
            <a:r>
              <a:rPr lang="ko-KR" altLang="en-US" dirty="0" err="1"/>
              <a:t>푸쉬</a:t>
            </a:r>
            <a:r>
              <a:rPr lang="ko-KR" altLang="en-US" dirty="0"/>
              <a:t> 버튼을 이용해 </a:t>
            </a:r>
            <a:r>
              <a:rPr lang="en-US" altLang="ko-KR" dirty="0"/>
              <a:t>[</a:t>
            </a:r>
            <a:r>
              <a:rPr lang="ko-KR" altLang="en-US" dirty="0"/>
              <a:t>게임</a:t>
            </a:r>
            <a:r>
              <a:rPr lang="en-US" altLang="ko-KR" dirty="0"/>
              <a:t>&lt;-&gt;</a:t>
            </a:r>
            <a:r>
              <a:rPr lang="ko-KR" altLang="en-US" dirty="0"/>
              <a:t>패턴입력</a:t>
            </a:r>
            <a:r>
              <a:rPr lang="en-US" altLang="ko-KR" dirty="0"/>
              <a:t>]</a:t>
            </a:r>
            <a:r>
              <a:rPr lang="ko-KR" altLang="en-US" dirty="0"/>
              <a:t> 모드 전환가능</a:t>
            </a:r>
            <a:r>
              <a:rPr lang="en-US" altLang="ko-KR" dirty="0"/>
              <a:t>)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F6DD0C-DFD1-4DFE-8686-C7205499BBB2}"/>
              </a:ext>
            </a:extLst>
          </p:cNvPr>
          <p:cNvSpPr/>
          <p:nvPr/>
        </p:nvSpPr>
        <p:spPr>
          <a:xfrm>
            <a:off x="6179802" y="2366020"/>
            <a:ext cx="371475" cy="3714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4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BFDE9-90CE-4059-928D-71D3A2E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시연 영상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81EB1-73A5-4BA3-A6A2-78E74B44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F23E1-B341-4F40-82FA-4C61AD9E3D60}"/>
              </a:ext>
            </a:extLst>
          </p:cNvPr>
          <p:cNvSpPr txBox="1"/>
          <p:nvPr/>
        </p:nvSpPr>
        <p:spPr>
          <a:xfrm>
            <a:off x="1460416" y="3203088"/>
            <a:ext cx="622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https://www.youtube.com/watch?v=IK6BUFjhsJg&amp;feature=youtu.be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021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9DD2A-FC82-42A9-8205-4188498A1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86868"/>
            <a:ext cx="7772400" cy="1018432"/>
          </a:xfrm>
        </p:spPr>
        <p:txBody>
          <a:bodyPr>
            <a:normAutofit/>
          </a:bodyPr>
          <a:lstStyle/>
          <a:p>
            <a:r>
              <a:rPr lang="ko-KR" altLang="en-US" sz="4800" b="1" u="sng" dirty="0">
                <a:latin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09492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BFDE9-90CE-4059-928D-71D3A2E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LED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패턴 퀴즈 게임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81EB1-73A5-4BA3-A6A2-78E74B44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1ACF3F-E227-4913-89EC-7E44D5126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247453"/>
            <a:ext cx="5972483" cy="2967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50B105-B1B6-4465-B730-8F269F22D45D}"/>
              </a:ext>
            </a:extLst>
          </p:cNvPr>
          <p:cNvSpPr txBox="1"/>
          <p:nvPr/>
        </p:nvSpPr>
        <p:spPr>
          <a:xfrm>
            <a:off x="1190625" y="3801159"/>
            <a:ext cx="11049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상태표시</a:t>
            </a:r>
            <a:endParaRPr lang="en-US" altLang="ko-KR" dirty="0"/>
          </a:p>
          <a:p>
            <a:r>
              <a:rPr lang="en-US" altLang="ko-KR" dirty="0"/>
              <a:t>LAMP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FBC9D-532D-415D-BFD6-5D703AD6765A}"/>
              </a:ext>
            </a:extLst>
          </p:cNvPr>
          <p:cNvSpPr txBox="1"/>
          <p:nvPr/>
        </p:nvSpPr>
        <p:spPr>
          <a:xfrm>
            <a:off x="2275890" y="5523810"/>
            <a:ext cx="476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Push</a:t>
            </a:r>
            <a:r>
              <a:rPr lang="ko-KR" altLang="en-US" sz="2800" dirty="0"/>
              <a:t> </a:t>
            </a:r>
            <a:r>
              <a:rPr lang="en-US" altLang="ko-KR" sz="2800" dirty="0"/>
              <a:t>button</a:t>
            </a:r>
            <a:r>
              <a:rPr lang="ko-KR" altLang="en-US" sz="2800" dirty="0"/>
              <a:t> </a:t>
            </a:r>
            <a:r>
              <a:rPr lang="en-US" altLang="ko-KR" sz="2800" dirty="0"/>
              <a:t>6</a:t>
            </a:r>
            <a:r>
              <a:rPr lang="ko-KR" altLang="en-US" sz="2800" dirty="0"/>
              <a:t>개</a:t>
            </a:r>
            <a:r>
              <a:rPr lang="en-US" altLang="ko-KR" sz="2800" dirty="0"/>
              <a:t>, RGB Led 6</a:t>
            </a:r>
            <a:r>
              <a:rPr lang="ko-KR" altLang="en-US" sz="28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56297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DAACBB-20B1-49E0-A355-7E003E33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23350"/>
            <a:ext cx="6124575" cy="31623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2ABFDE9-90CE-4059-928D-71D3A2E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변경점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81EB1-73A5-4BA3-A6A2-78E74B44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0B105-B1B6-4465-B730-8F269F22D45D}"/>
              </a:ext>
            </a:extLst>
          </p:cNvPr>
          <p:cNvSpPr txBox="1"/>
          <p:nvPr/>
        </p:nvSpPr>
        <p:spPr>
          <a:xfrm>
            <a:off x="6680301" y="2476294"/>
            <a:ext cx="18530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상태표시</a:t>
            </a:r>
            <a:r>
              <a:rPr lang="en-US" altLang="ko-KR" dirty="0"/>
              <a:t> LAMP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FBC9D-532D-415D-BFD6-5D703AD6765A}"/>
              </a:ext>
            </a:extLst>
          </p:cNvPr>
          <p:cNvSpPr txBox="1"/>
          <p:nvPr/>
        </p:nvSpPr>
        <p:spPr>
          <a:xfrm>
            <a:off x="770507" y="5180187"/>
            <a:ext cx="8069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/>
              <a:t>LED, </a:t>
            </a:r>
            <a:r>
              <a:rPr lang="ko-KR" altLang="en-US" sz="2800" dirty="0"/>
              <a:t>버튼 배치 변경</a:t>
            </a:r>
            <a:r>
              <a:rPr lang="en-US" altLang="ko-KR" sz="2800" dirty="0"/>
              <a:t> / RGB LED 1</a:t>
            </a:r>
            <a:r>
              <a:rPr lang="ko-KR" altLang="en-US" sz="2800" dirty="0"/>
              <a:t>개 단색 </a:t>
            </a:r>
            <a:r>
              <a:rPr lang="en-US" altLang="ko-KR" sz="2800" dirty="0"/>
              <a:t>LED</a:t>
            </a:r>
            <a:r>
              <a:rPr lang="ko-KR" altLang="en-US" sz="2800" dirty="0"/>
              <a:t> 대체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ko-KR" altLang="en-US" sz="2800" dirty="0" err="1"/>
              <a:t>클리어시</a:t>
            </a:r>
            <a:r>
              <a:rPr lang="ko-KR" altLang="en-US" sz="2800" dirty="0"/>
              <a:t> </a:t>
            </a:r>
            <a:r>
              <a:rPr lang="en-US" altLang="ko-KR" sz="2800" dirty="0"/>
              <a:t>LED</a:t>
            </a:r>
            <a:r>
              <a:rPr lang="ko-KR" altLang="en-US" sz="2800" dirty="0"/>
              <a:t>색상 변경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9644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BFDE9-90CE-4059-928D-71D3A2E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소개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81EB1-73A5-4BA3-A6A2-78E74B44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13CB95-E70E-4800-B9A4-4247F67B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63" y="1672348"/>
            <a:ext cx="6124575" cy="3162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F23E1-B341-4F40-82FA-4C61AD9E3D60}"/>
              </a:ext>
            </a:extLst>
          </p:cNvPr>
          <p:cNvSpPr txBox="1"/>
          <p:nvPr/>
        </p:nvSpPr>
        <p:spPr>
          <a:xfrm>
            <a:off x="1808592" y="5048666"/>
            <a:ext cx="590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RGB LED</a:t>
            </a:r>
            <a:r>
              <a:rPr lang="ko-KR" altLang="en-US" dirty="0"/>
              <a:t>가 입력된 패턴에 맞게 불빛이 재생되면</a:t>
            </a:r>
            <a:r>
              <a:rPr lang="en-US" altLang="ko-KR" dirty="0"/>
              <a:t>,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 밑에 대응되는 </a:t>
            </a:r>
            <a:r>
              <a:rPr lang="ko-KR" altLang="en-US" dirty="0" err="1"/>
              <a:t>푸쉬</a:t>
            </a:r>
            <a:r>
              <a:rPr lang="ko-KR" altLang="en-US" dirty="0"/>
              <a:t> 버튼을 이용해 패턴을 따라함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68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BFDE9-90CE-4059-928D-71D3A2E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소개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81EB1-73A5-4BA3-A6A2-78E74B44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13CB95-E70E-4800-B9A4-4247F67B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63" y="1672348"/>
            <a:ext cx="6124575" cy="3162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F23E1-B341-4F40-82FA-4C61AD9E3D60}"/>
              </a:ext>
            </a:extLst>
          </p:cNvPr>
          <p:cNvSpPr txBox="1"/>
          <p:nvPr/>
        </p:nvSpPr>
        <p:spPr>
          <a:xfrm>
            <a:off x="1577370" y="5031888"/>
            <a:ext cx="590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같은 버튼을 한번 누르면 </a:t>
            </a:r>
            <a:r>
              <a:rPr lang="ko-KR" altLang="en-US" dirty="0">
                <a:solidFill>
                  <a:srgbClr val="FF0000"/>
                </a:solidFill>
              </a:rPr>
              <a:t>빨간색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/>
              <a:t>두번</a:t>
            </a:r>
            <a:r>
              <a:rPr lang="ko-KR" altLang="en-US" dirty="0"/>
              <a:t> 누르면 </a:t>
            </a:r>
            <a:r>
              <a:rPr lang="ko-KR" altLang="en-US" dirty="0">
                <a:solidFill>
                  <a:srgbClr val="00B050"/>
                </a:solidFill>
              </a:rPr>
              <a:t>초록색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세번 누르면 </a:t>
            </a:r>
            <a:r>
              <a:rPr lang="ko-KR" altLang="en-US" dirty="0">
                <a:solidFill>
                  <a:srgbClr val="0070C0"/>
                </a:solidFill>
              </a:rPr>
              <a:t>파란색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다시 누르면 </a:t>
            </a:r>
            <a:r>
              <a:rPr lang="ko-KR" altLang="en-US" dirty="0">
                <a:solidFill>
                  <a:srgbClr val="FF0000"/>
                </a:solidFill>
              </a:rPr>
              <a:t>빨간색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반복 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206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BFDE9-90CE-4059-928D-71D3A2E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소개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81EB1-73A5-4BA3-A6A2-78E74B44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13CB95-E70E-4800-B9A4-4247F67B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63" y="1672348"/>
            <a:ext cx="6124575" cy="3162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F23E1-B341-4F40-82FA-4C61AD9E3D60}"/>
              </a:ext>
            </a:extLst>
          </p:cNvPr>
          <p:cNvSpPr txBox="1"/>
          <p:nvPr/>
        </p:nvSpPr>
        <p:spPr>
          <a:xfrm>
            <a:off x="1577370" y="5031888"/>
            <a:ext cx="590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맞추지 못하면 빨강색으로 점등</a:t>
            </a:r>
            <a:r>
              <a:rPr lang="en-US" altLang="ko-KR" dirty="0"/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8E2869A-7E66-4367-856E-24194564B52C}"/>
              </a:ext>
            </a:extLst>
          </p:cNvPr>
          <p:cNvSpPr/>
          <p:nvPr/>
        </p:nvSpPr>
        <p:spPr>
          <a:xfrm>
            <a:off x="2190487" y="2248574"/>
            <a:ext cx="371475" cy="371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202FA3F-DD83-4DB4-82B2-813D21D1879D}"/>
              </a:ext>
            </a:extLst>
          </p:cNvPr>
          <p:cNvSpPr/>
          <p:nvPr/>
        </p:nvSpPr>
        <p:spPr>
          <a:xfrm>
            <a:off x="2786106" y="2248574"/>
            <a:ext cx="371475" cy="371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D4FD8F-477A-4CB0-A2AF-FE420EFAE3A9}"/>
              </a:ext>
            </a:extLst>
          </p:cNvPr>
          <p:cNvSpPr/>
          <p:nvPr/>
        </p:nvSpPr>
        <p:spPr>
          <a:xfrm>
            <a:off x="3392254" y="2258467"/>
            <a:ext cx="371475" cy="371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2975781-5C17-4278-8F43-F38EF4A6C706}"/>
              </a:ext>
            </a:extLst>
          </p:cNvPr>
          <p:cNvSpPr/>
          <p:nvPr/>
        </p:nvSpPr>
        <p:spPr>
          <a:xfrm>
            <a:off x="3966987" y="2258467"/>
            <a:ext cx="371475" cy="371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F646D3C-9E08-42D3-921C-FE81D1FEC453}"/>
              </a:ext>
            </a:extLst>
          </p:cNvPr>
          <p:cNvSpPr/>
          <p:nvPr/>
        </p:nvSpPr>
        <p:spPr>
          <a:xfrm>
            <a:off x="4540573" y="2258467"/>
            <a:ext cx="371475" cy="371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5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BFDE9-90CE-4059-928D-71D3A2E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소개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81EB1-73A5-4BA3-A6A2-78E74B44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13CB95-E70E-4800-B9A4-4247F67B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63" y="1672348"/>
            <a:ext cx="6124575" cy="3162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F23E1-B341-4F40-82FA-4C61AD9E3D60}"/>
              </a:ext>
            </a:extLst>
          </p:cNvPr>
          <p:cNvSpPr txBox="1"/>
          <p:nvPr/>
        </p:nvSpPr>
        <p:spPr>
          <a:xfrm>
            <a:off x="1577370" y="5031888"/>
            <a:ext cx="590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패턴을 모두 맞추면 전체 </a:t>
            </a:r>
            <a:r>
              <a:rPr lang="en-US" altLang="ko-KR" dirty="0"/>
              <a:t>LED</a:t>
            </a:r>
            <a:r>
              <a:rPr lang="ko-KR" altLang="en-US" dirty="0"/>
              <a:t>가 초록색으로 점등함</a:t>
            </a:r>
            <a:r>
              <a:rPr lang="en-US" altLang="ko-KR" dirty="0"/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8E2869A-7E66-4367-856E-24194564B52C}"/>
              </a:ext>
            </a:extLst>
          </p:cNvPr>
          <p:cNvSpPr/>
          <p:nvPr/>
        </p:nvSpPr>
        <p:spPr>
          <a:xfrm>
            <a:off x="2190487" y="2248574"/>
            <a:ext cx="371475" cy="3714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202FA3F-DD83-4DB4-82B2-813D21D1879D}"/>
              </a:ext>
            </a:extLst>
          </p:cNvPr>
          <p:cNvSpPr/>
          <p:nvPr/>
        </p:nvSpPr>
        <p:spPr>
          <a:xfrm>
            <a:off x="2786106" y="2248574"/>
            <a:ext cx="371475" cy="3714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D4FD8F-477A-4CB0-A2AF-FE420EFAE3A9}"/>
              </a:ext>
            </a:extLst>
          </p:cNvPr>
          <p:cNvSpPr/>
          <p:nvPr/>
        </p:nvSpPr>
        <p:spPr>
          <a:xfrm>
            <a:off x="3392254" y="2258467"/>
            <a:ext cx="371475" cy="3714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2975781-5C17-4278-8F43-F38EF4A6C706}"/>
              </a:ext>
            </a:extLst>
          </p:cNvPr>
          <p:cNvSpPr/>
          <p:nvPr/>
        </p:nvSpPr>
        <p:spPr>
          <a:xfrm>
            <a:off x="3966987" y="2258467"/>
            <a:ext cx="371475" cy="3714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F646D3C-9E08-42D3-921C-FE81D1FEC453}"/>
              </a:ext>
            </a:extLst>
          </p:cNvPr>
          <p:cNvSpPr/>
          <p:nvPr/>
        </p:nvSpPr>
        <p:spPr>
          <a:xfrm>
            <a:off x="4540573" y="2258467"/>
            <a:ext cx="371475" cy="3714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03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BFDE9-90CE-4059-928D-71D3A2E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소개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81EB1-73A5-4BA3-A6A2-78E74B44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13CB95-E70E-4800-B9A4-4247F67B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63" y="1672348"/>
            <a:ext cx="6124575" cy="3162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F23E1-B341-4F40-82FA-4C61AD9E3D60}"/>
              </a:ext>
            </a:extLst>
          </p:cNvPr>
          <p:cNvSpPr txBox="1"/>
          <p:nvPr/>
        </p:nvSpPr>
        <p:spPr>
          <a:xfrm>
            <a:off x="1577370" y="5031888"/>
            <a:ext cx="590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모든 게임의 패턴을 맞추면 파란색 </a:t>
            </a:r>
            <a:r>
              <a:rPr lang="en-US" altLang="ko-KR" dirty="0"/>
              <a:t>LED</a:t>
            </a:r>
            <a:r>
              <a:rPr lang="ko-KR" altLang="en-US" dirty="0"/>
              <a:t>로 점등함</a:t>
            </a:r>
            <a:r>
              <a:rPr lang="en-US" altLang="ko-KR" dirty="0"/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8E2869A-7E66-4367-856E-24194564B52C}"/>
              </a:ext>
            </a:extLst>
          </p:cNvPr>
          <p:cNvSpPr/>
          <p:nvPr/>
        </p:nvSpPr>
        <p:spPr>
          <a:xfrm>
            <a:off x="2190487" y="2248574"/>
            <a:ext cx="371475" cy="37147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202FA3F-DD83-4DB4-82B2-813D21D1879D}"/>
              </a:ext>
            </a:extLst>
          </p:cNvPr>
          <p:cNvSpPr/>
          <p:nvPr/>
        </p:nvSpPr>
        <p:spPr>
          <a:xfrm>
            <a:off x="2786106" y="2248574"/>
            <a:ext cx="371475" cy="37147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D4FD8F-477A-4CB0-A2AF-FE420EFAE3A9}"/>
              </a:ext>
            </a:extLst>
          </p:cNvPr>
          <p:cNvSpPr/>
          <p:nvPr/>
        </p:nvSpPr>
        <p:spPr>
          <a:xfrm>
            <a:off x="3392254" y="2258467"/>
            <a:ext cx="371475" cy="37147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2975781-5C17-4278-8F43-F38EF4A6C706}"/>
              </a:ext>
            </a:extLst>
          </p:cNvPr>
          <p:cNvSpPr/>
          <p:nvPr/>
        </p:nvSpPr>
        <p:spPr>
          <a:xfrm>
            <a:off x="3966987" y="2258467"/>
            <a:ext cx="371475" cy="37147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F646D3C-9E08-42D3-921C-FE81D1FEC453}"/>
              </a:ext>
            </a:extLst>
          </p:cNvPr>
          <p:cNvSpPr/>
          <p:nvPr/>
        </p:nvSpPr>
        <p:spPr>
          <a:xfrm>
            <a:off x="4540573" y="2258467"/>
            <a:ext cx="371475" cy="37147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2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BFDE9-90CE-4059-928D-71D3A2E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소개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81EB1-73A5-4BA3-A6A2-78E74B44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FB08-F13B-421E-B66B-9724DA6ED37D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13CB95-E70E-4800-B9A4-4247F67B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63" y="1672348"/>
            <a:ext cx="6124575" cy="3162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F23E1-B341-4F40-82FA-4C61AD9E3D60}"/>
              </a:ext>
            </a:extLst>
          </p:cNvPr>
          <p:cNvSpPr txBox="1"/>
          <p:nvPr/>
        </p:nvSpPr>
        <p:spPr>
          <a:xfrm>
            <a:off x="1577370" y="5031888"/>
            <a:ext cx="590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상태 </a:t>
            </a:r>
            <a:r>
              <a:rPr lang="en-US" altLang="ko-KR" dirty="0"/>
              <a:t>LAMP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FF0000"/>
                </a:solidFill>
              </a:rPr>
              <a:t>빨간색</a:t>
            </a:r>
            <a:r>
              <a:rPr lang="ko-KR" altLang="en-US" dirty="0"/>
              <a:t>이 들어오면</a:t>
            </a:r>
            <a:r>
              <a:rPr lang="en-US" altLang="ko-KR" dirty="0"/>
              <a:t>, </a:t>
            </a:r>
            <a:r>
              <a:rPr lang="ko-KR" altLang="en-US" dirty="0"/>
              <a:t>입력 불가 상태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1712B83-E5BF-4316-8326-8BBB68EFE2E3}"/>
              </a:ext>
            </a:extLst>
          </p:cNvPr>
          <p:cNvSpPr/>
          <p:nvPr/>
        </p:nvSpPr>
        <p:spPr>
          <a:xfrm>
            <a:off x="5160191" y="2357631"/>
            <a:ext cx="371475" cy="371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0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189</Words>
  <Application>Microsoft Office PowerPoint</Application>
  <PresentationFormat>화면 슬라이드 쇼(4:3)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나눔스퀘어</vt:lpstr>
      <vt:lpstr>맑은 고딕</vt:lpstr>
      <vt:lpstr>Arial</vt:lpstr>
      <vt:lpstr>Calibri</vt:lpstr>
      <vt:lpstr>Calibri Light</vt:lpstr>
      <vt:lpstr>Office 테마</vt:lpstr>
      <vt:lpstr>LED 패턴 퀴즈 게임</vt:lpstr>
      <vt:lpstr>LED 패턴 퀴즈 게임</vt:lpstr>
      <vt:lpstr>변경점</vt:lpstr>
      <vt:lpstr>작동 소개</vt:lpstr>
      <vt:lpstr>작동 소개</vt:lpstr>
      <vt:lpstr>작동 소개</vt:lpstr>
      <vt:lpstr>작동 소개</vt:lpstr>
      <vt:lpstr>작동 소개</vt:lpstr>
      <vt:lpstr>작동 소개</vt:lpstr>
      <vt:lpstr>작동 소개</vt:lpstr>
      <vt:lpstr>작동 소개</vt:lpstr>
      <vt:lpstr>시연 영상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dj</dc:creator>
  <cp:lastModifiedBy>dj</cp:lastModifiedBy>
  <cp:revision>28</cp:revision>
  <dcterms:created xsi:type="dcterms:W3CDTF">2018-10-09T13:06:43Z</dcterms:created>
  <dcterms:modified xsi:type="dcterms:W3CDTF">2018-11-05T15:32:05Z</dcterms:modified>
</cp:coreProperties>
</file>