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5" r:id="rId8"/>
    <p:sldId id="267" r:id="rId9"/>
    <p:sldId id="266" r:id="rId10"/>
    <p:sldId id="264" r:id="rId11"/>
    <p:sldId id="268" r:id="rId12"/>
  </p:sldIdLst>
  <p:sldSz cx="9144000" cy="6858000" type="screen4x3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나눔바른고딕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0071C0"/>
    <a:srgbClr val="447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36512" y="3177384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504056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1"/>
          <p:cNvSpPr txBox="1"/>
          <p:nvPr/>
        </p:nvSpPr>
        <p:spPr>
          <a:xfrm>
            <a:off x="611560" y="620688"/>
            <a:ext cx="3760091" cy="9618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1200" cap="none" spc="0" normalizeH="0" baseline="0" dirty="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Noto Sans CJK KR Medium"/>
                <a:ea typeface="Noto Sans CJK KR Medium"/>
                <a:cs typeface="+mn-cs"/>
              </a:rPr>
              <a:t>마이크로 프로세서</a:t>
            </a:r>
            <a:endParaRPr kumimoji="0" lang="en-US" altLang="ko-KR" sz="3200" b="0" i="0" u="none" strike="noStrike" kern="1200" cap="none" spc="0" normalizeH="0" baseline="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Noto Sans CJK KR Medium"/>
              <a:ea typeface="Noto Sans CJK KR Medium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104" y="4743236"/>
            <a:ext cx="23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2014136005 </a:t>
            </a:r>
            <a:r>
              <a:rPr lang="ko-KR" altLang="en-US" dirty="0" smtClean="0"/>
              <a:t>권영</a:t>
            </a:r>
            <a:r>
              <a:rPr lang="ko-KR" altLang="en-US" dirty="0"/>
              <a:t>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9056" y="3013472"/>
            <a:ext cx="573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사계절을 표현한 </a:t>
            </a:r>
            <a:r>
              <a:rPr lang="en-US" altLang="ko-KR" sz="3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led tree</a:t>
            </a:r>
            <a:endParaRPr lang="ko-KR" altLang="en-US"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3199880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504056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제목 1"/>
          <p:cNvSpPr txBox="1"/>
          <p:nvPr/>
        </p:nvSpPr>
        <p:spPr>
          <a:xfrm>
            <a:off x="611560" y="908720"/>
            <a:ext cx="5904656" cy="9618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최종 발표</a:t>
            </a:r>
            <a:endParaRPr lang="en-US" altLang="ko-KR" sz="3200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pPr>
              <a:defRPr/>
            </a:pPr>
            <a:endParaRPr lang="en-US" altLang="ko-KR" sz="3200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104" y="4743236"/>
            <a:ext cx="23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9174" y="3199880"/>
            <a:ext cx="7316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https://www.youtube.com/watch?v=srZxsIafAh0</a:t>
            </a:r>
            <a:endParaRPr lang="ko-KR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611560" y="162880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Noto Sans CJK KR Medium"/>
                <a:ea typeface="Noto Sans CJK KR Medium"/>
              </a:rPr>
              <a:t>4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Noto Sans CJK KR Medium"/>
                <a:ea typeface="Noto Sans CJK KR Medium"/>
              </a:rPr>
              <a:t>. </a:t>
            </a:r>
            <a:r>
              <a:rPr lang="ko-KR" altLang="en-US" dirty="0" err="1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Noto Sans CJK KR Medium"/>
                <a:ea typeface="Noto Sans CJK KR Medium"/>
              </a:rPr>
              <a:t>유튜브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Noto Sans CJK KR Medium"/>
                <a:ea typeface="Noto Sans CJK KR Medium"/>
              </a:rPr>
              <a:t> 링크</a:t>
            </a:r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	</a:t>
            </a:r>
            <a:endParaRPr lang="ko-KR" altLang="en-US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14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3199880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504056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08104" y="4743236"/>
            <a:ext cx="23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2520" y="2916623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Fin.</a:t>
            </a:r>
            <a:endParaRPr lang="en-US" altLang="ko-KR" sz="72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	</a:t>
            </a:r>
            <a:endParaRPr lang="ko-KR" altLang="en-US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829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36512" y="3177384"/>
            <a:ext cx="9217024" cy="3743640"/>
            <a:chOff x="-36512" y="3177384"/>
            <a:chExt cx="9217024" cy="374364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각 삼각형 34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각 삼각형 37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36512" y="3177384"/>
            <a:ext cx="9217024" cy="3124678"/>
            <a:chOff x="-36512" y="3177384"/>
            <a:chExt cx="9217024" cy="3124678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noFill/>
          </p:spPr>
        </p:cxnSp>
        <p:sp>
          <p:nvSpPr>
            <p:cNvPr id="24" name="직각 삼각형 23"/>
            <p:cNvSpPr/>
            <p:nvPr/>
          </p:nvSpPr>
          <p:spPr>
            <a:xfrm flipH="1">
              <a:off x="3420512" y="5112568"/>
              <a:ext cx="5760000" cy="1189494"/>
            </a:xfrm>
            <a:prstGeom prst="rtTriangl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endParaRPr lang="ko-KR" altLang="en-US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직각 삼각형 24"/>
            <p:cNvSpPr/>
            <p:nvPr/>
          </p:nvSpPr>
          <p:spPr>
            <a:xfrm flipH="1">
              <a:off x="4644008" y="3609384"/>
              <a:ext cx="4500000" cy="1189494"/>
            </a:xfrm>
            <a:prstGeom prst="rtTriangl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endParaRPr lang="ko-KR" altLang="en-US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>
              <a:off x="-36512" y="3645024"/>
              <a:ext cx="4752000" cy="1189494"/>
            </a:xfrm>
            <a:prstGeom prst="rtTriangl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endParaRPr lang="ko-KR" altLang="en-US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7" name="직각 삼각형 26"/>
            <p:cNvSpPr/>
            <p:nvPr/>
          </p:nvSpPr>
          <p:spPr>
            <a:xfrm>
              <a:off x="-120" y="3177384"/>
              <a:ext cx="3276000" cy="1189494"/>
            </a:xfrm>
            <a:prstGeom prst="rtTriangl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endParaRPr lang="ko-KR" altLang="en-US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432464" y="1196752"/>
            <a:ext cx="83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0" y="-27384"/>
            <a:ext cx="9144504" cy="504056"/>
            <a:chOff x="0" y="-27384"/>
            <a:chExt cx="9144504" cy="144000"/>
          </a:xfrm>
        </p:grpSpPr>
        <p:sp>
          <p:nvSpPr>
            <p:cNvPr id="20" name="직사각형 19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제목 1"/>
          <p:cNvSpPr txBox="1">
            <a:spLocks/>
          </p:cNvSpPr>
          <p:nvPr/>
        </p:nvSpPr>
        <p:spPr>
          <a:xfrm>
            <a:off x="323528" y="476672"/>
            <a:ext cx="6450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r">
              <a:defRPr sz="4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ctr"/>
            <a:r>
              <a:rPr lang="en-US" altLang="ko-KR" sz="2800" dirty="0" smtClean="0"/>
              <a:t>Led tree</a:t>
            </a:r>
            <a:endParaRPr lang="ko-KR" altLang="en-US" sz="2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-394370" y="1699388"/>
            <a:ext cx="5572468" cy="4442184"/>
            <a:chOff x="497280" y="1515207"/>
            <a:chExt cx="5572468" cy="4442184"/>
          </a:xfrm>
        </p:grpSpPr>
        <p:sp>
          <p:nvSpPr>
            <p:cNvPr id="18" name="TextBox 17"/>
            <p:cNvSpPr txBox="1"/>
            <p:nvPr/>
          </p:nvSpPr>
          <p:spPr>
            <a:xfrm>
              <a:off x="497280" y="5577780"/>
              <a:ext cx="3196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 </a:t>
              </a:r>
              <a:endParaRPr lang="ko-KR" altLang="en-US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7220" y="1515207"/>
              <a:ext cx="4752528" cy="444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555776" y="5488582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699792" y="5247208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2939480" y="411023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920728" y="3964647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843808" y="4902462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778448" y="3707363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2915816" y="4581128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939480" y="4302110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2095382" y="285354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2195472" y="298308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2353048" y="311261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497064" y="3299465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641080" y="348336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051456" y="249289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023374" y="2637313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281040" y="2492895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2497064" y="2622430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2713088" y="2792290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2939480" y="2918313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037484" y="268924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3120714" y="2276872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3206924" y="1988840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350940" y="177281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549468" y="164328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3037484" y="248128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3701868" y="179568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3796936" y="2053607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3822460" y="2276872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3845520" y="253481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3858220" y="2740870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4454598" y="261082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364492" y="2825029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4220476" y="3065044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4078676" y="3299464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3983244" y="304609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3930228" y="291656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4883902" y="284534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4883902" y="2609563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4885878" y="2341639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4590464" y="242814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4739886" y="2205652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4191850" y="4029414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4222692" y="3791079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4335866" y="358025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822262" y="3068739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4662472" y="3232047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4517694" y="3364232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4191850" y="423977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4191850" y="454457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4216970" y="4772927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16970" y="509117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216970" y="534771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92484" y="5553349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2519122" y="5697678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5029894" y="544925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565872" y="516788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2893468" y="473520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5378116" y="4901849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4739886" y="4799969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824556" y="561137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2804822" y="5103113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5715850" y="5763771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4479882" y="5740906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5640344" y="5283530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1565872" y="4632189"/>
              <a:ext cx="144016" cy="1295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82504" y="1892229"/>
            <a:ext cx="3942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크기는 </a:t>
            </a:r>
            <a:r>
              <a:rPr lang="en-US" altLang="ko-KR" dirty="0" smtClean="0"/>
              <a:t>A4 </a:t>
            </a:r>
            <a:r>
              <a:rPr lang="ko-KR" altLang="en-US" dirty="0" smtClean="0"/>
              <a:t>용지의 반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더 작게</a:t>
            </a:r>
            <a:endParaRPr lang="en-US" altLang="ko-KR" dirty="0" smtClean="0"/>
          </a:p>
          <a:p>
            <a:r>
              <a:rPr lang="ko-KR" altLang="en-US" dirty="0" smtClean="0"/>
              <a:t>배경은 투명 아크릴판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봄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나무</a:t>
            </a:r>
            <a:r>
              <a:rPr lang="en-US" altLang="ko-KR" dirty="0" smtClean="0"/>
              <a:t>:</a:t>
            </a:r>
            <a:r>
              <a:rPr lang="ko-KR" altLang="en-US" dirty="0" smtClean="0"/>
              <a:t> 분홍색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: off</a:t>
            </a:r>
          </a:p>
          <a:p>
            <a:r>
              <a:rPr lang="ko-KR" altLang="en-US" dirty="0" smtClean="0"/>
              <a:t>여름</a:t>
            </a:r>
            <a:r>
              <a:rPr lang="en-US" altLang="ko-KR" dirty="0" smtClean="0"/>
              <a:t>-</a:t>
            </a:r>
            <a:r>
              <a:rPr lang="ko-KR" altLang="en-US" dirty="0" smtClean="0"/>
              <a:t>나무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초록색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: off</a:t>
            </a:r>
          </a:p>
          <a:p>
            <a:r>
              <a:rPr lang="ko-KR" altLang="en-US" dirty="0" smtClean="0"/>
              <a:t>가을</a:t>
            </a:r>
            <a:r>
              <a:rPr lang="en-US" altLang="ko-KR" dirty="0" smtClean="0"/>
              <a:t>-</a:t>
            </a:r>
            <a:r>
              <a:rPr lang="ko-KR" altLang="en-US" dirty="0" smtClean="0"/>
              <a:t>나무</a:t>
            </a:r>
            <a:r>
              <a:rPr lang="en-US" altLang="ko-KR" dirty="0" smtClean="0"/>
              <a:t>,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붉은색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노란색 교차</a:t>
            </a:r>
            <a:endParaRPr lang="en-US" altLang="ko-KR" dirty="0" smtClean="0"/>
          </a:p>
          <a:p>
            <a:r>
              <a:rPr lang="ko-KR" altLang="en-US" dirty="0" smtClean="0"/>
              <a:t>겨울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나무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하얀 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버튼 한번마다 계절 전환</a:t>
            </a:r>
            <a:endParaRPr lang="en-US" altLang="ko-KR" dirty="0"/>
          </a:p>
          <a:p>
            <a:r>
              <a:rPr lang="en-US" altLang="ko-KR" dirty="0" smtClean="0"/>
              <a:t>Or </a:t>
            </a:r>
            <a:r>
              <a:rPr lang="ko-KR" altLang="en-US" dirty="0" smtClean="0"/>
              <a:t>일정 시간 누르고 있을 시 저절로 전환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예상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7" name="타원 116"/>
          <p:cNvSpPr/>
          <p:nvPr/>
        </p:nvSpPr>
        <p:spPr>
          <a:xfrm>
            <a:off x="1087798" y="4957108"/>
            <a:ext cx="144016" cy="12953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3199880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504056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제목 1"/>
          <p:cNvSpPr txBox="1"/>
          <p:nvPr/>
        </p:nvSpPr>
        <p:spPr>
          <a:xfrm>
            <a:off x="611560" y="620688"/>
            <a:ext cx="5904656" cy="9618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dirty="0" err="1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컨셉</a:t>
            </a:r>
            <a:r>
              <a:rPr lang="ko-KR" altLang="en-US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 </a:t>
            </a:r>
            <a:r>
              <a:rPr lang="ko-KR" altLang="en-US" sz="3200" dirty="0" err="1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발표시</a:t>
            </a:r>
            <a:r>
              <a:rPr lang="ko-KR" altLang="en-US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 지적되었던 점</a:t>
            </a:r>
            <a:endParaRPr lang="en-US" altLang="ko-KR" sz="32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104" y="4743236"/>
            <a:ext cx="23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3829" y="2204864"/>
            <a:ext cx="573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75000"/>
                  </a:schemeClr>
                </a:solidFill>
              </a:rPr>
              <a:t>1. </a:t>
            </a:r>
            <a:r>
              <a:rPr lang="ko-KR" altLang="en-US" sz="3600" dirty="0" smtClean="0">
                <a:solidFill>
                  <a:schemeClr val="accent3">
                    <a:lumMod val="75000"/>
                  </a:schemeClr>
                </a:solidFill>
              </a:rPr>
              <a:t>무의미한 </a:t>
            </a:r>
            <a:r>
              <a:rPr lang="en-US" altLang="ko-KR" sz="3600" dirty="0" smtClean="0">
                <a:solidFill>
                  <a:schemeClr val="accent3">
                    <a:lumMod val="75000"/>
                  </a:schemeClr>
                </a:solidFill>
              </a:rPr>
              <a:t>LED </a:t>
            </a:r>
            <a:r>
              <a:rPr lang="ko-KR" altLang="en-US" sz="3600" dirty="0" smtClean="0">
                <a:solidFill>
                  <a:schemeClr val="accent3">
                    <a:lumMod val="75000"/>
                  </a:schemeClr>
                </a:solidFill>
              </a:rPr>
              <a:t>나열</a:t>
            </a:r>
            <a:r>
              <a:rPr lang="en-US" altLang="ko-KR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9425" y="3435395"/>
            <a:ext cx="573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altLang="ko-KR" sz="3600" dirty="0" smtClean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ko-KR" altLang="en-US" sz="3600" dirty="0" smtClean="0">
                <a:solidFill>
                  <a:schemeClr val="accent3">
                    <a:lumMod val="75000"/>
                  </a:schemeClr>
                </a:solidFill>
              </a:rPr>
              <a:t>단조로운 패턴 방식</a:t>
            </a:r>
            <a:r>
              <a:rPr lang="en-US" altLang="ko-KR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9071" y="4595261"/>
            <a:ext cx="573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ko-KR" altLang="en-US" sz="3600" dirty="0" smtClean="0">
                <a:solidFill>
                  <a:schemeClr val="accent3">
                    <a:lumMod val="75000"/>
                  </a:schemeClr>
                </a:solidFill>
              </a:rPr>
              <a:t>불빛이 너무 퍼짐</a:t>
            </a:r>
            <a:r>
              <a:rPr lang="en-US" altLang="ko-KR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-36512" y="3177384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720080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제목 1"/>
          <p:cNvSpPr txBox="1"/>
          <p:nvPr/>
        </p:nvSpPr>
        <p:spPr>
          <a:xfrm>
            <a:off x="611560" y="620688"/>
            <a:ext cx="3760091" cy="129614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중간발표</a:t>
            </a:r>
            <a:endParaRPr lang="en-US" altLang="ko-KR" sz="3200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pPr>
              <a:defRPr/>
            </a:pPr>
            <a:r>
              <a:rPr lang="en-US" altLang="ko-KR" sz="3200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	</a:t>
            </a:r>
            <a:r>
              <a:rPr lang="en-US" altLang="ko-KR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-</a:t>
            </a:r>
            <a:r>
              <a:rPr lang="ko-KR" altLang="en-US" sz="28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외관 부분</a:t>
            </a:r>
            <a:endParaRPr lang="en-US" altLang="ko-KR" sz="32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1752848"/>
            <a:ext cx="3651870" cy="408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96878" y="1916832"/>
            <a:ext cx="42956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종이에 나무를 표시</a:t>
            </a:r>
            <a:r>
              <a:rPr lang="en-US" altLang="ko-KR" dirty="0" smtClean="0"/>
              <a:t>, LED</a:t>
            </a:r>
            <a:r>
              <a:rPr lang="ko-KR" altLang="en-US" dirty="0" smtClean="0"/>
              <a:t>는 잎으로만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땅은 잎과 동일하게 표시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배경은 표시하지 않음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브래드</a:t>
            </a:r>
            <a:r>
              <a:rPr lang="ko-KR" altLang="en-US" dirty="0" smtClean="0"/>
              <a:t> 보드를 바닥에 설치 한 뒤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위치에 구멍을 낸 그림을 위에 덮음으로써 내장형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로 표시합니다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계절별 색은 그대로 유지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봄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연한 녹색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분홍색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-</a:t>
            </a:r>
            <a:r>
              <a:rPr lang="ko-KR" altLang="en-US" dirty="0" smtClean="0"/>
              <a:t>짙은 녹색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-</a:t>
            </a:r>
            <a:r>
              <a:rPr lang="ko-KR" altLang="en-US" dirty="0" smtClean="0"/>
              <a:t>노랑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무</a:t>
            </a:r>
            <a:r>
              <a:rPr lang="ko-KR" altLang="en-US" dirty="0"/>
              <a:t>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겨울</a:t>
            </a:r>
            <a:r>
              <a:rPr lang="en-US" altLang="ko-KR" dirty="0" smtClean="0"/>
              <a:t>-</a:t>
            </a:r>
            <a:r>
              <a:rPr lang="ko-KR" altLang="en-US" dirty="0" smtClean="0"/>
              <a:t>무</a:t>
            </a:r>
            <a:r>
              <a:rPr lang="ko-KR" altLang="en-US" dirty="0"/>
              <a:t>색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하얀</a:t>
            </a:r>
            <a:r>
              <a:rPr lang="ko-KR" altLang="en-US" dirty="0"/>
              <a:t>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각 계절에 해당되는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사용 되는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양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</a:t>
            </a:r>
            <a:r>
              <a:rPr lang="en-US" altLang="ko-KR" dirty="0" smtClean="0"/>
              <a:t> 30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9" name="타원 8"/>
          <p:cNvSpPr/>
          <p:nvPr/>
        </p:nvSpPr>
        <p:spPr>
          <a:xfrm>
            <a:off x="3728296" y="1890564"/>
            <a:ext cx="14337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95936" y="1890564"/>
            <a:ext cx="14337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204192" y="1890564"/>
            <a:ext cx="14337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92224" y="1890564"/>
            <a:ext cx="14337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5836766"/>
            <a:ext cx="325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9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3199880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648072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제목 1"/>
          <p:cNvSpPr txBox="1"/>
          <p:nvPr/>
        </p:nvSpPr>
        <p:spPr>
          <a:xfrm>
            <a:off x="611560" y="620688"/>
            <a:ext cx="3760091" cy="9618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32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104" y="4743236"/>
            <a:ext cx="23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제목 1"/>
          <p:cNvSpPr txBox="1"/>
          <p:nvPr/>
        </p:nvSpPr>
        <p:spPr>
          <a:xfrm>
            <a:off x="611560" y="620688"/>
            <a:ext cx="3760091" cy="129614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중간발표</a:t>
            </a:r>
            <a:endParaRPr lang="en-US" altLang="ko-KR" sz="3200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pPr>
              <a:defRPr/>
            </a:pPr>
            <a:r>
              <a:rPr lang="en-US" altLang="ko-KR" sz="3200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	</a:t>
            </a:r>
            <a:r>
              <a:rPr lang="en-US" altLang="ko-KR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-</a:t>
            </a:r>
            <a:r>
              <a:rPr lang="ko-KR" altLang="en-US" sz="28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패</a:t>
            </a:r>
            <a:r>
              <a:rPr lang="ko-KR" altLang="en-US" sz="2800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턴</a:t>
            </a:r>
            <a:r>
              <a:rPr lang="ko-KR" altLang="en-US" sz="28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 부분</a:t>
            </a:r>
            <a:endParaRPr lang="en-US" altLang="ko-KR" sz="32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921" y="1924596"/>
            <a:ext cx="67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 2</a:t>
            </a:r>
            <a:r>
              <a:rPr lang="ko-KR" altLang="en-US" sz="2800" dirty="0" smtClean="0"/>
              <a:t>개의 스위치를 사용함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708920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번째 스위치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계절의 변화 및 </a:t>
            </a:r>
            <a:r>
              <a:rPr lang="ko-KR" altLang="en-US" dirty="0" err="1" smtClean="0"/>
              <a:t>그라데이션</a:t>
            </a:r>
            <a:r>
              <a:rPr lang="ko-KR" altLang="en-US" dirty="0" smtClean="0"/>
              <a:t> 효과 적용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일정 시간 누를 시 효과 지속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스위치</a:t>
            </a:r>
            <a:r>
              <a:rPr lang="en-US" altLang="ko-KR" dirty="0" smtClean="0"/>
              <a:t>- </a:t>
            </a:r>
            <a:r>
              <a:rPr lang="ko-KR" altLang="en-US" dirty="0" smtClean="0"/>
              <a:t>누른 횟수에 따른 다른 효과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전까지 반복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-  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 위 동물이 움직이는 것을 </a:t>
            </a:r>
            <a:r>
              <a:rPr lang="ko-KR" altLang="en-US" dirty="0" err="1" smtClean="0"/>
              <a:t>체이서로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r>
              <a:rPr lang="en-US" altLang="ko-KR" dirty="0" smtClean="0"/>
              <a:t>		   </a:t>
            </a:r>
            <a:r>
              <a:rPr lang="ko-KR" altLang="en-US" dirty="0" smtClean="0"/>
              <a:t>모든 가지를 순차적으로 움직임</a:t>
            </a:r>
            <a:endParaRPr lang="en-US" altLang="ko-KR" dirty="0" smtClean="0"/>
          </a:p>
          <a:p>
            <a:r>
              <a:rPr lang="en-US" altLang="ko-KR" dirty="0" smtClean="0"/>
              <a:t>	     -  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나무의 중간중간 햇빛이 들어오는 것을 랜덤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, </a:t>
            </a:r>
            <a:r>
              <a:rPr lang="ko-KR" altLang="en-US" dirty="0" smtClean="0"/>
              <a:t>짧은 간</a:t>
            </a:r>
            <a:r>
              <a:rPr lang="ko-KR" altLang="en-US" dirty="0"/>
              <a:t>격</a:t>
            </a:r>
            <a:r>
              <a:rPr lang="ko-KR" altLang="en-US" dirty="0" smtClean="0"/>
              <a:t>으로 노랗고 강한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색으로 표현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  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잎 사이 들어오는 빛이므로 가장 자리 </a:t>
            </a:r>
            <a:r>
              <a:rPr lang="en-US" altLang="ko-KR" dirty="0" smtClean="0"/>
              <a:t>		   led</a:t>
            </a:r>
            <a:r>
              <a:rPr lang="ko-KR" altLang="en-US" dirty="0" smtClean="0"/>
              <a:t>는 예외 처리함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-  3</a:t>
            </a:r>
            <a:r>
              <a:rPr lang="ko-KR" altLang="en-US" dirty="0" smtClean="0"/>
              <a:t>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나무가 불붙는 것을 표현</a:t>
            </a:r>
            <a:endParaRPr lang="en-US" altLang="ko-KR" dirty="0" smtClean="0"/>
          </a:p>
          <a:p>
            <a:r>
              <a:rPr lang="en-US" altLang="ko-KR" dirty="0" smtClean="0"/>
              <a:t>                          </a:t>
            </a:r>
            <a:r>
              <a:rPr lang="ko-KR" altLang="en-US" dirty="0" smtClean="0"/>
              <a:t>랜덤으로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가지의 가장 자리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고른 뒤 그 </a:t>
            </a:r>
            <a:r>
              <a:rPr lang="en-US" altLang="ko-KR" dirty="0" smtClean="0"/>
              <a:t>		    </a:t>
            </a:r>
            <a:r>
              <a:rPr lang="ko-KR" altLang="en-US" dirty="0" smtClean="0"/>
              <a:t>가지에 끝까지 퍼져 나간 뒤 주변 가지들이 한</a:t>
            </a:r>
            <a:r>
              <a:rPr lang="en-US" altLang="ko-KR" dirty="0" smtClean="0"/>
              <a:t>		    </a:t>
            </a:r>
            <a:r>
              <a:rPr lang="ko-KR" altLang="en-US" dirty="0" smtClean="0"/>
              <a:t>번에 불길이 번지는 것을 빨간색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로 표현  </a:t>
            </a:r>
            <a:endParaRPr lang="en-US" altLang="ko-KR" dirty="0" smtClean="0"/>
          </a:p>
          <a:p>
            <a:r>
              <a:rPr lang="en-US" altLang="ko-KR" dirty="0" smtClean="0"/>
              <a:t>	     -  4</a:t>
            </a:r>
            <a:r>
              <a:rPr lang="ko-KR" altLang="en-US" dirty="0" smtClean="0"/>
              <a:t>회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번째 스위치의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패턴 종료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5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3199880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504056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제목 1"/>
          <p:cNvSpPr txBox="1"/>
          <p:nvPr/>
        </p:nvSpPr>
        <p:spPr>
          <a:xfrm>
            <a:off x="1716558" y="1844824"/>
            <a:ext cx="5904656" cy="9618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마이크로 프로세서 최종 발표</a:t>
            </a:r>
            <a:endParaRPr lang="en-US" altLang="ko-KR" sz="32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104" y="4743236"/>
            <a:ext cx="23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40" y="42930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2014136005 </a:t>
            </a:r>
            <a:r>
              <a:rPr lang="ko-KR" altLang="en-US" dirty="0" smtClean="0"/>
              <a:t>권영일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1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3199880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504056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제목 1"/>
          <p:cNvSpPr txBox="1"/>
          <p:nvPr/>
        </p:nvSpPr>
        <p:spPr>
          <a:xfrm>
            <a:off x="384410" y="505396"/>
            <a:ext cx="5904656" cy="11521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최종   발표</a:t>
            </a:r>
            <a:endParaRPr lang="en-US" altLang="ko-KR" sz="32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104" y="4743236"/>
            <a:ext cx="23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657524"/>
            <a:ext cx="7056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Noto Sans CJK KR Medium"/>
                <a:ea typeface="Noto Sans CJK KR Medium"/>
              </a:rPr>
              <a:t>수정된 사항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latin typeface="Noto Sans CJK KR Medium"/>
              <a:ea typeface="Noto Sans CJK KR Medium"/>
            </a:endParaRPr>
          </a:p>
          <a:p>
            <a:pPr marL="342900" indent="-342900">
              <a:buAutoNum type="arabicPeriod"/>
            </a:pPr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	1) </a:t>
            </a:r>
            <a:r>
              <a:rPr lang="ko-KR" altLang="en-US" dirty="0" err="1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브래드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 보드 사용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x</a:t>
            </a:r>
          </a:p>
          <a:p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-&gt;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만능 기판으로도 크기가 맞고 훨씬 깔끔하게 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정리가 가능하며 원하는 방식으로 설계를 하기 위해 </a:t>
            </a:r>
            <a:r>
              <a:rPr lang="ko-KR" altLang="en-US" dirty="0" err="1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납떔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을 하였음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.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 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</a:t>
            </a: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2)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땅이나 배경을 따로 표시하지 않고 중심에 집중  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3)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계절 변화 또한 패턴으로 인식하여 </a:t>
            </a:r>
            <a:r>
              <a:rPr lang="ko-KR" altLang="en-US" dirty="0" err="1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패턴별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 스위치 사용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4) </a:t>
            </a:r>
            <a:r>
              <a:rPr lang="ko-KR" altLang="en-US" dirty="0" err="1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체이서를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 단순히 점으로 표시하지 않고 이동한 자리까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지 표시하여 선으로 표현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5) </a:t>
            </a:r>
            <a:r>
              <a:rPr lang="ko-KR" altLang="en-US" dirty="0" err="1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그라데이션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 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: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계절 변화 및 패턴 등 동시 작업의 어려움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-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사용하지 않음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.</a:t>
            </a:r>
            <a:endParaRPr lang="ko-KR" altLang="en-US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370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3199880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504056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제목 1"/>
          <p:cNvSpPr txBox="1"/>
          <p:nvPr/>
        </p:nvSpPr>
        <p:spPr>
          <a:xfrm>
            <a:off x="384410" y="505396"/>
            <a:ext cx="5904656" cy="11521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최종   발표</a:t>
            </a:r>
            <a:endParaRPr lang="en-US" altLang="ko-KR" sz="32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104" y="4743236"/>
            <a:ext cx="23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657524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Noto Sans CJK KR Medium"/>
                <a:ea typeface="Noto Sans CJK KR Medium"/>
              </a:rPr>
              <a:t>2.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Noto Sans CJK KR Medium"/>
                <a:ea typeface="Noto Sans CJK KR Medium"/>
              </a:rPr>
              <a:t>구현된 패턴들</a:t>
            </a:r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latin typeface="Noto Sans CJK KR Medium"/>
              <a:ea typeface="Noto Sans CJK KR Medium"/>
            </a:endParaRPr>
          </a:p>
          <a:p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	1)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계절 변화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r>
              <a:rPr lang="en-US" altLang="ko-KR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-&gt;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봄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(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하늘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)-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여름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(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초록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)-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가을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(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빨강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,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노랑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)-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겨울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(</a:t>
            </a:r>
            <a:r>
              <a:rPr lang="ko-KR" altLang="en-US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흰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)</a:t>
            </a:r>
            <a:r>
              <a:rPr lang="en-US" altLang="ko-KR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2) </a:t>
            </a:r>
            <a:r>
              <a:rPr lang="ko-KR" altLang="en-US" dirty="0" err="1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체이서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</a:t>
            </a:r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-&gt;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움직인 내용을 표시하며 꼭대기부터 아래로 이동함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3)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화재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-&gt;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구석부터 점점 불</a:t>
            </a:r>
            <a:r>
              <a:rPr lang="ko-KR" altLang="en-US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빛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이 확산되어 나감</a:t>
            </a:r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  <a:p>
            <a:r>
              <a:rPr lang="en-US" altLang="ko-KR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</a:rPr>
              <a:t>	</a:t>
            </a:r>
            <a:endParaRPr lang="ko-KR" altLang="en-US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7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3199880"/>
            <a:ext cx="9217024" cy="3743640"/>
            <a:chOff x="-36512" y="3177384"/>
            <a:chExt cx="9217024" cy="37436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264730" y="3429000"/>
              <a:ext cx="2664296" cy="0"/>
            </a:xfrm>
            <a:prstGeom prst="line">
              <a:avLst/>
            </a:prstGeom>
            <a:ln>
              <a:solidFill>
                <a:srgbClr val="EBF4F9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각 삼각형 11"/>
            <p:cNvSpPr/>
            <p:nvPr/>
          </p:nvSpPr>
          <p:spPr>
            <a:xfrm flipH="1">
              <a:off x="3420512" y="5112568"/>
              <a:ext cx="5760000" cy="177281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  <a:alpha val="19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H="1">
              <a:off x="4644008" y="3609384"/>
              <a:ext cx="4500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>
              <a:off x="-36512" y="3645024"/>
              <a:ext cx="4752000" cy="3276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/>
            <p:cNvSpPr/>
            <p:nvPr/>
          </p:nvSpPr>
          <p:spPr>
            <a:xfrm>
              <a:off x="-120" y="3177384"/>
              <a:ext cx="3276000" cy="3708000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-27384"/>
            <a:ext cx="9144504" cy="504056"/>
            <a:chOff x="0" y="-27384"/>
            <a:chExt cx="9144504" cy="144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직사각형 17"/>
            <p:cNvSpPr/>
            <p:nvPr/>
          </p:nvSpPr>
          <p:spPr>
            <a:xfrm>
              <a:off x="0" y="-27384"/>
              <a:ext cx="1620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20504" y="-27384"/>
              <a:ext cx="7524000" cy="144000"/>
            </a:xfrm>
            <a:prstGeom prst="rect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제목 1"/>
          <p:cNvSpPr txBox="1"/>
          <p:nvPr/>
        </p:nvSpPr>
        <p:spPr>
          <a:xfrm>
            <a:off x="384410" y="505396"/>
            <a:ext cx="5904656" cy="115212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200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최종   발표</a:t>
            </a:r>
            <a:endParaRPr lang="en-US" altLang="ko-KR" sz="32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8104" y="4743236"/>
            <a:ext cx="234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628800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Noto Sans CJK KR Medium"/>
                <a:ea typeface="Noto Sans CJK KR Medium"/>
              </a:rPr>
              <a:t>3. </a:t>
            </a:r>
            <a:r>
              <a:rPr lang="ko-KR" altLang="en-US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Noto Sans CJK KR Medium"/>
                <a:ea typeface="Noto Sans CJK KR Medium"/>
              </a:rPr>
              <a:t>완성된 회로 및 그 외 부속 장비들</a:t>
            </a:r>
            <a:endParaRPr lang="en-US" altLang="ko-KR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latin typeface="Noto Sans CJK KR Medium"/>
              <a:ea typeface="Noto Sans CJK KR Medium"/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endParaRPr lang="en-US" altLang="ko-KR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  <a:ea typeface="Noto Sans CJK KR Medium"/>
            </a:endParaRPr>
          </a:p>
          <a:p>
            <a:r>
              <a:rPr lang="en-US" altLang="ko-KR" dirty="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>
                    <a:lumMod val="75000"/>
                  </a:srgbClr>
                </a:solidFill>
                <a:latin typeface="Noto Sans CJK KR Medium"/>
                <a:ea typeface="Noto Sans CJK KR Medium"/>
              </a:rPr>
              <a:t>	</a:t>
            </a:r>
            <a:endParaRPr lang="ko-KR" altLang="en-US" dirty="0" smtClean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>
                  <a:lumMod val="75000"/>
                </a:srgbClr>
              </a:solidFill>
              <a:latin typeface="Noto Sans CJK KR Medium"/>
            </a:endParaRPr>
          </a:p>
        </p:txBody>
      </p:sp>
      <p:pic>
        <p:nvPicPr>
          <p:cNvPr id="1028" name="Picture 4" descr="C:\Users\Owner\Desktop\20181108_0045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58" y="2291844"/>
            <a:ext cx="4098776" cy="307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242</Words>
  <Application>Microsoft Office PowerPoint</Application>
  <PresentationFormat>화면 슬라이드 쇼(4:3)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Noto Sans CJK KR Medium</vt:lpstr>
      <vt:lpstr>Noto Sans CJK KR Light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Owner</cp:lastModifiedBy>
  <cp:revision>75</cp:revision>
  <dcterms:created xsi:type="dcterms:W3CDTF">2016-02-28T00:49:02Z</dcterms:created>
  <dcterms:modified xsi:type="dcterms:W3CDTF">2018-11-08T06:51:21Z</dcterms:modified>
</cp:coreProperties>
</file>