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9" r:id="rId7"/>
    <p:sldId id="262" r:id="rId8"/>
    <p:sldId id="263" r:id="rId9"/>
    <p:sldId id="264" r:id="rId10"/>
    <p:sldId id="266" r:id="rId11"/>
    <p:sldId id="265" r:id="rId12"/>
    <p:sldId id="267" r:id="rId13"/>
    <p:sldId id="271" r:id="rId14"/>
    <p:sldId id="268" r:id="rId15"/>
    <p:sldId id="270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785078"/>
    <a:srgbClr val="EC008C"/>
    <a:srgbClr val="96F1F8"/>
    <a:srgbClr val="A9D18E"/>
    <a:srgbClr val="92D050"/>
    <a:srgbClr val="FFC1FF"/>
    <a:srgbClr val="FF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5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03D7-3C3D-4BF2-88A3-3864C59141B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57AB-A3B4-467E-B904-06C9FA2E8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6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03D7-3C3D-4BF2-88A3-3864C59141B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57AB-A3B4-467E-B904-06C9FA2E8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8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03D7-3C3D-4BF2-88A3-3864C59141B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57AB-A3B4-467E-B904-06C9FA2E8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7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03D7-3C3D-4BF2-88A3-3864C59141B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57AB-A3B4-467E-B904-06C9FA2E8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0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03D7-3C3D-4BF2-88A3-3864C59141B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57AB-A3B4-467E-B904-06C9FA2E8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33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03D7-3C3D-4BF2-88A3-3864C59141B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57AB-A3B4-467E-B904-06C9FA2E8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81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03D7-3C3D-4BF2-88A3-3864C59141B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57AB-A3B4-467E-B904-06C9FA2E8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40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03D7-3C3D-4BF2-88A3-3864C59141B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57AB-A3B4-467E-B904-06C9FA2E8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6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03D7-3C3D-4BF2-88A3-3864C59141B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57AB-A3B4-467E-B904-06C9FA2E8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6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03D7-3C3D-4BF2-88A3-3864C59141B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57AB-A3B4-467E-B904-06C9FA2E8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2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03D7-3C3D-4BF2-88A3-3864C59141B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57AB-A3B4-467E-B904-06C9FA2E8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9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A03D7-3C3D-4BF2-88A3-3864C59141B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57AB-A3B4-467E-B904-06C9FA2E8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3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669172" y="2240957"/>
            <a:ext cx="6946582" cy="2261374"/>
            <a:chOff x="3397831" y="2478163"/>
            <a:chExt cx="5489263" cy="1786962"/>
          </a:xfrm>
        </p:grpSpPr>
        <p:sp>
          <p:nvSpPr>
            <p:cNvPr id="6" name="육각형 5"/>
            <p:cNvSpPr/>
            <p:nvPr/>
          </p:nvSpPr>
          <p:spPr>
            <a:xfrm>
              <a:off x="4426928" y="2478163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/>
            <p:nvPr/>
          </p:nvSpPr>
          <p:spPr>
            <a:xfrm>
              <a:off x="5456025" y="3085646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/>
            <p:nvPr/>
          </p:nvSpPr>
          <p:spPr>
            <a:xfrm>
              <a:off x="3397831" y="3080965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01600">
                <a:srgbClr val="FF0000">
                  <a:alpha val="40000"/>
                </a:srgb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/>
            <p:nvPr/>
          </p:nvSpPr>
          <p:spPr>
            <a:xfrm>
              <a:off x="6485121" y="2478163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01600">
                <a:srgbClr val="00B0F0">
                  <a:alpha val="40000"/>
                </a:srgb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/>
            <p:nvPr/>
          </p:nvSpPr>
          <p:spPr>
            <a:xfrm>
              <a:off x="7518899" y="3080965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120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Color Pad</a:t>
            </a:r>
            <a:endParaRPr lang="ko-KR" altLang="en-US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9195065" y="5813367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2014136007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김기백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4128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79317" y="3291840"/>
            <a:ext cx="72059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Mode </a:t>
            </a:r>
            <a:r>
              <a:rPr lang="ko-KR" altLang="en-US" dirty="0" smtClean="0"/>
              <a:t>버튼을 누르면 </a:t>
            </a:r>
            <a:r>
              <a:rPr lang="en-US" altLang="ko-KR" dirty="0" smtClean="0"/>
              <a:t>CP</a:t>
            </a:r>
            <a:r>
              <a:rPr lang="ko-KR" altLang="en-US" dirty="0" smtClean="0"/>
              <a:t>의 작업이 일시중지되고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CP</a:t>
            </a:r>
            <a:r>
              <a:rPr lang="ko-KR" altLang="en-US" dirty="0" smtClean="0"/>
              <a:t>에 현재 모드 숫자가 나타난다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Mode</a:t>
            </a:r>
            <a:r>
              <a:rPr lang="ko-KR" altLang="en-US" dirty="0" smtClean="0"/>
              <a:t>버튼을 다시 누를 때 마다 숫자가 변경되며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원하는 </a:t>
            </a:r>
            <a:r>
              <a:rPr lang="en-US" altLang="ko-KR" dirty="0" smtClean="0"/>
              <a:t>Mode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버튼을 누르면 해당 모드로 진입한다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원래의 </a:t>
            </a:r>
            <a:r>
              <a:rPr lang="en-US" altLang="ko-KR" dirty="0" smtClean="0"/>
              <a:t>Mode</a:t>
            </a:r>
            <a:r>
              <a:rPr lang="ko-KR" altLang="en-US" dirty="0" smtClean="0"/>
              <a:t>로 다시 진입하는 경우 하던 내용을 계속 진행한다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 descr="hexagon number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" t="2235" r="3222" b="84005"/>
          <a:stretch/>
        </p:blipFill>
        <p:spPr bwMode="auto">
          <a:xfrm>
            <a:off x="2639532" y="1788383"/>
            <a:ext cx="7290816" cy="10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7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452581" y="4273750"/>
            <a:ext cx="3843166" cy="2310044"/>
          </a:xfrm>
          <a:prstGeom prst="line">
            <a:avLst/>
          </a:prstGeom>
          <a:ln w="127000">
            <a:solidFill>
              <a:srgbClr val="FF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431735" y="3059307"/>
            <a:ext cx="4691538" cy="2819982"/>
          </a:xfrm>
          <a:prstGeom prst="line">
            <a:avLst/>
          </a:prstGeom>
          <a:ln w="127000">
            <a:solidFill>
              <a:srgbClr val="FF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431735" y="1827761"/>
            <a:ext cx="5633520" cy="3386187"/>
          </a:xfrm>
          <a:prstGeom prst="line">
            <a:avLst/>
          </a:prstGeom>
          <a:ln w="127000">
            <a:solidFill>
              <a:srgbClr val="FF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465032" y="1189908"/>
            <a:ext cx="5534507" cy="3326672"/>
          </a:xfrm>
          <a:prstGeom prst="line">
            <a:avLst/>
          </a:prstGeom>
          <a:ln w="127000">
            <a:solidFill>
              <a:srgbClr val="FF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481383" y="601166"/>
            <a:ext cx="5442767" cy="3271529"/>
          </a:xfrm>
          <a:prstGeom prst="line">
            <a:avLst/>
          </a:prstGeom>
          <a:ln w="127000">
            <a:solidFill>
              <a:srgbClr val="FF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3452100" y="477245"/>
            <a:ext cx="3522244" cy="2084514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3390085" y="1036022"/>
            <a:ext cx="4662718" cy="2759464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3407004" y="1621267"/>
            <a:ext cx="5729400" cy="3390743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4465033" y="2263571"/>
            <a:ext cx="5704668" cy="3376108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5462418" y="2901372"/>
            <a:ext cx="5648406" cy="3342809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육각형 3"/>
          <p:cNvSpPr/>
          <p:nvPr/>
        </p:nvSpPr>
        <p:spPr>
          <a:xfrm>
            <a:off x="3397831" y="2849980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/>
          <p:nvPr/>
        </p:nvSpPr>
        <p:spPr>
          <a:xfrm>
            <a:off x="4426928" y="3457463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/>
          <p:nvPr/>
        </p:nvSpPr>
        <p:spPr>
          <a:xfrm>
            <a:off x="3397831" y="4060264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/>
          <p:nvPr/>
        </p:nvSpPr>
        <p:spPr>
          <a:xfrm>
            <a:off x="4426928" y="4667746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/>
          <p:nvPr/>
        </p:nvSpPr>
        <p:spPr>
          <a:xfrm>
            <a:off x="4426928" y="1036895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5456025" y="1644378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/>
          <p:nvPr/>
        </p:nvSpPr>
        <p:spPr>
          <a:xfrm>
            <a:off x="4426928" y="2247179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/>
          <p:nvPr/>
        </p:nvSpPr>
        <p:spPr>
          <a:xfrm>
            <a:off x="5456025" y="2854661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/>
          <p:nvPr/>
        </p:nvSpPr>
        <p:spPr>
          <a:xfrm>
            <a:off x="5456025" y="4064945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/>
          <p:nvPr/>
        </p:nvSpPr>
        <p:spPr>
          <a:xfrm>
            <a:off x="6485121" y="4667746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/>
          <p:nvPr/>
        </p:nvSpPr>
        <p:spPr>
          <a:xfrm>
            <a:off x="5456025" y="5275228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/>
          <p:nvPr/>
        </p:nvSpPr>
        <p:spPr>
          <a:xfrm>
            <a:off x="3397831" y="1639697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/>
          <p:nvPr/>
        </p:nvSpPr>
        <p:spPr>
          <a:xfrm>
            <a:off x="6485121" y="2247179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/>
          <p:nvPr/>
        </p:nvSpPr>
        <p:spPr>
          <a:xfrm>
            <a:off x="7518899" y="2849980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/>
          <p:nvPr/>
        </p:nvSpPr>
        <p:spPr>
          <a:xfrm>
            <a:off x="6485121" y="3457463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/>
          <p:nvPr/>
        </p:nvSpPr>
        <p:spPr>
          <a:xfrm>
            <a:off x="7518899" y="4060264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/>
          <p:nvPr/>
        </p:nvSpPr>
        <p:spPr>
          <a:xfrm>
            <a:off x="5456025" y="434094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/>
          <p:nvPr/>
        </p:nvSpPr>
        <p:spPr>
          <a:xfrm>
            <a:off x="6485121" y="1036895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/>
          <p:nvPr/>
        </p:nvSpPr>
        <p:spPr>
          <a:xfrm>
            <a:off x="7518899" y="1639697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10247" y="667563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구현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예상</a:t>
            </a:r>
            <a:r>
              <a:rPr lang="en-US" altLang="ko-KR" dirty="0" smtClean="0"/>
              <a:t>)</a:t>
            </a:r>
          </a:p>
        </p:txBody>
      </p:sp>
      <p:sp>
        <p:nvSpPr>
          <p:cNvPr id="28" name="육각형 27"/>
          <p:cNvSpPr/>
          <p:nvPr/>
        </p:nvSpPr>
        <p:spPr>
          <a:xfrm>
            <a:off x="8607428" y="3499982"/>
            <a:ext cx="1258694" cy="1085082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 w="63500">
            <a:solidFill>
              <a:srgbClr val="92D050"/>
            </a:solidFill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육각형 28"/>
          <p:cNvSpPr/>
          <p:nvPr/>
        </p:nvSpPr>
        <p:spPr>
          <a:xfrm>
            <a:off x="8607428" y="2302762"/>
            <a:ext cx="1258694" cy="1085082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 w="63500">
            <a:solidFill>
              <a:srgbClr val="92D050"/>
            </a:solidFill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설명선 2(테두리 없음) 29"/>
          <p:cNvSpPr/>
          <p:nvPr/>
        </p:nvSpPr>
        <p:spPr>
          <a:xfrm>
            <a:off x="916141" y="2887334"/>
            <a:ext cx="1283855" cy="612648"/>
          </a:xfrm>
          <a:prstGeom prst="callout2">
            <a:avLst>
              <a:gd name="adj1" fmla="val -6879"/>
              <a:gd name="adj2" fmla="val 88349"/>
              <a:gd name="adj3" fmla="val -170456"/>
              <a:gd name="adj4" fmla="val 143358"/>
              <a:gd name="adj5" fmla="val -170932"/>
              <a:gd name="adj6" fmla="val 1980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RGB Line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3x5 pin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육각형 30"/>
          <p:cNvSpPr/>
          <p:nvPr/>
        </p:nvSpPr>
        <p:spPr>
          <a:xfrm>
            <a:off x="9627352" y="2901372"/>
            <a:ext cx="1258694" cy="1085082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 w="63500">
            <a:solidFill>
              <a:srgbClr val="92D050"/>
            </a:solidFill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설명선 2(테두리 없음) 88"/>
          <p:cNvSpPr/>
          <p:nvPr/>
        </p:nvSpPr>
        <p:spPr>
          <a:xfrm>
            <a:off x="10135810" y="906854"/>
            <a:ext cx="1614609" cy="612648"/>
          </a:xfrm>
          <a:prstGeom prst="callout2">
            <a:avLst>
              <a:gd name="adj1" fmla="val 17997"/>
              <a:gd name="adj2" fmla="val 3984"/>
              <a:gd name="adj3" fmla="val 19665"/>
              <a:gd name="adj4" fmla="val -36819"/>
              <a:gd name="adj5" fmla="val 122245"/>
              <a:gd name="adj6" fmla="val -690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ground Line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 pin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설명선 2(테두리 없음) 89"/>
          <p:cNvSpPr/>
          <p:nvPr/>
        </p:nvSpPr>
        <p:spPr>
          <a:xfrm>
            <a:off x="805543" y="4933419"/>
            <a:ext cx="1694563" cy="612648"/>
          </a:xfrm>
          <a:prstGeom prst="callout2">
            <a:avLst>
              <a:gd name="adj1" fmla="val -6879"/>
              <a:gd name="adj2" fmla="val 88349"/>
              <a:gd name="adj3" fmla="val -120705"/>
              <a:gd name="adj4" fmla="val 114954"/>
              <a:gd name="adj5" fmla="val -186923"/>
              <a:gd name="adj6" fmla="val 193999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Push Button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5+5 pin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832810" y="5040059"/>
            <a:ext cx="191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30 pin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트랜지스터 </a:t>
            </a:r>
            <a:r>
              <a:rPr lang="en-US" altLang="ko-KR" dirty="0" smtClean="0"/>
              <a:t>5</a:t>
            </a:r>
            <a:r>
              <a:rPr lang="ko-KR" altLang="en-US" smtClean="0"/>
              <a:t>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220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3294879" y="843996"/>
            <a:ext cx="7492415" cy="5982628"/>
            <a:chOff x="3294879" y="843996"/>
            <a:chExt cx="7492415" cy="5982628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3315725" y="4516580"/>
              <a:ext cx="3843166" cy="2310044"/>
            </a:xfrm>
            <a:prstGeom prst="line">
              <a:avLst/>
            </a:prstGeom>
            <a:ln w="127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294879" y="3302137"/>
              <a:ext cx="4691538" cy="2819982"/>
            </a:xfrm>
            <a:prstGeom prst="line">
              <a:avLst/>
            </a:prstGeom>
            <a:ln w="127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294879" y="2070591"/>
              <a:ext cx="5633520" cy="3386187"/>
            </a:xfrm>
            <a:prstGeom prst="line">
              <a:avLst/>
            </a:prstGeom>
            <a:ln w="127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328176" y="1432738"/>
              <a:ext cx="5534507" cy="3326672"/>
            </a:xfrm>
            <a:prstGeom prst="line">
              <a:avLst/>
            </a:prstGeom>
            <a:ln w="127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5344527" y="843996"/>
              <a:ext cx="5442767" cy="3271529"/>
            </a:xfrm>
            <a:prstGeom prst="line">
              <a:avLst/>
            </a:prstGeom>
            <a:ln w="127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3528164" y="435344"/>
            <a:ext cx="7492415" cy="5982628"/>
            <a:chOff x="3294879" y="843996"/>
            <a:chExt cx="7492415" cy="5982628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3315725" y="4516580"/>
              <a:ext cx="3843166" cy="231004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294879" y="3302137"/>
              <a:ext cx="4691538" cy="2819982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3294879" y="2070591"/>
              <a:ext cx="5633520" cy="3386187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328176" y="1432738"/>
              <a:ext cx="5534507" cy="3326672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344527" y="843996"/>
              <a:ext cx="5442767" cy="3271529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직선 연결선 3"/>
          <p:cNvCxnSpPr/>
          <p:nvPr/>
        </p:nvCxnSpPr>
        <p:spPr>
          <a:xfrm>
            <a:off x="3425341" y="4324316"/>
            <a:ext cx="3843166" cy="2310044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404495" y="3109873"/>
            <a:ext cx="4691538" cy="2819982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404495" y="1878327"/>
            <a:ext cx="5633520" cy="3386187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437792" y="1240474"/>
            <a:ext cx="5534507" cy="3326672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454143" y="651732"/>
            <a:ext cx="5442767" cy="3271529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3390085" y="464898"/>
            <a:ext cx="7720739" cy="5989809"/>
            <a:chOff x="3390085" y="464898"/>
            <a:chExt cx="7720739" cy="5989809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3452100" y="477245"/>
              <a:ext cx="3522244" cy="2084514"/>
            </a:xfrm>
            <a:prstGeom prst="line">
              <a:avLst/>
            </a:prstGeom>
            <a:ln w="127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3390085" y="1066826"/>
              <a:ext cx="4662718" cy="2759464"/>
            </a:xfrm>
            <a:prstGeom prst="line">
              <a:avLst/>
            </a:prstGeom>
            <a:ln w="127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3407004" y="1621267"/>
              <a:ext cx="5729400" cy="3390743"/>
            </a:xfrm>
            <a:prstGeom prst="line">
              <a:avLst/>
            </a:prstGeom>
            <a:ln w="127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4465033" y="2263571"/>
              <a:ext cx="5704668" cy="3376108"/>
            </a:xfrm>
            <a:prstGeom prst="line">
              <a:avLst/>
            </a:prstGeom>
            <a:ln w="127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5462418" y="2901372"/>
              <a:ext cx="5648406" cy="3342809"/>
            </a:xfrm>
            <a:prstGeom prst="line">
              <a:avLst/>
            </a:prstGeom>
            <a:ln w="127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육각형 13"/>
            <p:cNvSpPr/>
            <p:nvPr/>
          </p:nvSpPr>
          <p:spPr>
            <a:xfrm>
              <a:off x="3397831" y="2880784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/>
            <p:nvPr/>
          </p:nvSpPr>
          <p:spPr>
            <a:xfrm>
              <a:off x="4426928" y="3488267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/>
            <p:nvPr/>
          </p:nvSpPr>
          <p:spPr>
            <a:xfrm>
              <a:off x="3397831" y="4091068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/>
            <p:nvPr/>
          </p:nvSpPr>
          <p:spPr>
            <a:xfrm>
              <a:off x="4426928" y="4698550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/>
            <p:nvPr/>
          </p:nvSpPr>
          <p:spPr>
            <a:xfrm>
              <a:off x="4426928" y="1067699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/>
            <p:nvPr/>
          </p:nvSpPr>
          <p:spPr>
            <a:xfrm>
              <a:off x="5456025" y="1675182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/>
            <p:nvPr/>
          </p:nvSpPr>
          <p:spPr>
            <a:xfrm>
              <a:off x="4426928" y="2277983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/>
            <p:nvPr/>
          </p:nvSpPr>
          <p:spPr>
            <a:xfrm>
              <a:off x="5456025" y="2885465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/>
            <p:nvPr/>
          </p:nvSpPr>
          <p:spPr>
            <a:xfrm>
              <a:off x="5456025" y="4095749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/>
            <p:cNvSpPr/>
            <p:nvPr/>
          </p:nvSpPr>
          <p:spPr>
            <a:xfrm>
              <a:off x="6485121" y="4667746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/>
            <p:nvPr/>
          </p:nvSpPr>
          <p:spPr>
            <a:xfrm>
              <a:off x="5456025" y="5275228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/>
            <p:nvPr/>
          </p:nvSpPr>
          <p:spPr>
            <a:xfrm>
              <a:off x="3397831" y="1670501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/>
            <p:cNvSpPr/>
            <p:nvPr/>
          </p:nvSpPr>
          <p:spPr>
            <a:xfrm>
              <a:off x="6485121" y="2247179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/>
            <p:nvPr/>
          </p:nvSpPr>
          <p:spPr>
            <a:xfrm>
              <a:off x="7518899" y="2849980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/>
            <p:nvPr/>
          </p:nvSpPr>
          <p:spPr>
            <a:xfrm>
              <a:off x="6485121" y="3457463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/>
            <p:nvPr/>
          </p:nvSpPr>
          <p:spPr>
            <a:xfrm>
              <a:off x="7518899" y="4060264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/>
            <p:nvPr/>
          </p:nvSpPr>
          <p:spPr>
            <a:xfrm>
              <a:off x="5456025" y="464898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/>
            <p:nvPr/>
          </p:nvSpPr>
          <p:spPr>
            <a:xfrm>
              <a:off x="6485121" y="1067699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/>
            <p:nvPr/>
          </p:nvSpPr>
          <p:spPr>
            <a:xfrm>
              <a:off x="7518899" y="1639697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/>
            <p:nvPr/>
          </p:nvSpPr>
          <p:spPr>
            <a:xfrm>
              <a:off x="8607428" y="3499982"/>
              <a:ext cx="1258694" cy="1085082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 w="63500">
              <a:solidFill>
                <a:srgbClr val="92D050"/>
              </a:solidFill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육각형 33"/>
            <p:cNvSpPr/>
            <p:nvPr/>
          </p:nvSpPr>
          <p:spPr>
            <a:xfrm>
              <a:off x="8607428" y="2302762"/>
              <a:ext cx="1258694" cy="1085082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 w="63500">
              <a:solidFill>
                <a:srgbClr val="92D050"/>
              </a:solidFill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육각형 34"/>
            <p:cNvSpPr/>
            <p:nvPr/>
          </p:nvSpPr>
          <p:spPr>
            <a:xfrm>
              <a:off x="9627352" y="2901372"/>
              <a:ext cx="1258694" cy="1085082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lumMod val="75000"/>
                <a:alpha val="62000"/>
              </a:schemeClr>
            </a:solidFill>
            <a:ln w="63500">
              <a:solidFill>
                <a:srgbClr val="92D050"/>
              </a:solidFill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Reset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010247" y="667563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구현 방법</a:t>
            </a:r>
            <a:r>
              <a:rPr lang="en-US" altLang="ko-KR" dirty="0" smtClean="0"/>
              <a:t>(LED)</a:t>
            </a:r>
          </a:p>
        </p:txBody>
      </p:sp>
      <p:sp>
        <p:nvSpPr>
          <p:cNvPr id="2" name="직사각형 1"/>
          <p:cNvSpPr/>
          <p:nvPr/>
        </p:nvSpPr>
        <p:spPr>
          <a:xfrm rot="19454771">
            <a:off x="7923558" y="5995487"/>
            <a:ext cx="1703754" cy="43766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rot="19454771">
            <a:off x="9591545" y="4835606"/>
            <a:ext cx="1703754" cy="43766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784509">
            <a:off x="8832211" y="478983"/>
            <a:ext cx="1703754" cy="43766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현 2"/>
          <p:cNvSpPr/>
          <p:nvPr/>
        </p:nvSpPr>
        <p:spPr>
          <a:xfrm rot="8834191">
            <a:off x="8829210" y="802512"/>
            <a:ext cx="239637" cy="239637"/>
          </a:xfrm>
          <a:prstGeom prst="chord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현 51"/>
          <p:cNvSpPr/>
          <p:nvPr/>
        </p:nvSpPr>
        <p:spPr>
          <a:xfrm rot="8834191">
            <a:off x="9073026" y="991245"/>
            <a:ext cx="239637" cy="239637"/>
          </a:xfrm>
          <a:prstGeom prst="chord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현 52"/>
          <p:cNvSpPr/>
          <p:nvPr/>
        </p:nvSpPr>
        <p:spPr>
          <a:xfrm rot="8834191">
            <a:off x="9319185" y="1175375"/>
            <a:ext cx="239637" cy="239637"/>
          </a:xfrm>
          <a:prstGeom prst="chord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현 53"/>
          <p:cNvSpPr/>
          <p:nvPr/>
        </p:nvSpPr>
        <p:spPr>
          <a:xfrm rot="8834191">
            <a:off x="9558148" y="1364188"/>
            <a:ext cx="239637" cy="239637"/>
          </a:xfrm>
          <a:prstGeom prst="chord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현 54"/>
          <p:cNvSpPr/>
          <p:nvPr/>
        </p:nvSpPr>
        <p:spPr>
          <a:xfrm rot="8834191">
            <a:off x="9806191" y="1552440"/>
            <a:ext cx="239637" cy="239637"/>
          </a:xfrm>
          <a:prstGeom prst="chord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515" y="959993"/>
            <a:ext cx="6160221" cy="462016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9" t="25412" r="19336" b="26270"/>
          <a:stretch/>
        </p:blipFill>
        <p:spPr>
          <a:xfrm>
            <a:off x="9599168" y="2131060"/>
            <a:ext cx="1926336" cy="20929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1" y="1567688"/>
            <a:ext cx="2414778" cy="32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육각형 9"/>
          <p:cNvSpPr/>
          <p:nvPr/>
        </p:nvSpPr>
        <p:spPr>
          <a:xfrm>
            <a:off x="3397831" y="2880784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/>
          <p:nvPr/>
        </p:nvSpPr>
        <p:spPr>
          <a:xfrm>
            <a:off x="4426928" y="3488267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/>
          <p:nvPr/>
        </p:nvSpPr>
        <p:spPr>
          <a:xfrm>
            <a:off x="3397831" y="4091068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/>
          <p:nvPr/>
        </p:nvSpPr>
        <p:spPr>
          <a:xfrm>
            <a:off x="4426928" y="4698550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/>
          <p:nvPr/>
        </p:nvSpPr>
        <p:spPr>
          <a:xfrm>
            <a:off x="4426928" y="1067699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/>
          <p:nvPr/>
        </p:nvSpPr>
        <p:spPr>
          <a:xfrm>
            <a:off x="5456025" y="1675182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/>
          <p:nvPr/>
        </p:nvSpPr>
        <p:spPr>
          <a:xfrm>
            <a:off x="4426928" y="2277983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/>
          <p:nvPr/>
        </p:nvSpPr>
        <p:spPr>
          <a:xfrm>
            <a:off x="5456025" y="2885465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/>
          <p:nvPr/>
        </p:nvSpPr>
        <p:spPr>
          <a:xfrm>
            <a:off x="5456025" y="4095749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/>
          <p:nvPr/>
        </p:nvSpPr>
        <p:spPr>
          <a:xfrm>
            <a:off x="6485121" y="4667746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/>
          <p:nvPr/>
        </p:nvSpPr>
        <p:spPr>
          <a:xfrm>
            <a:off x="5456025" y="5275228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/>
          <p:nvPr/>
        </p:nvSpPr>
        <p:spPr>
          <a:xfrm>
            <a:off x="3397831" y="1670501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/>
          <p:nvPr/>
        </p:nvSpPr>
        <p:spPr>
          <a:xfrm>
            <a:off x="6485121" y="2247179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/>
          <p:nvPr/>
        </p:nvSpPr>
        <p:spPr>
          <a:xfrm>
            <a:off x="7518899" y="2849980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/>
          <p:nvPr/>
        </p:nvSpPr>
        <p:spPr>
          <a:xfrm>
            <a:off x="6485121" y="3457463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/>
          <p:nvPr/>
        </p:nvSpPr>
        <p:spPr>
          <a:xfrm>
            <a:off x="7518899" y="4060264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/>
          <p:nvPr/>
        </p:nvSpPr>
        <p:spPr>
          <a:xfrm>
            <a:off x="5456025" y="464898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/>
          <p:nvPr/>
        </p:nvSpPr>
        <p:spPr>
          <a:xfrm>
            <a:off x="6485121" y="1067699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/>
          <p:nvPr/>
        </p:nvSpPr>
        <p:spPr>
          <a:xfrm>
            <a:off x="7518899" y="1639697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/>
          <p:nvPr/>
        </p:nvSpPr>
        <p:spPr>
          <a:xfrm>
            <a:off x="8607428" y="3499982"/>
            <a:ext cx="1258694" cy="1085082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 w="63500">
            <a:solidFill>
              <a:srgbClr val="92D050"/>
            </a:solidFill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육각형 29"/>
          <p:cNvSpPr/>
          <p:nvPr/>
        </p:nvSpPr>
        <p:spPr>
          <a:xfrm>
            <a:off x="8607428" y="2302762"/>
            <a:ext cx="1258694" cy="1085082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 w="63500">
            <a:solidFill>
              <a:srgbClr val="92D050"/>
            </a:solidFill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육각형 30"/>
          <p:cNvSpPr/>
          <p:nvPr/>
        </p:nvSpPr>
        <p:spPr>
          <a:xfrm>
            <a:off x="9627352" y="2901372"/>
            <a:ext cx="1258694" cy="1085082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75000"/>
              <a:alpha val="62000"/>
            </a:schemeClr>
          </a:solidFill>
          <a:ln w="63500">
            <a:solidFill>
              <a:srgbClr val="92D050"/>
            </a:solidFill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860547" y="2051921"/>
            <a:ext cx="442762" cy="442762"/>
            <a:chOff x="904775" y="760396"/>
            <a:chExt cx="1694046" cy="1694046"/>
          </a:xfrm>
        </p:grpSpPr>
        <p:sp>
          <p:nvSpPr>
            <p:cNvPr id="32" name="직사각형 31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889644" y="1449120"/>
            <a:ext cx="442762" cy="442762"/>
            <a:chOff x="904775" y="760396"/>
            <a:chExt cx="1694046" cy="1694046"/>
          </a:xfrm>
        </p:grpSpPr>
        <p:sp>
          <p:nvSpPr>
            <p:cNvPr id="39" name="직사각형 38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918741" y="833256"/>
            <a:ext cx="442762" cy="442762"/>
            <a:chOff x="904775" y="760396"/>
            <a:chExt cx="1694046" cy="1694046"/>
          </a:xfrm>
        </p:grpSpPr>
        <p:sp>
          <p:nvSpPr>
            <p:cNvPr id="42" name="직사각형 41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860547" y="3287458"/>
            <a:ext cx="442762" cy="442762"/>
            <a:chOff x="904775" y="760396"/>
            <a:chExt cx="1694046" cy="1694046"/>
          </a:xfrm>
        </p:grpSpPr>
        <p:sp>
          <p:nvSpPr>
            <p:cNvPr id="45" name="직사각형 44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889644" y="2684657"/>
            <a:ext cx="442762" cy="442762"/>
            <a:chOff x="904775" y="760396"/>
            <a:chExt cx="1694046" cy="1694046"/>
          </a:xfrm>
        </p:grpSpPr>
        <p:sp>
          <p:nvSpPr>
            <p:cNvPr id="48" name="직사각형 47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918741" y="2068793"/>
            <a:ext cx="442762" cy="442762"/>
            <a:chOff x="904775" y="760396"/>
            <a:chExt cx="1694046" cy="1694046"/>
          </a:xfrm>
        </p:grpSpPr>
        <p:sp>
          <p:nvSpPr>
            <p:cNvPr id="51" name="직사각형 50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889644" y="3869687"/>
            <a:ext cx="442762" cy="442762"/>
            <a:chOff x="904775" y="760396"/>
            <a:chExt cx="1694046" cy="1694046"/>
          </a:xfrm>
        </p:grpSpPr>
        <p:sp>
          <p:nvSpPr>
            <p:cNvPr id="54" name="직사각형 53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918741" y="3266886"/>
            <a:ext cx="442762" cy="442762"/>
            <a:chOff x="904775" y="760396"/>
            <a:chExt cx="1694046" cy="1694046"/>
          </a:xfrm>
        </p:grpSpPr>
        <p:sp>
          <p:nvSpPr>
            <p:cNvPr id="57" name="직사각형 56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947838" y="2651022"/>
            <a:ext cx="442762" cy="442762"/>
            <a:chOff x="904775" y="760396"/>
            <a:chExt cx="1694046" cy="1694046"/>
          </a:xfrm>
        </p:grpSpPr>
        <p:sp>
          <p:nvSpPr>
            <p:cNvPr id="60" name="직사각형 59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889644" y="5105224"/>
            <a:ext cx="442762" cy="442762"/>
            <a:chOff x="904775" y="760396"/>
            <a:chExt cx="1694046" cy="1694046"/>
          </a:xfrm>
        </p:grpSpPr>
        <p:sp>
          <p:nvSpPr>
            <p:cNvPr id="63" name="직사각형 62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918741" y="4502423"/>
            <a:ext cx="442762" cy="442762"/>
            <a:chOff x="904775" y="760396"/>
            <a:chExt cx="1694046" cy="1694046"/>
          </a:xfrm>
        </p:grpSpPr>
        <p:sp>
          <p:nvSpPr>
            <p:cNvPr id="66" name="직사각형 65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947838" y="3886559"/>
            <a:ext cx="442762" cy="442762"/>
            <a:chOff x="904775" y="760396"/>
            <a:chExt cx="1694046" cy="1694046"/>
          </a:xfrm>
        </p:grpSpPr>
        <p:sp>
          <p:nvSpPr>
            <p:cNvPr id="69" name="직사각형 68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860547" y="4502423"/>
            <a:ext cx="442762" cy="442762"/>
            <a:chOff x="904775" y="760396"/>
            <a:chExt cx="1694046" cy="1694046"/>
          </a:xfrm>
        </p:grpSpPr>
        <p:sp>
          <p:nvSpPr>
            <p:cNvPr id="72" name="직사각형 71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947837" y="1449120"/>
            <a:ext cx="442762" cy="442762"/>
            <a:chOff x="904775" y="760396"/>
            <a:chExt cx="1694046" cy="1694046"/>
          </a:xfrm>
        </p:grpSpPr>
        <p:sp>
          <p:nvSpPr>
            <p:cNvPr id="75" name="직사각형 74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7976934" y="2031349"/>
            <a:ext cx="442762" cy="442762"/>
            <a:chOff x="904775" y="760396"/>
            <a:chExt cx="1694046" cy="1694046"/>
          </a:xfrm>
        </p:grpSpPr>
        <p:sp>
          <p:nvSpPr>
            <p:cNvPr id="78" name="직사각형 77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976934" y="3266886"/>
            <a:ext cx="442762" cy="442762"/>
            <a:chOff x="904775" y="760396"/>
            <a:chExt cx="1694046" cy="1694046"/>
          </a:xfrm>
        </p:grpSpPr>
        <p:sp>
          <p:nvSpPr>
            <p:cNvPr id="81" name="직사각형 80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5918741" y="5656648"/>
            <a:ext cx="442762" cy="442762"/>
            <a:chOff x="904775" y="760396"/>
            <a:chExt cx="1694046" cy="1694046"/>
          </a:xfrm>
        </p:grpSpPr>
        <p:sp>
          <p:nvSpPr>
            <p:cNvPr id="84" name="직사각형 83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6947838" y="5053847"/>
            <a:ext cx="442762" cy="442762"/>
            <a:chOff x="904775" y="760396"/>
            <a:chExt cx="1694046" cy="1694046"/>
          </a:xfrm>
        </p:grpSpPr>
        <p:sp>
          <p:nvSpPr>
            <p:cNvPr id="87" name="직사각형 86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7976935" y="4437983"/>
            <a:ext cx="442762" cy="442762"/>
            <a:chOff x="904775" y="760396"/>
            <a:chExt cx="1694046" cy="1694046"/>
          </a:xfrm>
        </p:grpSpPr>
        <p:sp>
          <p:nvSpPr>
            <p:cNvPr id="90" name="직사각형 89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9035063" y="2651022"/>
            <a:ext cx="442762" cy="442762"/>
            <a:chOff x="904775" y="760396"/>
            <a:chExt cx="1694046" cy="1694046"/>
          </a:xfrm>
        </p:grpSpPr>
        <p:sp>
          <p:nvSpPr>
            <p:cNvPr id="93" name="직사각형 92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9006031" y="3818310"/>
            <a:ext cx="442762" cy="442762"/>
            <a:chOff x="904775" y="760396"/>
            <a:chExt cx="1694046" cy="1694046"/>
          </a:xfrm>
        </p:grpSpPr>
        <p:sp>
          <p:nvSpPr>
            <p:cNvPr id="96" name="직사각형 95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10035318" y="3249142"/>
            <a:ext cx="442762" cy="442762"/>
            <a:chOff x="904775" y="760396"/>
            <a:chExt cx="1694046" cy="1694046"/>
          </a:xfrm>
        </p:grpSpPr>
        <p:sp>
          <p:nvSpPr>
            <p:cNvPr id="99" name="직사각형 98"/>
            <p:cNvSpPr/>
            <p:nvPr/>
          </p:nvSpPr>
          <p:spPr>
            <a:xfrm>
              <a:off x="904775" y="760396"/>
              <a:ext cx="1694046" cy="169404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1357621" y="1232033"/>
              <a:ext cx="750771" cy="7507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모서리가 둥근 직사각형 100"/>
          <p:cNvSpPr/>
          <p:nvPr/>
        </p:nvSpPr>
        <p:spPr>
          <a:xfrm rot="19838761">
            <a:off x="3551523" y="1478401"/>
            <a:ext cx="2089925" cy="970162"/>
          </a:xfrm>
          <a:prstGeom prst="roundRect">
            <a:avLst>
              <a:gd name="adj" fmla="val 50000"/>
            </a:avLst>
          </a:prstGeom>
          <a:solidFill>
            <a:schemeClr val="accent4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 rot="19838761">
            <a:off x="3551522" y="2748520"/>
            <a:ext cx="2089925" cy="970162"/>
          </a:xfrm>
          <a:prstGeom prst="roundRect">
            <a:avLst>
              <a:gd name="adj" fmla="val 50000"/>
            </a:avLst>
          </a:prstGeom>
          <a:solidFill>
            <a:schemeClr val="accent4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 rot="19838761">
            <a:off x="3551522" y="3942988"/>
            <a:ext cx="2089925" cy="970162"/>
          </a:xfrm>
          <a:prstGeom prst="roundRect">
            <a:avLst>
              <a:gd name="adj" fmla="val 50000"/>
            </a:avLst>
          </a:prstGeom>
          <a:solidFill>
            <a:schemeClr val="accent4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 rot="19838761">
            <a:off x="4572990" y="4528526"/>
            <a:ext cx="2089925" cy="970162"/>
          </a:xfrm>
          <a:prstGeom prst="roundRect">
            <a:avLst>
              <a:gd name="adj" fmla="val 50000"/>
            </a:avLst>
          </a:prstGeom>
          <a:solidFill>
            <a:schemeClr val="accent4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 rot="19838761">
            <a:off x="5672590" y="5086905"/>
            <a:ext cx="2089925" cy="970162"/>
          </a:xfrm>
          <a:prstGeom prst="roundRect">
            <a:avLst>
              <a:gd name="adj" fmla="val 50000"/>
            </a:avLst>
          </a:prstGeom>
          <a:solidFill>
            <a:schemeClr val="accent4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 rot="1907530">
            <a:off x="5623354" y="882482"/>
            <a:ext cx="2089925" cy="970162"/>
          </a:xfrm>
          <a:prstGeom prst="roundRect">
            <a:avLst>
              <a:gd name="adj" fmla="val 50000"/>
            </a:avLst>
          </a:prstGeom>
          <a:solidFill>
            <a:schemeClr val="accent4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 rot="1907530">
            <a:off x="7663070" y="2046447"/>
            <a:ext cx="2089925" cy="970162"/>
          </a:xfrm>
          <a:prstGeom prst="roundRect">
            <a:avLst>
              <a:gd name="adj" fmla="val 50000"/>
            </a:avLst>
          </a:prstGeom>
          <a:solidFill>
            <a:schemeClr val="accent4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 rot="16200000">
            <a:off x="5078816" y="2393624"/>
            <a:ext cx="2089925" cy="970162"/>
          </a:xfrm>
          <a:prstGeom prst="roundRect">
            <a:avLst>
              <a:gd name="adj" fmla="val 50000"/>
            </a:avLst>
          </a:prstGeom>
          <a:solidFill>
            <a:schemeClr val="accent4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 rot="16200000">
            <a:off x="6126597" y="2988777"/>
            <a:ext cx="2089925" cy="970162"/>
          </a:xfrm>
          <a:prstGeom prst="roundRect">
            <a:avLst>
              <a:gd name="adj" fmla="val 50000"/>
            </a:avLst>
          </a:prstGeom>
          <a:solidFill>
            <a:schemeClr val="accent4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 rot="16200000">
            <a:off x="7158034" y="3585954"/>
            <a:ext cx="2089925" cy="970162"/>
          </a:xfrm>
          <a:prstGeom prst="roundRect">
            <a:avLst>
              <a:gd name="adj" fmla="val 50000"/>
            </a:avLst>
          </a:prstGeom>
          <a:solidFill>
            <a:schemeClr val="accent4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 rot="19726712">
            <a:off x="8696023" y="3287485"/>
            <a:ext cx="2089925" cy="970162"/>
          </a:xfrm>
          <a:prstGeom prst="roundRect">
            <a:avLst>
              <a:gd name="adj" fmla="val 50000"/>
            </a:avLst>
          </a:prstGeom>
          <a:solidFill>
            <a:schemeClr val="accent4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1010247" y="667563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구현 방법</a:t>
            </a:r>
            <a:r>
              <a:rPr lang="en-US" altLang="ko-KR" dirty="0" smtClean="0"/>
              <a:t>(PUSH BUTTON)</a:t>
            </a:r>
          </a:p>
        </p:txBody>
      </p:sp>
      <p:sp>
        <p:nvSpPr>
          <p:cNvPr id="116" name="설명선 2(테두리 없음) 115"/>
          <p:cNvSpPr/>
          <p:nvPr/>
        </p:nvSpPr>
        <p:spPr>
          <a:xfrm>
            <a:off x="719238" y="2797440"/>
            <a:ext cx="1924481" cy="612648"/>
          </a:xfrm>
          <a:prstGeom prst="callout2">
            <a:avLst>
              <a:gd name="adj1" fmla="val -87005"/>
              <a:gd name="adj2" fmla="val 86849"/>
              <a:gd name="adj3" fmla="val -219160"/>
              <a:gd name="adj4" fmla="val 125851"/>
              <a:gd name="adj5" fmla="val -219636"/>
              <a:gd name="adj6" fmla="val 196797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저항 세 개와 </a:t>
            </a:r>
            <a:r>
              <a:rPr lang="en-US" altLang="ko-KR" dirty="0" smtClean="0">
                <a:solidFill>
                  <a:schemeClr val="tx1"/>
                </a:solidFill>
              </a:rPr>
              <a:t>PUSHBUTTON</a:t>
            </a:r>
            <a:r>
              <a:rPr lang="ko-KR" altLang="en-US" dirty="0" smtClean="0">
                <a:solidFill>
                  <a:schemeClr val="tx1"/>
                </a:solidFill>
              </a:rPr>
              <a:t>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사용하여 </a:t>
            </a:r>
            <a:r>
              <a:rPr lang="en-US" altLang="ko-KR" dirty="0" smtClean="0">
                <a:solidFill>
                  <a:schemeClr val="tx1"/>
                </a:solidFill>
              </a:rPr>
              <a:t>4X1 MUX</a:t>
            </a:r>
            <a:r>
              <a:rPr lang="ko-KR" altLang="en-US" dirty="0" smtClean="0">
                <a:solidFill>
                  <a:schemeClr val="tx1"/>
                </a:solidFill>
              </a:rPr>
              <a:t>를 구현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 중복 사용을 가능하게 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9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11265">
            <a:off x="3721818" y="-939095"/>
            <a:ext cx="5817694" cy="7756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3" b="24504"/>
          <a:stretch/>
        </p:blipFill>
        <p:spPr>
          <a:xfrm>
            <a:off x="638048" y="926592"/>
            <a:ext cx="10891327" cy="487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4044" y="-810357"/>
            <a:ext cx="6330079" cy="84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0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" y="456819"/>
            <a:ext cx="6838950" cy="550545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471" y="456819"/>
            <a:ext cx="4114800" cy="333375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028" name="Picture 4" descr="bit angle modulati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212" y="3790569"/>
            <a:ext cx="3220315" cy="172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24934" y="559293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Bit Angle Modulation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3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397831" y="2849980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/>
          <p:nvPr/>
        </p:nvSpPr>
        <p:spPr>
          <a:xfrm>
            <a:off x="4426928" y="3457463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/>
          <p:nvPr/>
        </p:nvSpPr>
        <p:spPr>
          <a:xfrm>
            <a:off x="3397831" y="4060264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/>
          <p:nvPr/>
        </p:nvSpPr>
        <p:spPr>
          <a:xfrm>
            <a:off x="4426928" y="4667746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/>
          <p:nvPr/>
        </p:nvSpPr>
        <p:spPr>
          <a:xfrm>
            <a:off x="4426928" y="1036895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5456025" y="1644378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/>
          <p:nvPr/>
        </p:nvSpPr>
        <p:spPr>
          <a:xfrm>
            <a:off x="4426928" y="2247179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/>
          <p:nvPr/>
        </p:nvSpPr>
        <p:spPr>
          <a:xfrm>
            <a:off x="5456025" y="2854661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/>
          <p:nvPr/>
        </p:nvSpPr>
        <p:spPr>
          <a:xfrm>
            <a:off x="5456025" y="4064945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/>
          <p:nvPr/>
        </p:nvSpPr>
        <p:spPr>
          <a:xfrm>
            <a:off x="6485121" y="4667746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/>
          <p:nvPr/>
        </p:nvSpPr>
        <p:spPr>
          <a:xfrm>
            <a:off x="5456025" y="5275228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/>
          <p:nvPr/>
        </p:nvSpPr>
        <p:spPr>
          <a:xfrm>
            <a:off x="3397831" y="1639697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/>
          <p:nvPr/>
        </p:nvSpPr>
        <p:spPr>
          <a:xfrm>
            <a:off x="6485121" y="2247179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/>
          <p:nvPr/>
        </p:nvSpPr>
        <p:spPr>
          <a:xfrm>
            <a:off x="7518899" y="2849980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/>
          <p:nvPr/>
        </p:nvSpPr>
        <p:spPr>
          <a:xfrm>
            <a:off x="6485121" y="3457463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/>
          <p:nvPr/>
        </p:nvSpPr>
        <p:spPr>
          <a:xfrm>
            <a:off x="7518899" y="4060264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/>
          <p:nvPr/>
        </p:nvSpPr>
        <p:spPr>
          <a:xfrm>
            <a:off x="5456025" y="434094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/>
          <p:nvPr/>
        </p:nvSpPr>
        <p:spPr>
          <a:xfrm>
            <a:off x="6485121" y="1036895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/>
          <p:nvPr/>
        </p:nvSpPr>
        <p:spPr>
          <a:xfrm>
            <a:off x="7518899" y="1639697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047082" y="3106129"/>
            <a:ext cx="2529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Full-Color LED 19+3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Push button 19+3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8" name="육각형 27"/>
          <p:cNvSpPr/>
          <p:nvPr/>
        </p:nvSpPr>
        <p:spPr>
          <a:xfrm>
            <a:off x="8607428" y="3499982"/>
            <a:ext cx="1258694" cy="1085082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 w="63500">
            <a:solidFill>
              <a:srgbClr val="92D050"/>
            </a:solidFill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육각형 28"/>
          <p:cNvSpPr/>
          <p:nvPr/>
        </p:nvSpPr>
        <p:spPr>
          <a:xfrm>
            <a:off x="8607428" y="2302762"/>
            <a:ext cx="1258694" cy="1085082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 w="63500">
            <a:solidFill>
              <a:srgbClr val="92D050"/>
            </a:solidFill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설명선 2(테두리 없음) 29"/>
          <p:cNvSpPr/>
          <p:nvPr/>
        </p:nvSpPr>
        <p:spPr>
          <a:xfrm>
            <a:off x="1134948" y="3567794"/>
            <a:ext cx="1283855" cy="612648"/>
          </a:xfrm>
          <a:prstGeom prst="callout2">
            <a:avLst>
              <a:gd name="adj1" fmla="val -6879"/>
              <a:gd name="adj2" fmla="val 88349"/>
              <a:gd name="adj3" fmla="val -170456"/>
              <a:gd name="adj4" fmla="val 143358"/>
              <a:gd name="adj5" fmla="val -170932"/>
              <a:gd name="adj6" fmla="val 198061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Color Pad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(CP)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육각형 30"/>
          <p:cNvSpPr/>
          <p:nvPr/>
        </p:nvSpPr>
        <p:spPr>
          <a:xfrm>
            <a:off x="9627352" y="2901372"/>
            <a:ext cx="1258694" cy="1085082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lumMod val="90000"/>
            </a:schemeClr>
          </a:solidFill>
          <a:ln w="63500">
            <a:solidFill>
              <a:srgbClr val="92D050"/>
            </a:solidFill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27882">
            <a:off x="876014" y="1720471"/>
            <a:ext cx="2750821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91060" y="1360046"/>
            <a:ext cx="73666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Mode_1. </a:t>
            </a:r>
            <a:r>
              <a:rPr lang="ko-KR" altLang="en-US" dirty="0" smtClean="0"/>
              <a:t>빛의 삼원색을 이용한 색 합성 모션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Mode_1 </a:t>
            </a:r>
            <a:r>
              <a:rPr lang="ko-KR" altLang="en-US" dirty="0" smtClean="0"/>
              <a:t>진입 시 모든 </a:t>
            </a:r>
            <a:r>
              <a:rPr lang="en-US" altLang="ko-KR" dirty="0" smtClean="0"/>
              <a:t>CP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Set</a:t>
            </a:r>
            <a:r>
              <a:rPr lang="ko-KR" altLang="en-US" dirty="0" smtClean="0"/>
              <a:t> 버튼을 눌러 넣고 싶은 색을 고른다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CP</a:t>
            </a:r>
            <a:r>
              <a:rPr lang="ko-KR" altLang="en-US" dirty="0" smtClean="0"/>
              <a:t>를 꾹 누르면 해당 </a:t>
            </a:r>
            <a:r>
              <a:rPr lang="en-US" altLang="ko-KR" dirty="0" smtClean="0"/>
              <a:t>CP</a:t>
            </a:r>
            <a:r>
              <a:rPr lang="ko-KR" altLang="en-US" dirty="0" smtClean="0"/>
              <a:t>를 중심으로 색이 퍼져나간다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누르는 시간에 비례하여 진하고 멀리 색이 퍼진다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CP</a:t>
            </a:r>
            <a:r>
              <a:rPr lang="ko-KR" altLang="en-US" dirty="0" smtClean="0"/>
              <a:t>에 이미 색이 있는 경우 퍼지는 색과 합성된다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Set </a:t>
            </a:r>
            <a:r>
              <a:rPr lang="ko-KR" altLang="en-US" dirty="0" smtClean="0"/>
              <a:t>버튼을 </a:t>
            </a:r>
            <a:r>
              <a:rPr lang="en-US" altLang="ko-KR" dirty="0"/>
              <a:t>2</a:t>
            </a:r>
            <a:r>
              <a:rPr lang="ko-KR" altLang="en-US" dirty="0"/>
              <a:t>초 이상 누르면 </a:t>
            </a:r>
            <a:r>
              <a:rPr lang="en-US" altLang="ko-KR" dirty="0"/>
              <a:t>CP</a:t>
            </a:r>
            <a:r>
              <a:rPr lang="ko-KR" altLang="en-US" dirty="0"/>
              <a:t>를 누를 때 마다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자동으로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의 색이 바뀐다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Reset </a:t>
            </a:r>
            <a:r>
              <a:rPr lang="ko-KR" altLang="en-US" dirty="0" smtClean="0"/>
              <a:t>버튼을 짧게 누르면 </a:t>
            </a:r>
            <a:r>
              <a:rPr lang="en-US" altLang="ko-KR" dirty="0" smtClean="0"/>
              <a:t>Reset </a:t>
            </a:r>
            <a:r>
              <a:rPr lang="ko-KR" altLang="en-US" dirty="0" smtClean="0"/>
              <a:t>버튼에 불이 들어오며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Reset </a:t>
            </a:r>
            <a:r>
              <a:rPr lang="ko-KR" altLang="en-US" dirty="0" smtClean="0"/>
              <a:t>버튼에 해당하는 색을 지울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또한 누르는 </a:t>
            </a:r>
            <a:r>
              <a:rPr lang="en-US" altLang="ko-KR" dirty="0" smtClean="0"/>
              <a:t>CP</a:t>
            </a:r>
            <a:r>
              <a:rPr lang="ko-KR" altLang="en-US" dirty="0" smtClean="0"/>
              <a:t>를 중심으로 해당 색이 점점 사라진다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Set </a:t>
            </a:r>
            <a:r>
              <a:rPr lang="ko-KR" altLang="en-US" dirty="0" smtClean="0"/>
              <a:t>버튼과 </a:t>
            </a:r>
            <a:r>
              <a:rPr lang="en-US" altLang="ko-KR" dirty="0" smtClean="0"/>
              <a:t>Mode </a:t>
            </a:r>
            <a:r>
              <a:rPr lang="ko-KR" altLang="en-US" dirty="0" smtClean="0"/>
              <a:t>버튼을 짧게 누르면 자동으로 모션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Reset</a:t>
            </a:r>
            <a:r>
              <a:rPr lang="ko-KR" altLang="en-US" dirty="0"/>
              <a:t>버튼을 </a:t>
            </a:r>
            <a:r>
              <a:rPr lang="en-US" altLang="ko-KR" dirty="0"/>
              <a:t>2</a:t>
            </a:r>
            <a:r>
              <a:rPr lang="ko-KR" altLang="en-US" dirty="0"/>
              <a:t>초 이상 눌러 모든 </a:t>
            </a:r>
            <a:r>
              <a:rPr lang="en-US" altLang="ko-KR" dirty="0"/>
              <a:t>CP</a:t>
            </a:r>
            <a:r>
              <a:rPr lang="ko-KR" altLang="en-US" dirty="0"/>
              <a:t>를 초기화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8544464" y="2220991"/>
            <a:ext cx="1796064" cy="258055"/>
            <a:chOff x="8653322" y="2281945"/>
            <a:chExt cx="1796064" cy="258055"/>
          </a:xfrm>
        </p:grpSpPr>
        <p:sp>
          <p:nvSpPr>
            <p:cNvPr id="9" name="육각형 8"/>
            <p:cNvSpPr/>
            <p:nvPr/>
          </p:nvSpPr>
          <p:spPr>
            <a:xfrm>
              <a:off x="8653322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000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/>
            <p:nvPr/>
          </p:nvSpPr>
          <p:spPr>
            <a:xfrm>
              <a:off x="8952666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FF0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9252010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00B05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9551354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00B0F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9850698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00206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10150042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EC008C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592168" y="2776855"/>
            <a:ext cx="1295391" cy="258055"/>
            <a:chOff x="4861795" y="3191727"/>
            <a:chExt cx="1295391" cy="258055"/>
          </a:xfrm>
        </p:grpSpPr>
        <p:sp>
          <p:nvSpPr>
            <p:cNvPr id="15" name="육각형 14"/>
            <p:cNvSpPr/>
            <p:nvPr/>
          </p:nvSpPr>
          <p:spPr>
            <a:xfrm rot="19760312">
              <a:off x="4861795" y="3191727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0000"/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/>
            <p:nvPr/>
          </p:nvSpPr>
          <p:spPr>
            <a:xfrm rot="19760312">
              <a:off x="5110806" y="3191727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0000">
                <a:alpha val="8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/>
            <p:nvPr/>
          </p:nvSpPr>
          <p:spPr>
            <a:xfrm rot="19760312">
              <a:off x="5359818" y="3191727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0000">
                <a:alpha val="55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/>
            <p:nvPr/>
          </p:nvSpPr>
          <p:spPr>
            <a:xfrm rot="19760312">
              <a:off x="5608829" y="3191727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0000">
                <a:alpha val="35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/>
            <p:nvPr/>
          </p:nvSpPr>
          <p:spPr>
            <a:xfrm rot="19760312">
              <a:off x="5857842" y="3191727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0000">
                <a:alpha val="15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0034402" y="4031319"/>
            <a:ext cx="1796064" cy="258055"/>
            <a:chOff x="8653322" y="2281945"/>
            <a:chExt cx="1796064" cy="258055"/>
          </a:xfrm>
        </p:grpSpPr>
        <p:sp>
          <p:nvSpPr>
            <p:cNvPr id="21" name="육각형 20"/>
            <p:cNvSpPr/>
            <p:nvPr/>
          </p:nvSpPr>
          <p:spPr>
            <a:xfrm>
              <a:off x="8653322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000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/>
            <p:nvPr/>
          </p:nvSpPr>
          <p:spPr>
            <a:xfrm>
              <a:off x="8952666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FF0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/>
            <p:cNvSpPr/>
            <p:nvPr/>
          </p:nvSpPr>
          <p:spPr>
            <a:xfrm>
              <a:off x="9252010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00B05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/>
            <p:nvPr/>
          </p:nvSpPr>
          <p:spPr>
            <a:xfrm>
              <a:off x="9551354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00B0F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/>
            <p:nvPr/>
          </p:nvSpPr>
          <p:spPr>
            <a:xfrm>
              <a:off x="9850698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00206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/>
            <p:cNvSpPr/>
            <p:nvPr/>
          </p:nvSpPr>
          <p:spPr>
            <a:xfrm>
              <a:off x="10150042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EC008C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52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397831" y="2849980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glow rad="101600">
              <a:srgbClr val="FF0000"/>
            </a:glow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육각형 4"/>
          <p:cNvSpPr/>
          <p:nvPr/>
        </p:nvSpPr>
        <p:spPr>
          <a:xfrm>
            <a:off x="4426928" y="3457463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glow rad="101600">
              <a:srgbClr val="FF0000">
                <a:alpha val="80000"/>
              </a:srgbClr>
            </a:glow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육각형 6"/>
          <p:cNvSpPr/>
          <p:nvPr/>
        </p:nvSpPr>
        <p:spPr>
          <a:xfrm>
            <a:off x="3397831" y="4060264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glow rad="101600">
              <a:srgbClr val="FF0000">
                <a:alpha val="80000"/>
              </a:srgbClr>
            </a:glow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육각형 7"/>
          <p:cNvSpPr/>
          <p:nvPr/>
        </p:nvSpPr>
        <p:spPr>
          <a:xfrm>
            <a:off x="4426928" y="4667746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glow rad="101600">
              <a:srgbClr val="FF0000">
                <a:alpha val="50000"/>
              </a:srgbClr>
            </a:glow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육각형 8"/>
          <p:cNvSpPr/>
          <p:nvPr/>
        </p:nvSpPr>
        <p:spPr>
          <a:xfrm>
            <a:off x="4426928" y="1036895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glow rad="101600">
              <a:srgbClr val="FF0000">
                <a:alpha val="50000"/>
              </a:srgbClr>
            </a:glow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육각형 9"/>
          <p:cNvSpPr/>
          <p:nvPr/>
        </p:nvSpPr>
        <p:spPr>
          <a:xfrm>
            <a:off x="5456025" y="1644378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glow rad="101600">
              <a:srgbClr val="FF0000">
                <a:alpha val="50000"/>
              </a:srgbClr>
            </a:glow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육각형 10"/>
          <p:cNvSpPr/>
          <p:nvPr/>
        </p:nvSpPr>
        <p:spPr>
          <a:xfrm>
            <a:off x="4426928" y="2247179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glow rad="101600">
              <a:srgbClr val="FF0000">
                <a:alpha val="80000"/>
              </a:srgbClr>
            </a:glow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육각형 11"/>
          <p:cNvSpPr/>
          <p:nvPr/>
        </p:nvSpPr>
        <p:spPr>
          <a:xfrm>
            <a:off x="5456025" y="2854661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glow rad="101600">
              <a:srgbClr val="FF0000">
                <a:alpha val="50000"/>
              </a:srgbClr>
            </a:glow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육각형 12"/>
          <p:cNvSpPr/>
          <p:nvPr/>
        </p:nvSpPr>
        <p:spPr>
          <a:xfrm>
            <a:off x="5456025" y="4064945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glow rad="101600">
              <a:srgbClr val="FF0000">
                <a:alpha val="50000"/>
              </a:srgbClr>
            </a:glow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육각형 13"/>
          <p:cNvSpPr/>
          <p:nvPr/>
        </p:nvSpPr>
        <p:spPr>
          <a:xfrm>
            <a:off x="6485121" y="4667746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glow rad="101600">
              <a:srgbClr val="FF0000">
                <a:alpha val="20000"/>
              </a:srgbClr>
            </a:glow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육각형 14"/>
          <p:cNvSpPr/>
          <p:nvPr/>
        </p:nvSpPr>
        <p:spPr>
          <a:xfrm>
            <a:off x="5456025" y="5275228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glow rad="101600">
              <a:srgbClr val="FF0000">
                <a:alpha val="20000"/>
              </a:srgbClr>
            </a:glow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육각형 15"/>
          <p:cNvSpPr/>
          <p:nvPr/>
        </p:nvSpPr>
        <p:spPr>
          <a:xfrm>
            <a:off x="3397831" y="1639697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glow rad="101600">
              <a:srgbClr val="FF0000">
                <a:alpha val="80000"/>
              </a:srgbClr>
            </a:glow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육각형 16"/>
          <p:cNvSpPr/>
          <p:nvPr/>
        </p:nvSpPr>
        <p:spPr>
          <a:xfrm>
            <a:off x="6485121" y="2247179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glow rad="101600">
              <a:srgbClr val="FF0000">
                <a:alpha val="20000"/>
              </a:srgbClr>
            </a:glow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육각형 17"/>
          <p:cNvSpPr/>
          <p:nvPr/>
        </p:nvSpPr>
        <p:spPr>
          <a:xfrm>
            <a:off x="7518899" y="2849980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glow rad="101600">
              <a:srgbClr val="FF0000">
                <a:alpha val="10000"/>
              </a:srgbClr>
            </a:glow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육각형 18"/>
          <p:cNvSpPr/>
          <p:nvPr/>
        </p:nvSpPr>
        <p:spPr>
          <a:xfrm>
            <a:off x="6485121" y="3457463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glow rad="101600">
              <a:srgbClr val="FF0000">
                <a:alpha val="20000"/>
              </a:srgbClr>
            </a:glow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육각형 19"/>
          <p:cNvSpPr/>
          <p:nvPr/>
        </p:nvSpPr>
        <p:spPr>
          <a:xfrm>
            <a:off x="7518899" y="4060264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glow rad="101600">
              <a:srgbClr val="FF0000">
                <a:alpha val="10000"/>
              </a:srgbClr>
            </a:glow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육각형 20"/>
          <p:cNvSpPr/>
          <p:nvPr/>
        </p:nvSpPr>
        <p:spPr>
          <a:xfrm>
            <a:off x="5456025" y="434094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glow rad="101600">
              <a:srgbClr val="FF0000">
                <a:alpha val="20000"/>
              </a:srgbClr>
            </a:glow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육각형 21"/>
          <p:cNvSpPr/>
          <p:nvPr/>
        </p:nvSpPr>
        <p:spPr>
          <a:xfrm>
            <a:off x="6485121" y="1036895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glow rad="101600">
              <a:srgbClr val="FF0000">
                <a:alpha val="20000"/>
              </a:srgbClr>
            </a:glow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육각형 22"/>
          <p:cNvSpPr/>
          <p:nvPr/>
        </p:nvSpPr>
        <p:spPr>
          <a:xfrm>
            <a:off x="7518899" y="1639697"/>
            <a:ext cx="1368195" cy="1179479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glow rad="101600">
              <a:srgbClr val="FF0000">
                <a:alpha val="10000"/>
              </a:srgbClr>
            </a:glow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6359" y="839167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</a:t>
            </a:r>
            <a:r>
              <a:rPr lang="ko-KR" altLang="en-US" dirty="0" smtClean="0"/>
              <a:t>의 색이 퍼져나가는 순서</a:t>
            </a:r>
            <a:endParaRPr lang="en-US" altLang="ko-KR" dirty="0" smtClean="0"/>
          </a:p>
        </p:txBody>
      </p:sp>
      <p:sp>
        <p:nvSpPr>
          <p:cNvPr id="28" name="육각형 27"/>
          <p:cNvSpPr/>
          <p:nvPr/>
        </p:nvSpPr>
        <p:spPr>
          <a:xfrm>
            <a:off x="8607428" y="3499982"/>
            <a:ext cx="1258694" cy="1085082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 w="63500">
            <a:solidFill>
              <a:srgbClr val="92D050"/>
            </a:solidFill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육각형 28"/>
          <p:cNvSpPr/>
          <p:nvPr/>
        </p:nvSpPr>
        <p:spPr>
          <a:xfrm>
            <a:off x="8607428" y="2302762"/>
            <a:ext cx="1258694" cy="1085082"/>
          </a:xfrm>
          <a:prstGeom prst="hexagon">
            <a:avLst>
              <a:gd name="adj" fmla="val 30059"/>
              <a:gd name="vf" fmla="val 115470"/>
            </a:avLst>
          </a:prstGeom>
          <a:solidFill>
            <a:srgbClr val="FF0000">
              <a:alpha val="50000"/>
            </a:srgbClr>
          </a:solidFill>
          <a:ln w="63500">
            <a:solidFill>
              <a:srgbClr val="92D050"/>
            </a:solidFill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육각형 30"/>
          <p:cNvSpPr/>
          <p:nvPr/>
        </p:nvSpPr>
        <p:spPr>
          <a:xfrm>
            <a:off x="9627352" y="2901372"/>
            <a:ext cx="1258694" cy="1085082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2">
              <a:alpha val="50000"/>
            </a:schemeClr>
          </a:solidFill>
          <a:ln w="63500">
            <a:solidFill>
              <a:srgbClr val="92D050"/>
            </a:solidFill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설명선 2(테두리 없음) 26"/>
          <p:cNvSpPr/>
          <p:nvPr/>
        </p:nvSpPr>
        <p:spPr>
          <a:xfrm>
            <a:off x="1757928" y="4029459"/>
            <a:ext cx="841898" cy="333646"/>
          </a:xfrm>
          <a:prstGeom prst="callout2">
            <a:avLst>
              <a:gd name="adj1" fmla="val -6879"/>
              <a:gd name="adj2" fmla="val 88349"/>
              <a:gd name="adj3" fmla="val -170456"/>
              <a:gd name="adj4" fmla="val 143358"/>
              <a:gd name="adj5" fmla="val -169301"/>
              <a:gd name="adj6" fmla="val 2439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PUSH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18294" y="0"/>
            <a:ext cx="9995942" cy="6849436"/>
            <a:chOff x="7232072" y="1777309"/>
            <a:chExt cx="4572000" cy="3132833"/>
          </a:xfrm>
        </p:grpSpPr>
        <p:pic>
          <p:nvPicPr>
            <p:cNvPr id="2050" name="Picture 2" descr="ë¬¼ë°©ì¸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870"/>
            <a:stretch/>
          </p:blipFill>
          <p:spPr bwMode="auto">
            <a:xfrm>
              <a:off x="7232072" y="1777309"/>
              <a:ext cx="4572000" cy="3132833"/>
            </a:xfrm>
            <a:prstGeom prst="rect">
              <a:avLst/>
            </a:prstGeom>
            <a:noFill/>
          </p:spPr>
        </p:pic>
        <p:sp>
          <p:nvSpPr>
            <p:cNvPr id="2" name="직사각형 1"/>
            <p:cNvSpPr/>
            <p:nvPr/>
          </p:nvSpPr>
          <p:spPr>
            <a:xfrm>
              <a:off x="7232072" y="1777309"/>
              <a:ext cx="4572000" cy="3132833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28262" y="1829080"/>
            <a:ext cx="82546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Mode_2. </a:t>
            </a:r>
            <a:r>
              <a:rPr lang="ko-KR" altLang="en-US" dirty="0" smtClean="0"/>
              <a:t>던진 돌에 파문이 퍼지는 연못 모션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Mode_2 </a:t>
            </a:r>
            <a:r>
              <a:rPr lang="ko-KR" altLang="en-US" dirty="0" smtClean="0"/>
              <a:t>진입 시 모든 </a:t>
            </a:r>
            <a:r>
              <a:rPr lang="en-US" altLang="ko-KR" dirty="0" smtClean="0"/>
              <a:t>CP </a:t>
            </a:r>
            <a:r>
              <a:rPr lang="ko-KR" altLang="en-US" dirty="0" smtClean="0"/>
              <a:t>흰색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Set</a:t>
            </a:r>
            <a:r>
              <a:rPr lang="ko-KR" altLang="en-US" dirty="0" smtClean="0"/>
              <a:t> 버튼을 눌러 넣고 싶은 색을 고를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CP</a:t>
            </a:r>
            <a:r>
              <a:rPr lang="ko-KR" altLang="en-US" dirty="0" smtClean="0"/>
              <a:t>를 누르면 눌린 패드를 중심으로 해당 색이 퍼져나간다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파문이 원형을 그리며 퍼지고 반사되어 옅어진다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trike="sngStrike" dirty="0" smtClean="0"/>
              <a:t>반사가 끝나고 퍼진 색은 잠시 동안 전체 </a:t>
            </a:r>
            <a:r>
              <a:rPr lang="en-US" altLang="ko-KR" strike="sngStrike" dirty="0" smtClean="0"/>
              <a:t>CP</a:t>
            </a:r>
            <a:r>
              <a:rPr lang="ko-KR" altLang="en-US" strike="sngStrike" dirty="0" smtClean="0"/>
              <a:t>에 남아있다 사라진다</a:t>
            </a:r>
            <a:r>
              <a:rPr lang="en-US" altLang="ko-KR" strike="sngStrik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Set </a:t>
            </a:r>
            <a:r>
              <a:rPr lang="ko-KR" altLang="en-US" dirty="0" smtClean="0"/>
              <a:t>버튼을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이상 누르면 </a:t>
            </a:r>
            <a:r>
              <a:rPr lang="en-US" altLang="ko-KR" dirty="0" smtClean="0"/>
              <a:t>CP</a:t>
            </a:r>
            <a:r>
              <a:rPr lang="ko-KR" altLang="en-US" dirty="0" smtClean="0"/>
              <a:t>를 누를 때 마다 자동으로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의 색이 바뀐다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파문이 겹치는 경우에만 색이 합성된다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Reset </a:t>
            </a:r>
            <a:r>
              <a:rPr lang="ko-KR" altLang="en-US" dirty="0" smtClean="0"/>
              <a:t>버튼을 눌러 파문의 속도 조절 가능</a:t>
            </a:r>
            <a:r>
              <a:rPr lang="en-US" altLang="ko-KR" dirty="0" smtClean="0"/>
              <a:t>(</a:t>
            </a:r>
            <a:r>
              <a:rPr lang="en-US" altLang="ko-KR" strike="sngStrike" dirty="0" smtClean="0"/>
              <a:t>3~4</a:t>
            </a:r>
            <a:r>
              <a:rPr lang="ko-KR" altLang="en-US" strike="sngStrike" dirty="0" smtClean="0"/>
              <a:t>단계</a:t>
            </a:r>
            <a:r>
              <a:rPr lang="ko-KR" altLang="en-US" dirty="0" smtClean="0"/>
              <a:t>아날로그식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Set </a:t>
            </a:r>
            <a:r>
              <a:rPr lang="ko-KR" altLang="en-US" dirty="0" smtClean="0"/>
              <a:t>버튼과 </a:t>
            </a:r>
            <a:r>
              <a:rPr lang="en-US" altLang="ko-KR" dirty="0" smtClean="0"/>
              <a:t>Mode </a:t>
            </a:r>
            <a:r>
              <a:rPr lang="ko-KR" altLang="en-US" dirty="0" smtClean="0"/>
              <a:t>버튼을 짧게 누르면 </a:t>
            </a:r>
            <a:r>
              <a:rPr lang="ko-KR" altLang="en-US" dirty="0"/>
              <a:t>자동으로 모션 한다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Reset </a:t>
            </a:r>
            <a:r>
              <a:rPr lang="ko-KR" altLang="en-US" dirty="0"/>
              <a:t>버튼을 </a:t>
            </a:r>
            <a:r>
              <a:rPr lang="en-US" altLang="ko-KR" dirty="0"/>
              <a:t>2</a:t>
            </a:r>
            <a:r>
              <a:rPr lang="ko-KR" altLang="en-US" dirty="0"/>
              <a:t>초 이상 눌러 모든 </a:t>
            </a:r>
            <a:r>
              <a:rPr lang="en-US" altLang="ko-KR" dirty="0"/>
              <a:t>CP</a:t>
            </a:r>
            <a:r>
              <a:rPr lang="ko-KR" altLang="en-US" dirty="0"/>
              <a:t>를 초기화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7509663" y="2687025"/>
            <a:ext cx="1796064" cy="258055"/>
            <a:chOff x="8653322" y="2281945"/>
            <a:chExt cx="1796064" cy="258055"/>
          </a:xfrm>
        </p:grpSpPr>
        <p:sp>
          <p:nvSpPr>
            <p:cNvPr id="21" name="육각형 20"/>
            <p:cNvSpPr/>
            <p:nvPr/>
          </p:nvSpPr>
          <p:spPr>
            <a:xfrm>
              <a:off x="8653322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000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/>
            <p:nvPr/>
          </p:nvSpPr>
          <p:spPr>
            <a:xfrm>
              <a:off x="8952666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FF0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/>
            <p:cNvSpPr/>
            <p:nvPr/>
          </p:nvSpPr>
          <p:spPr>
            <a:xfrm>
              <a:off x="9252010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00B05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/>
            <p:nvPr/>
          </p:nvSpPr>
          <p:spPr>
            <a:xfrm>
              <a:off x="9551354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00B0F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/>
            <p:nvPr/>
          </p:nvSpPr>
          <p:spPr>
            <a:xfrm>
              <a:off x="9850698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00206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/>
            <p:cNvSpPr/>
            <p:nvPr/>
          </p:nvSpPr>
          <p:spPr>
            <a:xfrm>
              <a:off x="10150042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EC008C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722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46432" y="1693143"/>
            <a:ext cx="70956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 dirty="0" smtClean="0"/>
              <a:t>Mode_3. </a:t>
            </a:r>
            <a:r>
              <a:rPr lang="ko-KR" altLang="en-US" strike="sngStrike" dirty="0" smtClean="0"/>
              <a:t>폭죽 불꽃놀이 모션</a:t>
            </a:r>
            <a:r>
              <a:rPr lang="en-US" altLang="ko-KR" strike="sngStrike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 smtClean="0"/>
              <a:t>Mode_3 </a:t>
            </a:r>
            <a:r>
              <a:rPr lang="ko-KR" altLang="en-US" strike="sngStrike" dirty="0" smtClean="0"/>
              <a:t>진입 시 모든 </a:t>
            </a:r>
            <a:r>
              <a:rPr lang="en-US" altLang="ko-KR" strike="sngStrike" dirty="0" smtClean="0"/>
              <a:t>CP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 smtClean="0"/>
              <a:t>Set</a:t>
            </a:r>
            <a:r>
              <a:rPr lang="ko-KR" altLang="en-US" strike="sngStrike" dirty="0" smtClean="0"/>
              <a:t> 버튼을 눌러 불꽃의 메인 테마 색을 고른다</a:t>
            </a:r>
            <a:r>
              <a:rPr lang="en-US" altLang="ko-KR" strike="sngStrik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 smtClean="0"/>
              <a:t>Reset </a:t>
            </a:r>
            <a:r>
              <a:rPr lang="ko-KR" altLang="en-US" strike="sngStrike" dirty="0" smtClean="0"/>
              <a:t>버튼을 눌러 불꽃의 서브 테마 색을 고른다</a:t>
            </a:r>
            <a:r>
              <a:rPr lang="en-US" altLang="ko-KR" strike="sngStrik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 smtClean="0"/>
              <a:t>CP</a:t>
            </a:r>
            <a:r>
              <a:rPr lang="ko-KR" altLang="en-US" strike="sngStrike" dirty="0" smtClean="0"/>
              <a:t>를 누르면 눌린 패드를 중심으로 불꽃이 터진다</a:t>
            </a:r>
            <a:r>
              <a:rPr lang="en-US" altLang="ko-KR" strike="sngStrik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trike="sngStrike" dirty="0" smtClean="0"/>
              <a:t>테마 색을 중심으로 여러 종류의 불꽃이 터진다</a:t>
            </a:r>
            <a:r>
              <a:rPr lang="en-US" altLang="ko-KR" strike="sngStrike" dirty="0" smtClean="0"/>
              <a:t>. (3~4)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 smtClean="0"/>
              <a:t>Set </a:t>
            </a:r>
            <a:r>
              <a:rPr lang="ko-KR" altLang="en-US" strike="sngStrike" dirty="0" smtClean="0"/>
              <a:t>버튼과 </a:t>
            </a:r>
            <a:r>
              <a:rPr lang="en-US" altLang="ko-KR" strike="sngStrike" dirty="0" smtClean="0"/>
              <a:t>Mode </a:t>
            </a:r>
            <a:r>
              <a:rPr lang="ko-KR" altLang="en-US" strike="sngStrike" dirty="0" smtClean="0"/>
              <a:t>버튼을 짧게 누르면 다음 입력까지</a:t>
            </a:r>
            <a:endParaRPr lang="en-US" altLang="ko-KR" strike="sngStrike" dirty="0" smtClean="0"/>
          </a:p>
          <a:p>
            <a:r>
              <a:rPr lang="en-US" altLang="ko-KR" strike="sngStrike" dirty="0" smtClean="0"/>
              <a:t>    </a:t>
            </a:r>
            <a:r>
              <a:rPr lang="ko-KR" altLang="en-US" strike="sngStrike" dirty="0" smtClean="0"/>
              <a:t>불꽃을 자동으로 모션 한다</a:t>
            </a:r>
            <a:r>
              <a:rPr lang="en-US" altLang="ko-KR" strike="sngStrik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 smtClean="0"/>
              <a:t>Reset</a:t>
            </a:r>
            <a:r>
              <a:rPr lang="ko-KR" altLang="en-US" strike="sngStrike" dirty="0" smtClean="0"/>
              <a:t>버튼을 </a:t>
            </a:r>
            <a:r>
              <a:rPr lang="en-US" altLang="ko-KR" strike="sngStrike" dirty="0" smtClean="0"/>
              <a:t>2</a:t>
            </a:r>
            <a:r>
              <a:rPr lang="ko-KR" altLang="en-US" strike="sngStrike" dirty="0" smtClean="0"/>
              <a:t>초 이상 눌러 모든 </a:t>
            </a:r>
            <a:r>
              <a:rPr lang="en-US" altLang="ko-KR" strike="sngStrike" dirty="0" smtClean="0"/>
              <a:t>CP</a:t>
            </a:r>
            <a:r>
              <a:rPr lang="ko-KR" altLang="en-US" strike="sngStrike" dirty="0" smtClean="0"/>
              <a:t>를 초기화</a:t>
            </a:r>
            <a:endParaRPr lang="en-US" altLang="ko-KR" strike="sngStrike" dirty="0" smtClean="0"/>
          </a:p>
        </p:txBody>
      </p:sp>
      <p:pic>
        <p:nvPicPr>
          <p:cNvPr id="3076" name="Picture 4" descr="ë¶ê½ëì´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82" y="2074406"/>
            <a:ext cx="428625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0024921" y="2515988"/>
            <a:ext cx="925745" cy="258055"/>
            <a:chOff x="8653322" y="2281945"/>
            <a:chExt cx="925745" cy="258055"/>
          </a:xfrm>
        </p:grpSpPr>
        <p:sp>
          <p:nvSpPr>
            <p:cNvPr id="21" name="육각형 20"/>
            <p:cNvSpPr/>
            <p:nvPr/>
          </p:nvSpPr>
          <p:spPr>
            <a:xfrm>
              <a:off x="8653322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000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/>
            <p:cNvSpPr/>
            <p:nvPr/>
          </p:nvSpPr>
          <p:spPr>
            <a:xfrm>
              <a:off x="8952666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00B05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/>
            <p:nvPr/>
          </p:nvSpPr>
          <p:spPr>
            <a:xfrm>
              <a:off x="9279723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00206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0202306" y="2837117"/>
            <a:ext cx="898032" cy="258055"/>
            <a:chOff x="8952666" y="2281945"/>
            <a:chExt cx="898032" cy="258055"/>
          </a:xfrm>
        </p:grpSpPr>
        <p:sp>
          <p:nvSpPr>
            <p:cNvPr id="29" name="육각형 28"/>
            <p:cNvSpPr/>
            <p:nvPr/>
          </p:nvSpPr>
          <p:spPr>
            <a:xfrm>
              <a:off x="8952666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FF0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/>
            <p:nvPr/>
          </p:nvSpPr>
          <p:spPr>
            <a:xfrm>
              <a:off x="9252010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00B0F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/>
            <p:nvPr/>
          </p:nvSpPr>
          <p:spPr>
            <a:xfrm>
              <a:off x="9551354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EC008C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04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46432" y="1896343"/>
            <a:ext cx="70956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Mode_3. </a:t>
            </a:r>
            <a:r>
              <a:rPr lang="ko-KR" altLang="en-US" dirty="0" smtClean="0"/>
              <a:t>영어 디스플레이 모션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Mode_3 </a:t>
            </a:r>
            <a:r>
              <a:rPr lang="ko-KR" altLang="en-US" dirty="0" smtClean="0"/>
              <a:t>진입 시 모든 </a:t>
            </a:r>
            <a:r>
              <a:rPr lang="en-US" altLang="ko-KR" dirty="0" smtClean="0"/>
              <a:t>CP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Set</a:t>
            </a:r>
            <a:r>
              <a:rPr lang="ko-KR" altLang="en-US" dirty="0" smtClean="0"/>
              <a:t> 버튼을 눌러 불꽃의 메인 테마 색을 고른다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Reset </a:t>
            </a:r>
            <a:r>
              <a:rPr lang="ko-KR" altLang="en-US" dirty="0" smtClean="0"/>
              <a:t>버튼을 눌러 불꽃의 서브 테마 색을 고른다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미리 지정된 영어 문자열이 하나씩 지나가며 디스플레이된다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영어 문자의 필기 순서에 따라 메인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서브 테마 색에 맞춰 출력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Reset</a:t>
            </a:r>
            <a:r>
              <a:rPr lang="ko-KR" altLang="en-US" dirty="0" smtClean="0"/>
              <a:t>버튼을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이상 눌러 </a:t>
            </a:r>
            <a:r>
              <a:rPr lang="ko-KR" altLang="en-US" dirty="0" smtClean="0"/>
              <a:t>다음 문자열로 넘어갈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10110265" y="2666356"/>
            <a:ext cx="925745" cy="258055"/>
            <a:chOff x="8653322" y="2281945"/>
            <a:chExt cx="925745" cy="258055"/>
          </a:xfrm>
        </p:grpSpPr>
        <p:sp>
          <p:nvSpPr>
            <p:cNvPr id="21" name="육각형 20"/>
            <p:cNvSpPr/>
            <p:nvPr/>
          </p:nvSpPr>
          <p:spPr>
            <a:xfrm>
              <a:off x="8653322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000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/>
            <p:cNvSpPr/>
            <p:nvPr/>
          </p:nvSpPr>
          <p:spPr>
            <a:xfrm>
              <a:off x="8952666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00B05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/>
            <p:nvPr/>
          </p:nvSpPr>
          <p:spPr>
            <a:xfrm>
              <a:off x="9279723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00206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0287650" y="2987485"/>
            <a:ext cx="898032" cy="258055"/>
            <a:chOff x="8952666" y="2281945"/>
            <a:chExt cx="898032" cy="258055"/>
          </a:xfrm>
        </p:grpSpPr>
        <p:sp>
          <p:nvSpPr>
            <p:cNvPr id="29" name="육각형 28"/>
            <p:cNvSpPr/>
            <p:nvPr/>
          </p:nvSpPr>
          <p:spPr>
            <a:xfrm>
              <a:off x="8952666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FF0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/>
            <p:nvPr/>
          </p:nvSpPr>
          <p:spPr>
            <a:xfrm>
              <a:off x="9252010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00B0F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/>
            <p:nvPr/>
          </p:nvSpPr>
          <p:spPr>
            <a:xfrm>
              <a:off x="9551354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EC008C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11911" y="2711303"/>
            <a:ext cx="40268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Hello world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3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lor palett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1078"/>
            <a:ext cx="121920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891078"/>
            <a:ext cx="12192000" cy="504825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/>
          <p:nvPr/>
        </p:nvSpPr>
        <p:spPr>
          <a:xfrm>
            <a:off x="10492277" y="5077690"/>
            <a:ext cx="299344" cy="258055"/>
          </a:xfrm>
          <a:prstGeom prst="hexagon">
            <a:avLst>
              <a:gd name="adj" fmla="val 30059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75788" y="891078"/>
            <a:ext cx="92316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Mode_4. Dot Palette </a:t>
            </a:r>
            <a:r>
              <a:rPr lang="ko-KR" altLang="en-US" dirty="0" smtClean="0"/>
              <a:t>모션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Mode_4 </a:t>
            </a:r>
            <a:r>
              <a:rPr lang="ko-KR" altLang="en-US" dirty="0" smtClean="0"/>
              <a:t>진입 시 모든 </a:t>
            </a:r>
            <a:r>
              <a:rPr lang="en-US" altLang="ko-KR" dirty="0" smtClean="0"/>
              <a:t>CP </a:t>
            </a:r>
            <a:r>
              <a:rPr lang="ko-KR" altLang="en-US" dirty="0" smtClean="0"/>
              <a:t>흰색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Set</a:t>
            </a:r>
            <a:r>
              <a:rPr lang="ko-KR" altLang="en-US" dirty="0" smtClean="0"/>
              <a:t> 버튼을 눌러 넣고 싶은 메인 색상을 고른다</a:t>
            </a:r>
            <a:r>
              <a:rPr lang="en-US" altLang="ko-KR" dirty="0" smtClean="0"/>
              <a:t>. (Palette Open)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Set </a:t>
            </a:r>
            <a:r>
              <a:rPr lang="ko-KR" altLang="en-US" dirty="0" smtClean="0"/>
              <a:t>버튼의 색이 바뀔 때 마다 모든 </a:t>
            </a:r>
            <a:r>
              <a:rPr lang="en-US" altLang="ko-KR" dirty="0" smtClean="0"/>
              <a:t>CP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명도가 조금씩 다른 메인 색이 펼쳐진다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CP</a:t>
            </a:r>
            <a:r>
              <a:rPr lang="ko-KR" altLang="en-US" dirty="0" smtClean="0"/>
              <a:t>를 누르면 그 색이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저장되며 작업중인 </a:t>
            </a:r>
            <a:r>
              <a:rPr lang="en-US" altLang="ko-KR" dirty="0" smtClean="0"/>
              <a:t>Dot</a:t>
            </a:r>
            <a:r>
              <a:rPr lang="ko-KR" altLang="en-US" dirty="0" smtClean="0"/>
              <a:t>이 펼쳐진다</a:t>
            </a:r>
            <a:r>
              <a:rPr lang="en-US" altLang="ko-KR" dirty="0" smtClean="0"/>
              <a:t>.</a:t>
            </a:r>
            <a:r>
              <a:rPr lang="en-US" altLang="ko-KR" dirty="0"/>
              <a:t> (Palette </a:t>
            </a:r>
            <a:r>
              <a:rPr lang="en-US" altLang="ko-KR" dirty="0" smtClean="0"/>
              <a:t>Close)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CP</a:t>
            </a:r>
            <a:r>
              <a:rPr lang="ko-KR" altLang="en-US" dirty="0" smtClean="0"/>
              <a:t>를 눌러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의 색상을 칠할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Set </a:t>
            </a:r>
            <a:r>
              <a:rPr lang="ko-KR" altLang="en-US" dirty="0" smtClean="0"/>
              <a:t>을 다시 눌러 원하는 색을 찾고</a:t>
            </a:r>
            <a:r>
              <a:rPr lang="en-US" altLang="ko-KR" dirty="0" smtClean="0"/>
              <a:t>, CP</a:t>
            </a:r>
            <a:r>
              <a:rPr lang="ko-KR" altLang="en-US" dirty="0" smtClean="0"/>
              <a:t>를 눌러 그 색을 정하며 그림을 그릴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Set </a:t>
            </a:r>
            <a:r>
              <a:rPr lang="ko-KR" altLang="en-US" dirty="0" smtClean="0"/>
              <a:t>버튼</a:t>
            </a:r>
            <a:r>
              <a:rPr lang="ko-KR" altLang="en-US" strike="sngStrike" dirty="0" smtClean="0"/>
              <a:t>을 길게 눌러</a:t>
            </a:r>
            <a:r>
              <a:rPr lang="ko-KR" altLang="en-US" strike="sngStrike" dirty="0"/>
              <a:t>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Reset</a:t>
            </a:r>
            <a:r>
              <a:rPr lang="ko-KR" altLang="en-US" dirty="0" smtClean="0"/>
              <a:t>버튼을 동시에 눌러 해당 색을 저장한다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이때 그 색은 </a:t>
            </a:r>
            <a:r>
              <a:rPr lang="en-US" altLang="ko-KR" strike="sngStrike" dirty="0" smtClean="0"/>
              <a:t>Reset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Mode</a:t>
            </a:r>
            <a:r>
              <a:rPr lang="ko-KR" altLang="en-US" b="1" dirty="0" smtClean="0"/>
              <a:t>버튼에 </a:t>
            </a:r>
            <a:r>
              <a:rPr lang="ko-KR" altLang="en-US" dirty="0" smtClean="0"/>
              <a:t>저장된다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strike="sngStrike" dirty="0" smtClean="0"/>
              <a:t>Reset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Mode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버튼엔 기본적으로 흰색이 저장되어 있으며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Set </a:t>
            </a:r>
            <a:r>
              <a:rPr lang="ko-KR" altLang="en-US" dirty="0" smtClean="0"/>
              <a:t>버튼과 </a:t>
            </a:r>
            <a:r>
              <a:rPr lang="en-US" altLang="ko-KR" dirty="0" err="1" smtClean="0"/>
              <a:t>Reser</a:t>
            </a:r>
            <a:r>
              <a:rPr lang="ko-KR" altLang="en-US" dirty="0" smtClean="0"/>
              <a:t>버튼을 길게 누를 때 마다 교환된다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Reset </a:t>
            </a:r>
            <a:r>
              <a:rPr lang="ko-KR" altLang="en-US" dirty="0" smtClean="0"/>
              <a:t>버튼을 짧게 누르면 지우개가 활성화되어 </a:t>
            </a:r>
            <a:r>
              <a:rPr lang="en-US" altLang="ko-KR" dirty="0" smtClean="0"/>
              <a:t>CP</a:t>
            </a:r>
            <a:r>
              <a:rPr lang="ko-KR" altLang="en-US" dirty="0" smtClean="0"/>
              <a:t>를 눌러 흰색으로 바꿀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Reset </a:t>
            </a:r>
            <a:r>
              <a:rPr lang="ko-KR" altLang="en-US" dirty="0" smtClean="0"/>
              <a:t>버튼을 다시 짧게 누르면 지우개 기능이 </a:t>
            </a:r>
            <a:r>
              <a:rPr lang="ko-KR" altLang="en-US" b="1" dirty="0" smtClean="0"/>
              <a:t>비활성화 된다</a:t>
            </a:r>
            <a:r>
              <a:rPr lang="en-US" altLang="ko-KR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Reset</a:t>
            </a:r>
            <a:r>
              <a:rPr lang="ko-KR" altLang="en-US" dirty="0" smtClean="0"/>
              <a:t>버튼을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이상 눌러 모든 </a:t>
            </a:r>
            <a:r>
              <a:rPr lang="en-US" altLang="ko-KR" dirty="0" smtClean="0"/>
              <a:t>CP</a:t>
            </a:r>
            <a:r>
              <a:rPr lang="ko-KR" altLang="en-US" dirty="0" smtClean="0"/>
              <a:t>를 초기화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8477331" y="1759590"/>
            <a:ext cx="1796064" cy="258055"/>
            <a:chOff x="8653322" y="2281945"/>
            <a:chExt cx="1796064" cy="258055"/>
          </a:xfrm>
        </p:grpSpPr>
        <p:sp>
          <p:nvSpPr>
            <p:cNvPr id="15" name="육각형 14"/>
            <p:cNvSpPr/>
            <p:nvPr/>
          </p:nvSpPr>
          <p:spPr>
            <a:xfrm>
              <a:off x="8653322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000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/>
            <p:nvPr/>
          </p:nvSpPr>
          <p:spPr>
            <a:xfrm>
              <a:off x="8952666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FF0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/>
            <p:nvPr/>
          </p:nvSpPr>
          <p:spPr>
            <a:xfrm>
              <a:off x="9252010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00B05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/>
            <p:nvPr/>
          </p:nvSpPr>
          <p:spPr>
            <a:xfrm>
              <a:off x="9551354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00B0F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/>
            <p:nvPr/>
          </p:nvSpPr>
          <p:spPr>
            <a:xfrm>
              <a:off x="9850698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00206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/>
            <p:nvPr/>
          </p:nvSpPr>
          <p:spPr>
            <a:xfrm>
              <a:off x="10150042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EC008C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499724" y="2465004"/>
            <a:ext cx="1295391" cy="258055"/>
            <a:chOff x="4861795" y="3191727"/>
            <a:chExt cx="1295391" cy="258055"/>
          </a:xfrm>
        </p:grpSpPr>
        <p:sp>
          <p:nvSpPr>
            <p:cNvPr id="26" name="육각형 25"/>
            <p:cNvSpPr/>
            <p:nvPr/>
          </p:nvSpPr>
          <p:spPr>
            <a:xfrm rot="19760312">
              <a:off x="4861795" y="3191727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0000"/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/>
            <p:nvPr/>
          </p:nvSpPr>
          <p:spPr>
            <a:xfrm rot="19760312">
              <a:off x="5110806" y="3191727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0000">
                <a:alpha val="8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/>
            <p:nvPr/>
          </p:nvSpPr>
          <p:spPr>
            <a:xfrm rot="19760312">
              <a:off x="5359818" y="3191727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0000">
                <a:alpha val="55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/>
            <p:nvPr/>
          </p:nvSpPr>
          <p:spPr>
            <a:xfrm rot="19760312">
              <a:off x="5608829" y="3191727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0000">
                <a:alpha val="35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/>
            <p:nvPr/>
          </p:nvSpPr>
          <p:spPr>
            <a:xfrm rot="19760312">
              <a:off x="5857842" y="3191727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0000">
                <a:alpha val="15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14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25186" y="-92529"/>
            <a:ext cx="12382500" cy="7032172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19534" y="2130895"/>
            <a:ext cx="70956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Mode_5. </a:t>
            </a:r>
            <a:r>
              <a:rPr lang="ko-KR" altLang="en-US" dirty="0" err="1" smtClean="0">
                <a:solidFill>
                  <a:schemeClr val="bg1"/>
                </a:solidFill>
              </a:rPr>
              <a:t>무드등</a:t>
            </a:r>
            <a:r>
              <a:rPr lang="ko-KR" altLang="en-US" dirty="0" smtClean="0">
                <a:solidFill>
                  <a:schemeClr val="bg1"/>
                </a:solidFill>
              </a:rPr>
              <a:t> 모션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Mode_5 </a:t>
            </a:r>
            <a:r>
              <a:rPr lang="ko-KR" altLang="en-US" dirty="0" smtClean="0">
                <a:solidFill>
                  <a:schemeClr val="bg1"/>
                </a:solidFill>
              </a:rPr>
              <a:t>진입 시 모든 </a:t>
            </a:r>
            <a:r>
              <a:rPr lang="en-US" altLang="ko-KR" dirty="0" smtClean="0">
                <a:solidFill>
                  <a:schemeClr val="bg1"/>
                </a:solidFill>
              </a:rPr>
              <a:t>CP </a:t>
            </a:r>
            <a:r>
              <a:rPr lang="ko-KR" altLang="en-US" dirty="0" smtClean="0">
                <a:solidFill>
                  <a:schemeClr val="bg1"/>
                </a:solidFill>
              </a:rPr>
              <a:t>흰색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Set</a:t>
            </a:r>
            <a:r>
              <a:rPr lang="ko-KR" altLang="en-US" dirty="0" smtClean="0">
                <a:solidFill>
                  <a:schemeClr val="bg1"/>
                </a:solidFill>
              </a:rPr>
              <a:t> 버튼을 눌러 </a:t>
            </a:r>
            <a:r>
              <a:rPr lang="ko-KR" altLang="en-US" dirty="0" err="1" smtClean="0">
                <a:solidFill>
                  <a:schemeClr val="bg1"/>
                </a:solidFill>
              </a:rPr>
              <a:t>무드등의</a:t>
            </a:r>
            <a:r>
              <a:rPr lang="ko-KR" altLang="en-US" dirty="0" smtClean="0">
                <a:solidFill>
                  <a:schemeClr val="bg1"/>
                </a:solidFill>
              </a:rPr>
              <a:t> 테마 색을 고른다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Reset </a:t>
            </a:r>
            <a:r>
              <a:rPr lang="ko-KR" altLang="en-US" dirty="0" smtClean="0">
                <a:solidFill>
                  <a:schemeClr val="bg1"/>
                </a:solidFill>
              </a:rPr>
              <a:t>버튼을 눌러 </a:t>
            </a:r>
            <a:r>
              <a:rPr lang="ko-KR" altLang="en-US" dirty="0" err="1" smtClean="0">
                <a:solidFill>
                  <a:schemeClr val="bg1"/>
                </a:solidFill>
              </a:rPr>
              <a:t>무드등의</a:t>
            </a:r>
            <a:r>
              <a:rPr lang="ko-KR" altLang="en-US" dirty="0" smtClean="0">
                <a:solidFill>
                  <a:schemeClr val="bg1"/>
                </a:solidFill>
              </a:rPr>
              <a:t> 종류를 선택한다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-</a:t>
            </a:r>
            <a:r>
              <a:rPr lang="ko-KR" altLang="en-US" dirty="0" smtClean="0">
                <a:solidFill>
                  <a:schemeClr val="bg1"/>
                </a:solidFill>
              </a:rPr>
              <a:t>중앙부터 바깥으로 점점 밝아졌다 </a:t>
            </a:r>
            <a:r>
              <a:rPr lang="ko-KR" altLang="en-US" dirty="0" err="1" smtClean="0">
                <a:solidFill>
                  <a:schemeClr val="bg1"/>
                </a:solidFill>
              </a:rPr>
              <a:t>어두워짐을</a:t>
            </a:r>
            <a:r>
              <a:rPr lang="ko-KR" altLang="en-US" dirty="0" smtClean="0">
                <a:solidFill>
                  <a:schemeClr val="bg1"/>
                </a:solidFill>
              </a:rPr>
              <a:t> 반복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-</a:t>
            </a:r>
            <a:r>
              <a:rPr lang="ko-KR" altLang="en-US" dirty="0" smtClean="0">
                <a:solidFill>
                  <a:schemeClr val="bg1"/>
                </a:solidFill>
              </a:rPr>
              <a:t>전체적으로 점점 밝아졌다 </a:t>
            </a:r>
            <a:r>
              <a:rPr lang="ko-KR" altLang="en-US" dirty="0" err="1" smtClean="0">
                <a:solidFill>
                  <a:schemeClr val="bg1"/>
                </a:solidFill>
              </a:rPr>
              <a:t>어두워짐을</a:t>
            </a:r>
            <a:r>
              <a:rPr lang="ko-KR" altLang="en-US" dirty="0" smtClean="0">
                <a:solidFill>
                  <a:schemeClr val="bg1"/>
                </a:solidFill>
              </a:rPr>
              <a:t> 반복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-</a:t>
            </a:r>
            <a:r>
              <a:rPr lang="ko-KR" altLang="en-US" dirty="0" smtClean="0">
                <a:solidFill>
                  <a:schemeClr val="bg1"/>
                </a:solidFill>
              </a:rPr>
              <a:t>계속 일정한 밝기로 켜 놓기</a:t>
            </a:r>
            <a:r>
              <a:rPr lang="en-US" altLang="ko-KR" dirty="0" smtClean="0">
                <a:solidFill>
                  <a:schemeClr val="bg1"/>
                </a:solidFill>
              </a:rPr>
              <a:t>(4</a:t>
            </a:r>
            <a:r>
              <a:rPr lang="ko-KR" altLang="en-US" dirty="0" smtClean="0">
                <a:solidFill>
                  <a:schemeClr val="bg1"/>
                </a:solidFill>
              </a:rPr>
              <a:t>단계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Set </a:t>
            </a:r>
            <a:r>
              <a:rPr lang="ko-KR" altLang="en-US" dirty="0" smtClean="0">
                <a:solidFill>
                  <a:schemeClr val="bg1"/>
                </a:solidFill>
              </a:rPr>
              <a:t>버튼을 길게 눌러 색이 천천히 바뀌게 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</a:rPr>
              <a:t>초 동안 입력이 없으면 </a:t>
            </a:r>
            <a:r>
              <a:rPr lang="en-US" altLang="ko-KR" dirty="0" smtClean="0">
                <a:solidFill>
                  <a:schemeClr val="bg1"/>
                </a:solidFill>
              </a:rPr>
              <a:t>Set, Reset, Mode </a:t>
            </a:r>
            <a:r>
              <a:rPr lang="ko-KR" altLang="en-US" dirty="0" smtClean="0">
                <a:solidFill>
                  <a:schemeClr val="bg1"/>
                </a:solidFill>
              </a:rPr>
              <a:t>버튼도 </a:t>
            </a:r>
            <a:r>
              <a:rPr lang="ko-KR" altLang="en-US" dirty="0" err="1" smtClean="0">
                <a:solidFill>
                  <a:schemeClr val="bg1"/>
                </a:solidFill>
              </a:rPr>
              <a:t>무드등화</a:t>
            </a:r>
            <a:r>
              <a:rPr lang="ko-KR" altLang="en-US" dirty="0" smtClean="0">
                <a:solidFill>
                  <a:schemeClr val="bg1"/>
                </a:solidFill>
              </a:rPr>
              <a:t>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882989" y="2180771"/>
            <a:ext cx="3235053" cy="2647043"/>
            <a:chOff x="3397831" y="434094"/>
            <a:chExt cx="7488215" cy="6020613"/>
          </a:xfrm>
        </p:grpSpPr>
        <p:sp>
          <p:nvSpPr>
            <p:cNvPr id="12" name="육각형 11"/>
            <p:cNvSpPr/>
            <p:nvPr/>
          </p:nvSpPr>
          <p:spPr>
            <a:xfrm>
              <a:off x="3397831" y="2849980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39700">
                <a:schemeClr val="accent4">
                  <a:satMod val="175000"/>
                  <a:alpha val="25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426928" y="3457463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39700">
                <a:schemeClr val="accent4">
                  <a:satMod val="175000"/>
                  <a:alpha val="58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3397831" y="4060264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39700">
                <a:schemeClr val="accent4">
                  <a:satMod val="175000"/>
                  <a:alpha val="25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/>
            <p:nvPr/>
          </p:nvSpPr>
          <p:spPr>
            <a:xfrm>
              <a:off x="4426928" y="4667746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39700">
                <a:schemeClr val="accent4">
                  <a:satMod val="175000"/>
                  <a:alpha val="25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/>
            <p:nvPr/>
          </p:nvSpPr>
          <p:spPr>
            <a:xfrm>
              <a:off x="4426928" y="1036895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39700">
                <a:schemeClr val="accent4">
                  <a:satMod val="175000"/>
                  <a:alpha val="25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/>
            <p:nvPr/>
          </p:nvSpPr>
          <p:spPr>
            <a:xfrm>
              <a:off x="5456025" y="1644378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39700">
                <a:schemeClr val="accent4">
                  <a:satMod val="175000"/>
                  <a:alpha val="58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/>
            <p:nvPr/>
          </p:nvSpPr>
          <p:spPr>
            <a:xfrm>
              <a:off x="4426928" y="2247179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39700">
                <a:schemeClr val="accent4">
                  <a:satMod val="175000"/>
                  <a:alpha val="58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/>
            <p:nvPr/>
          </p:nvSpPr>
          <p:spPr>
            <a:xfrm>
              <a:off x="5456025" y="2854661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39700">
                <a:schemeClr val="accent4">
                  <a:satMod val="175000"/>
                  <a:alpha val="85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/>
            <p:nvPr/>
          </p:nvSpPr>
          <p:spPr>
            <a:xfrm>
              <a:off x="5456025" y="4064945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39700">
                <a:schemeClr val="accent4">
                  <a:satMod val="175000"/>
                  <a:alpha val="58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/>
            <p:nvPr/>
          </p:nvSpPr>
          <p:spPr>
            <a:xfrm>
              <a:off x="6485121" y="4667746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39700">
                <a:schemeClr val="accent4">
                  <a:satMod val="175000"/>
                  <a:alpha val="25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/>
            <p:cNvSpPr/>
            <p:nvPr/>
          </p:nvSpPr>
          <p:spPr>
            <a:xfrm>
              <a:off x="5456025" y="5275228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39700">
                <a:schemeClr val="accent4">
                  <a:satMod val="175000"/>
                  <a:alpha val="25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/>
            <p:nvPr/>
          </p:nvSpPr>
          <p:spPr>
            <a:xfrm>
              <a:off x="3397831" y="1639697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39700">
                <a:schemeClr val="accent4">
                  <a:satMod val="175000"/>
                  <a:alpha val="25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/>
            <p:nvPr/>
          </p:nvSpPr>
          <p:spPr>
            <a:xfrm>
              <a:off x="6485121" y="2247179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39700">
                <a:schemeClr val="accent4">
                  <a:satMod val="175000"/>
                  <a:alpha val="58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/>
            <p:nvPr/>
          </p:nvSpPr>
          <p:spPr>
            <a:xfrm>
              <a:off x="7518899" y="2849980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39700">
                <a:schemeClr val="accent4">
                  <a:satMod val="175000"/>
                  <a:alpha val="25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/>
            <p:nvPr/>
          </p:nvSpPr>
          <p:spPr>
            <a:xfrm>
              <a:off x="6485121" y="3457463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39700">
                <a:schemeClr val="accent4">
                  <a:satMod val="175000"/>
                  <a:alpha val="58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/>
            <p:nvPr/>
          </p:nvSpPr>
          <p:spPr>
            <a:xfrm>
              <a:off x="7518899" y="4060264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39700">
                <a:schemeClr val="accent4">
                  <a:satMod val="175000"/>
                  <a:alpha val="25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/>
            <p:nvPr/>
          </p:nvSpPr>
          <p:spPr>
            <a:xfrm>
              <a:off x="5456025" y="434094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39700">
                <a:schemeClr val="accent4">
                  <a:satMod val="175000"/>
                  <a:alpha val="25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육각형 36"/>
            <p:cNvSpPr/>
            <p:nvPr/>
          </p:nvSpPr>
          <p:spPr>
            <a:xfrm>
              <a:off x="6485121" y="1036895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39700">
                <a:schemeClr val="accent4">
                  <a:satMod val="175000"/>
                  <a:alpha val="25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/>
            <p:nvPr/>
          </p:nvSpPr>
          <p:spPr>
            <a:xfrm>
              <a:off x="7518899" y="1639697"/>
              <a:ext cx="1368195" cy="1179479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  <a:effectLst>
              <a:glow rad="139700">
                <a:schemeClr val="accent4">
                  <a:satMod val="175000"/>
                  <a:alpha val="25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육각형 38"/>
            <p:cNvSpPr/>
            <p:nvPr/>
          </p:nvSpPr>
          <p:spPr>
            <a:xfrm>
              <a:off x="8607428" y="3499982"/>
              <a:ext cx="1258694" cy="1085082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 w="31750">
              <a:solidFill>
                <a:srgbClr val="92D050"/>
              </a:solidFill>
            </a:ln>
            <a:effectLst>
              <a:glow rad="139700">
                <a:schemeClr val="accent4">
                  <a:satMod val="175000"/>
                  <a:alpha val="22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육각형 39"/>
            <p:cNvSpPr/>
            <p:nvPr/>
          </p:nvSpPr>
          <p:spPr>
            <a:xfrm>
              <a:off x="8607428" y="2302762"/>
              <a:ext cx="1258694" cy="1085082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 w="31750">
              <a:solidFill>
                <a:srgbClr val="92D050"/>
              </a:solidFill>
            </a:ln>
            <a:effectLst>
              <a:glow rad="139700">
                <a:schemeClr val="accent4">
                  <a:satMod val="175000"/>
                  <a:alpha val="22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육각형 40"/>
            <p:cNvSpPr/>
            <p:nvPr/>
          </p:nvSpPr>
          <p:spPr>
            <a:xfrm>
              <a:off x="9627352" y="2901372"/>
              <a:ext cx="1258694" cy="1085082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chemeClr val="bg2">
                <a:alpha val="50000"/>
              </a:schemeClr>
            </a:solidFill>
            <a:ln w="31750">
              <a:solidFill>
                <a:srgbClr val="92D050"/>
              </a:solidFill>
            </a:ln>
            <a:effectLst>
              <a:glow rad="139700">
                <a:schemeClr val="accent4">
                  <a:satMod val="175000"/>
                  <a:alpha val="22000"/>
                </a:schemeClr>
              </a:glow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9430992" y="3002356"/>
            <a:ext cx="1796064" cy="258055"/>
            <a:chOff x="8653322" y="2281945"/>
            <a:chExt cx="1796064" cy="258055"/>
          </a:xfrm>
        </p:grpSpPr>
        <p:sp>
          <p:nvSpPr>
            <p:cNvPr id="43" name="육각형 42"/>
            <p:cNvSpPr/>
            <p:nvPr/>
          </p:nvSpPr>
          <p:spPr>
            <a:xfrm>
              <a:off x="8653322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000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/>
            <p:nvPr/>
          </p:nvSpPr>
          <p:spPr>
            <a:xfrm>
              <a:off x="8952666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FFFF0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/>
            <p:nvPr/>
          </p:nvSpPr>
          <p:spPr>
            <a:xfrm>
              <a:off x="9252010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00B05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/>
            <p:nvPr/>
          </p:nvSpPr>
          <p:spPr>
            <a:xfrm>
              <a:off x="9551354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00B0F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/>
            <p:nvPr/>
          </p:nvSpPr>
          <p:spPr>
            <a:xfrm>
              <a:off x="9850698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002060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/>
            <p:nvPr/>
          </p:nvSpPr>
          <p:spPr>
            <a:xfrm>
              <a:off x="10150042" y="2281945"/>
              <a:ext cx="299344" cy="258055"/>
            </a:xfrm>
            <a:prstGeom prst="hexagon">
              <a:avLst>
                <a:gd name="adj" fmla="val 30059"/>
                <a:gd name="vf" fmla="val 115470"/>
              </a:avLst>
            </a:prstGeom>
            <a:solidFill>
              <a:srgbClr val="EC008C">
                <a:alpha val="50000"/>
              </a:srgbClr>
            </a:solidFill>
            <a:ln>
              <a:noFill/>
            </a:ln>
            <a:effectLst>
              <a:reflection endPos="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800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730</Words>
  <Application>Microsoft Office PowerPoint</Application>
  <PresentationFormat>와이드스크린</PresentationFormat>
  <Paragraphs>138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Color Pad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75</cp:revision>
  <dcterms:created xsi:type="dcterms:W3CDTF">2018-09-19T13:53:34Z</dcterms:created>
  <dcterms:modified xsi:type="dcterms:W3CDTF">2018-11-05T20:56:57Z</dcterms:modified>
</cp:coreProperties>
</file>