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media/media1.mp4" ContentType="video/mp4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845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libri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libri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libri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libri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 useTimings="0">
    <p:present/>
    <p:sldAll/>
    <p:penClr>
      <a:prstClr val="red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15968"/>
    <p:restoredTop sz="91956"/>
  </p:normalViewPr>
  <p:slideViewPr>
    <p:cSldViewPr snapToGrid="0">
      <p:cViewPr varScale="1">
        <p:scale>
          <a:sx n="66" d="100"/>
          <a:sy n="66" d="100"/>
        </p:scale>
        <p:origin x="84" y="816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738" y="54"/>
      </p:cViewPr>
    </p:cSldViewPr>
  </p:notes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anchor="t" anchorCtr="0"/>
          <a:lstStyle>
            <a:lvl1pPr eaLnBrk="1" hangingPunct="1">
              <a:defRPr sz="1200" smtClean="0">
                <a:ea typeface="굴림"/>
              </a:defRPr>
            </a:lvl1pPr>
          </a:lstStyle>
          <a:p>
            <a:pPr>
              <a:defRPr lang="ko-KR"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anchor="t" anchorCtr="0"/>
          <a:lstStyle>
            <a:lvl1pPr algn="r" eaLnBrk="1" hangingPunct="1">
              <a:defRPr sz="1200" smtClean="0">
                <a:ea typeface="굴림"/>
              </a:defRPr>
            </a:lvl1pPr>
          </a:lstStyle>
          <a:p>
            <a:pPr>
              <a:defRPr lang="ko-KR"/>
            </a:pPr>
            <a:fld id="{421F6001-A8BA-45C5-B427-00B867F5EDF7}" type="datetime1">
              <a:rPr lang="en-US" altLang="ko-KR"/>
              <a:pPr>
                <a:defRPr lang="ko-KR"/>
              </a:pPr>
              <a:t>12/12/2018</a:t>
            </a:fld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anchor="b" anchorCtr="0"/>
          <a:lstStyle>
            <a:lvl1pPr eaLnBrk="1" hangingPunct="1">
              <a:defRPr sz="1200" smtClean="0">
                <a:ea typeface="굴림"/>
              </a:defRPr>
            </a:lvl1pPr>
          </a:lstStyle>
          <a:p>
            <a:pPr>
              <a:defRPr lang="ko-KR"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anchor="b" anchorCtr="0"/>
          <a:lstStyle>
            <a:lvl1pPr algn="r" eaLnBrk="1" hangingPunct="1">
              <a:defRPr sz="1200" smtClean="0">
                <a:ea typeface="굴림"/>
              </a:defRPr>
            </a:lvl1pPr>
          </a:lstStyle>
          <a:p>
            <a:pPr>
              <a:defRPr lang="ko-KR"/>
            </a:pPr>
            <a:fld id="{6EDEF5EE-C336-49FF-A178-31A96953196C}" type="slidenum">
              <a:rPr lang="en-US" altLang="ko-KR"/>
              <a:pPr>
                <a:defRPr lang="ko-KR"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anchor="t" anchorCtr="0"/>
          <a:lstStyle>
            <a:lvl1pPr eaLnBrk="1" hangingPunct="1">
              <a:defRPr sz="1200" smtClean="0">
                <a:ea typeface="굴림"/>
              </a:defRPr>
            </a:lvl1pPr>
          </a:lstStyle>
          <a:p>
            <a:pPr>
              <a:defRPr lang="ko-KR"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anchor="t" anchorCtr="0"/>
          <a:lstStyle>
            <a:lvl1pPr algn="r" eaLnBrk="1" hangingPunct="1">
              <a:defRPr sz="1200" smtClean="0">
                <a:ea typeface="굴림"/>
              </a:defRPr>
            </a:lvl1pPr>
          </a:lstStyle>
          <a:p>
            <a:pPr>
              <a:defRPr lang="ko-KR"/>
            </a:pPr>
            <a:fld id="{2CCFA094-1CB1-4F51-940A-7A6576C564DC}" type="datetime1">
              <a:rPr lang="en-US" altLang="ko-KR"/>
              <a:pPr>
                <a:defRPr lang="ko-KR"/>
              </a:pPr>
              <a:t>12/12/2018</a:t>
            </a:fld>
            <a:endParaRPr lang="en-US" altLang="ko-KR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 lang="ko-KR" altLang="en-US"/>
            </a:pPr>
            <a:r>
              <a:rPr lang="en-US"/>
              <a:t>Second level</a:t>
            </a:r>
            <a:endParaRPr lang="en-US"/>
          </a:p>
          <a:p>
            <a:pPr lvl="2">
              <a:defRPr lang="ko-KR" altLang="en-US"/>
            </a:pPr>
            <a:r>
              <a:rPr lang="en-US"/>
              <a:t>Third level</a:t>
            </a:r>
            <a:endParaRPr lang="en-US"/>
          </a:p>
          <a:p>
            <a:pPr lvl="3">
              <a:defRPr lang="ko-KR" altLang="en-US"/>
            </a:pPr>
            <a:r>
              <a:rPr lang="en-US"/>
              <a:t>Fourth level</a:t>
            </a:r>
            <a:endParaRPr lang="en-US"/>
          </a:p>
          <a:p>
            <a:pPr lvl="4">
              <a:defRPr lang="ko-KR" altLang="en-US"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anchor="b" anchorCtr="0"/>
          <a:lstStyle>
            <a:lvl1pPr eaLnBrk="1" hangingPunct="1">
              <a:defRPr sz="1200" smtClean="0">
                <a:ea typeface="굴림"/>
              </a:defRPr>
            </a:lvl1pPr>
          </a:lstStyle>
          <a:p>
            <a:pPr>
              <a:defRPr lang="ko-KR"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anchor="b" anchorCtr="0"/>
          <a:lstStyle>
            <a:lvl1pPr algn="r" eaLnBrk="1" hangingPunct="1">
              <a:defRPr sz="1200" smtClean="0">
                <a:ea typeface="굴림"/>
              </a:defRPr>
            </a:lvl1pPr>
          </a:lstStyle>
          <a:p>
            <a:pPr>
              <a:defRPr lang="ko-KR"/>
            </a:pPr>
            <a:fld id="{8DE54711-234A-4093-AB43-5785E4386D71}" type="slidenum">
              <a:rPr lang="en-US" altLang="ko-KR"/>
              <a:pPr>
                <a:defRPr lang="ko-KR"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>
            <a:spLocks noEditPoints="1"/>
          </p:cNvSpPr>
          <p:nvPr userDrawn="1"/>
        </p:nvSpPr>
        <p:spPr bwMode="auto">
          <a:xfrm>
            <a:off x="5751513" y="6186488"/>
            <a:ext cx="319087" cy="320675"/>
          </a:xfrm>
          <a:custGeom>
            <a:avLst/>
            <a:gdLst>
              <a:gd name="T0" fmla="*/ 2147483646 w 176"/>
              <a:gd name="T1" fmla="*/ 0 h 176"/>
              <a:gd name="T2" fmla="*/ 0 w 176"/>
              <a:gd name="T3" fmla="*/ 2147483646 h 176"/>
              <a:gd name="T4" fmla="*/ 2147483646 w 176"/>
              <a:gd name="T5" fmla="*/ 2147483646 h 176"/>
              <a:gd name="T6" fmla="*/ 2147483646 w 176"/>
              <a:gd name="T7" fmla="*/ 2147483646 h 176"/>
              <a:gd name="T8" fmla="*/ 2147483646 w 176"/>
              <a:gd name="T9" fmla="*/ 0 h 176"/>
              <a:gd name="T10" fmla="*/ 2147483646 w 176"/>
              <a:gd name="T11" fmla="*/ 2147483646 h 176"/>
              <a:gd name="T12" fmla="*/ 2147483646 w 176"/>
              <a:gd name="T13" fmla="*/ 2147483646 h 176"/>
              <a:gd name="T14" fmla="*/ 2147483646 w 176"/>
              <a:gd name="T15" fmla="*/ 2147483646 h 176"/>
              <a:gd name="T16" fmla="*/ 2147483646 w 176"/>
              <a:gd name="T17" fmla="*/ 2147483646 h 176"/>
              <a:gd name="T18" fmla="*/ 2147483646 w 176"/>
              <a:gd name="T19" fmla="*/ 2147483646 h 176"/>
              <a:gd name="T20" fmla="*/ 2147483646 w 176"/>
              <a:gd name="T21" fmla="*/ 2147483646 h 176"/>
              <a:gd name="T22" fmla="*/ 2147483646 w 176"/>
              <a:gd name="T23" fmla="*/ 2147483646 h 176"/>
              <a:gd name="T24" fmla="*/ 2147483646 w 176"/>
              <a:gd name="T25" fmla="*/ 2147483646 h 176"/>
              <a:gd name="T26" fmla="*/ 2147483646 w 176"/>
              <a:gd name="T27" fmla="*/ 2147483646 h 176"/>
              <a:gd name="T28" fmla="*/ 2147483646 w 176"/>
              <a:gd name="T29" fmla="*/ 2147483646 h 176"/>
              <a:gd name="T30" fmla="*/ 2147483646 w 176"/>
              <a:gd name="T31" fmla="*/ 2147483646 h 176"/>
              <a:gd name="T32" fmla="*/ 2147483646 w 176"/>
              <a:gd name="T33" fmla="*/ 2147483646 h 176"/>
              <a:gd name="T34" fmla="*/ 2147483646 w 176"/>
              <a:gd name="T35" fmla="*/ 2147483646 h 176"/>
              <a:gd name="T36" fmla="*/ 2147483646 w 176"/>
              <a:gd name="T37" fmla="*/ 2147483646 h 176"/>
              <a:gd name="T38" fmla="*/ 2147483646 w 176"/>
              <a:gd name="T39" fmla="*/ 2147483646 h 176"/>
              <a:gd name="T40" fmla="*/ 2147483646 w 176"/>
              <a:gd name="T41" fmla="*/ 2147483646 h 176"/>
              <a:gd name="T42" fmla="*/ 2147483646 w 176"/>
              <a:gd name="T43" fmla="*/ 2147483646 h 176"/>
              <a:gd name="T44" fmla="*/ 2147483646 w 176"/>
              <a:gd name="T45" fmla="*/ 2147483646 h 17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176" h="176"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close/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close/>
                <a:moveTo>
                  <a:pt x="132" y="72"/>
                </a:moveTo>
                <a:cubicBezTo>
                  <a:pt x="131" y="72"/>
                  <a:pt x="130" y="72"/>
                  <a:pt x="129" y="73"/>
                </a:cubicBezTo>
                <a:cubicBezTo>
                  <a:pt x="88" y="111"/>
                  <a:pt x="88" y="111"/>
                  <a:pt x="88" y="111"/>
                </a:cubicBezTo>
                <a:cubicBezTo>
                  <a:pt x="47" y="73"/>
                  <a:pt x="47" y="73"/>
                  <a:pt x="47" y="73"/>
                </a:cubicBezTo>
                <a:cubicBezTo>
                  <a:pt x="46" y="72"/>
                  <a:pt x="45" y="72"/>
                  <a:pt x="44" y="72"/>
                </a:cubicBezTo>
                <a:cubicBezTo>
                  <a:pt x="42" y="72"/>
                  <a:pt x="40" y="74"/>
                  <a:pt x="40" y="76"/>
                </a:cubicBezTo>
                <a:cubicBezTo>
                  <a:pt x="40" y="77"/>
                  <a:pt x="40" y="78"/>
                  <a:pt x="41" y="79"/>
                </a:cubicBezTo>
                <a:cubicBezTo>
                  <a:pt x="85" y="119"/>
                  <a:pt x="85" y="119"/>
                  <a:pt x="85" y="119"/>
                </a:cubicBezTo>
                <a:cubicBezTo>
                  <a:pt x="86" y="120"/>
                  <a:pt x="87" y="120"/>
                  <a:pt x="88" y="120"/>
                </a:cubicBezTo>
                <a:cubicBezTo>
                  <a:pt x="89" y="120"/>
                  <a:pt x="90" y="120"/>
                  <a:pt x="91" y="119"/>
                </a:cubicBezTo>
                <a:cubicBezTo>
                  <a:pt x="135" y="79"/>
                  <a:pt x="135" y="79"/>
                  <a:pt x="135" y="79"/>
                </a:cubicBezTo>
                <a:cubicBezTo>
                  <a:pt x="136" y="78"/>
                  <a:pt x="136" y="77"/>
                  <a:pt x="136" y="76"/>
                </a:cubicBezTo>
                <a:cubicBezTo>
                  <a:pt x="136" y="74"/>
                  <a:pt x="134" y="72"/>
                  <a:pt x="132" y="7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Freeform 7"/>
          <p:cNvSpPr>
            <a:spLocks noEditPoints="1"/>
          </p:cNvSpPr>
          <p:nvPr userDrawn="1"/>
        </p:nvSpPr>
        <p:spPr bwMode="auto">
          <a:xfrm>
            <a:off x="6129338" y="6186488"/>
            <a:ext cx="320675" cy="320675"/>
          </a:xfrm>
          <a:custGeom>
            <a:avLst/>
            <a:gdLst>
              <a:gd name="T0" fmla="*/ 2147483646 w 176"/>
              <a:gd name="T1" fmla="*/ 2147483646 h 176"/>
              <a:gd name="T2" fmla="*/ 2147483646 w 176"/>
              <a:gd name="T3" fmla="*/ 2147483646 h 176"/>
              <a:gd name="T4" fmla="*/ 2147483646 w 176"/>
              <a:gd name="T5" fmla="*/ 2147483646 h 176"/>
              <a:gd name="T6" fmla="*/ 2147483646 w 176"/>
              <a:gd name="T7" fmla="*/ 2147483646 h 176"/>
              <a:gd name="T8" fmla="*/ 2147483646 w 176"/>
              <a:gd name="T9" fmla="*/ 2147483646 h 176"/>
              <a:gd name="T10" fmla="*/ 2147483646 w 176"/>
              <a:gd name="T11" fmla="*/ 2147483646 h 176"/>
              <a:gd name="T12" fmla="*/ 2147483646 w 176"/>
              <a:gd name="T13" fmla="*/ 2147483646 h 176"/>
              <a:gd name="T14" fmla="*/ 2147483646 w 176"/>
              <a:gd name="T15" fmla="*/ 2147483646 h 176"/>
              <a:gd name="T16" fmla="*/ 2147483646 w 176"/>
              <a:gd name="T17" fmla="*/ 2147483646 h 176"/>
              <a:gd name="T18" fmla="*/ 2147483646 w 176"/>
              <a:gd name="T19" fmla="*/ 2147483646 h 176"/>
              <a:gd name="T20" fmla="*/ 2147483646 w 176"/>
              <a:gd name="T21" fmla="*/ 2147483646 h 176"/>
              <a:gd name="T22" fmla="*/ 2147483646 w 176"/>
              <a:gd name="T23" fmla="*/ 2147483646 h 176"/>
              <a:gd name="T24" fmla="*/ 2147483646 w 176"/>
              <a:gd name="T25" fmla="*/ 2147483646 h 176"/>
              <a:gd name="T26" fmla="*/ 2147483646 w 176"/>
              <a:gd name="T27" fmla="*/ 0 h 176"/>
              <a:gd name="T28" fmla="*/ 0 w 176"/>
              <a:gd name="T29" fmla="*/ 2147483646 h 176"/>
              <a:gd name="T30" fmla="*/ 2147483646 w 176"/>
              <a:gd name="T31" fmla="*/ 2147483646 h 176"/>
              <a:gd name="T32" fmla="*/ 2147483646 w 176"/>
              <a:gd name="T33" fmla="*/ 2147483646 h 176"/>
              <a:gd name="T34" fmla="*/ 2147483646 w 176"/>
              <a:gd name="T35" fmla="*/ 0 h 176"/>
              <a:gd name="T36" fmla="*/ 2147483646 w 176"/>
              <a:gd name="T37" fmla="*/ 2147483646 h 176"/>
              <a:gd name="T38" fmla="*/ 2147483646 w 176"/>
              <a:gd name="T39" fmla="*/ 2147483646 h 176"/>
              <a:gd name="T40" fmla="*/ 2147483646 w 176"/>
              <a:gd name="T41" fmla="*/ 2147483646 h 176"/>
              <a:gd name="T42" fmla="*/ 2147483646 w 176"/>
              <a:gd name="T43" fmla="*/ 2147483646 h 176"/>
              <a:gd name="T44" fmla="*/ 2147483646 w 176"/>
              <a:gd name="T45" fmla="*/ 2147483646 h 17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176" h="176">
                <a:moveTo>
                  <a:pt x="91" y="57"/>
                </a:moveTo>
                <a:cubicBezTo>
                  <a:pt x="90" y="56"/>
                  <a:pt x="89" y="56"/>
                  <a:pt x="88" y="56"/>
                </a:cubicBezTo>
                <a:cubicBezTo>
                  <a:pt x="87" y="56"/>
                  <a:pt x="86" y="56"/>
                  <a:pt x="85" y="57"/>
                </a:cubicBezTo>
                <a:cubicBezTo>
                  <a:pt x="41" y="97"/>
                  <a:pt x="41" y="97"/>
                  <a:pt x="41" y="97"/>
                </a:cubicBezTo>
                <a:cubicBezTo>
                  <a:pt x="40" y="98"/>
                  <a:pt x="40" y="99"/>
                  <a:pt x="40" y="100"/>
                </a:cubicBezTo>
                <a:cubicBezTo>
                  <a:pt x="40" y="102"/>
                  <a:pt x="42" y="104"/>
                  <a:pt x="44" y="104"/>
                </a:cubicBezTo>
                <a:cubicBezTo>
                  <a:pt x="45" y="104"/>
                  <a:pt x="46" y="104"/>
                  <a:pt x="47" y="103"/>
                </a:cubicBezTo>
                <a:cubicBezTo>
                  <a:pt x="88" y="65"/>
                  <a:pt x="88" y="65"/>
                  <a:pt x="88" y="65"/>
                </a:cubicBezTo>
                <a:cubicBezTo>
                  <a:pt x="129" y="103"/>
                  <a:pt x="129" y="103"/>
                  <a:pt x="129" y="103"/>
                </a:cubicBezTo>
                <a:cubicBezTo>
                  <a:pt x="130" y="104"/>
                  <a:pt x="131" y="104"/>
                  <a:pt x="132" y="104"/>
                </a:cubicBezTo>
                <a:cubicBezTo>
                  <a:pt x="134" y="104"/>
                  <a:pt x="136" y="102"/>
                  <a:pt x="136" y="100"/>
                </a:cubicBezTo>
                <a:cubicBezTo>
                  <a:pt x="136" y="99"/>
                  <a:pt x="136" y="98"/>
                  <a:pt x="135" y="97"/>
                </a:cubicBezTo>
                <a:lnTo>
                  <a:pt x="91" y="57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close/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F0CE778-592A-4F6F-BAD7-AEEE56F8A87E}" type="datetimeFigureOut">
              <a:rPr lang="en-US" altLang="ko-KR"/>
              <a:pPr>
                <a:defRPr/>
              </a:pPr>
              <a:t>12/6/2018</a:t>
            </a:fld>
            <a:endParaRPr lang="en-US" altLang="ko-KR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267527D-2FFF-4F19-9228-55100C9D37F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318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485C5C-7E61-4440-9F0B-3AE6A1B42BC5}" type="datetimeFigureOut">
              <a:rPr lang="en-US" altLang="ko-KR"/>
              <a:pPr>
                <a:defRPr/>
              </a:pPr>
              <a:t>12/6/2018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3CBF39-375D-4B5E-98BE-4CC5DFB414D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1441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CDF4F-D4C5-4F31-9E63-4BBD059E8D7B}" type="datetimeFigureOut">
              <a:rPr lang="en-US" altLang="ko-KR"/>
              <a:pPr>
                <a:defRPr/>
              </a:pPr>
              <a:t>12/6/2018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3A156C-57C5-46B7-B1AC-1E9B720B9A7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2501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20046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6"/>
          <p:cNvCxnSpPr/>
          <p:nvPr userDrawn="1"/>
        </p:nvCxnSpPr>
        <p:spPr>
          <a:xfrm>
            <a:off x="10972800" y="0"/>
            <a:ext cx="0" cy="6651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0914063" y="331788"/>
            <a:ext cx="731837" cy="366712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fld id="{443B1BC3-2722-45C4-A15A-B77E9307D4D5}" type="slidenum">
              <a:rPr lang="en-US" altLang="ko-KR" sz="1000" b="1" smtClean="0">
                <a:latin typeface="Source Sans Pro" pitchFamily="34" charset="0"/>
                <a:ea typeface="굴림" panose="020B0600000101010101" pitchFamily="50" charset="-127"/>
                <a:cs typeface="Roboto" pitchFamily="2" charset="0"/>
              </a:rPr>
              <a:pPr algn="ctr" eaLnBrk="1" hangingPunct="1">
                <a:defRPr/>
              </a:pPr>
              <a:t>‹#›</a:t>
            </a:fld>
            <a:endParaRPr lang="en-US" altLang="ko-KR" sz="1000" b="1" smtClean="0">
              <a:latin typeface="Source Sans Pro" pitchFamily="34" charset="0"/>
              <a:ea typeface="굴림" panose="020B0600000101010101" pitchFamily="50" charset="-127"/>
              <a:cs typeface="Roboto" pitchFamily="2" charset="0"/>
            </a:endParaRPr>
          </a:p>
        </p:txBody>
      </p:sp>
      <p:sp>
        <p:nvSpPr>
          <p:cNvPr id="8" name="Freeform 8"/>
          <p:cNvSpPr>
            <a:spLocks noEditPoints="1"/>
          </p:cNvSpPr>
          <p:nvPr userDrawn="1"/>
        </p:nvSpPr>
        <p:spPr bwMode="auto">
          <a:xfrm>
            <a:off x="598488" y="555625"/>
            <a:ext cx="274637" cy="273050"/>
          </a:xfrm>
          <a:custGeom>
            <a:avLst/>
            <a:gdLst>
              <a:gd name="T0" fmla="*/ 2147483646 w 176"/>
              <a:gd name="T1" fmla="*/ 0 h 176"/>
              <a:gd name="T2" fmla="*/ 0 w 176"/>
              <a:gd name="T3" fmla="*/ 2147483646 h 176"/>
              <a:gd name="T4" fmla="*/ 2147483646 w 176"/>
              <a:gd name="T5" fmla="*/ 2147483646 h 176"/>
              <a:gd name="T6" fmla="*/ 2147483646 w 176"/>
              <a:gd name="T7" fmla="*/ 2147483646 h 176"/>
              <a:gd name="T8" fmla="*/ 2147483646 w 176"/>
              <a:gd name="T9" fmla="*/ 0 h 176"/>
              <a:gd name="T10" fmla="*/ 2147483646 w 176"/>
              <a:gd name="T11" fmla="*/ 2147483646 h 176"/>
              <a:gd name="T12" fmla="*/ 2147483646 w 176"/>
              <a:gd name="T13" fmla="*/ 2147483646 h 176"/>
              <a:gd name="T14" fmla="*/ 2147483646 w 176"/>
              <a:gd name="T15" fmla="*/ 2147483646 h 176"/>
              <a:gd name="T16" fmla="*/ 2147483646 w 176"/>
              <a:gd name="T17" fmla="*/ 2147483646 h 176"/>
              <a:gd name="T18" fmla="*/ 2147483646 w 176"/>
              <a:gd name="T19" fmla="*/ 2147483646 h 176"/>
              <a:gd name="T20" fmla="*/ 2147483646 w 176"/>
              <a:gd name="T21" fmla="*/ 2147483646 h 176"/>
              <a:gd name="T22" fmla="*/ 2147483646 w 176"/>
              <a:gd name="T23" fmla="*/ 2147483646 h 176"/>
              <a:gd name="T24" fmla="*/ 2147483646 w 176"/>
              <a:gd name="T25" fmla="*/ 2147483646 h 176"/>
              <a:gd name="T26" fmla="*/ 2147483646 w 176"/>
              <a:gd name="T27" fmla="*/ 2147483646 h 176"/>
              <a:gd name="T28" fmla="*/ 2147483646 w 176"/>
              <a:gd name="T29" fmla="*/ 2147483646 h 176"/>
              <a:gd name="T30" fmla="*/ 2147483646 w 176"/>
              <a:gd name="T31" fmla="*/ 2147483646 h 176"/>
              <a:gd name="T32" fmla="*/ 2147483646 w 176"/>
              <a:gd name="T33" fmla="*/ 2147483646 h 176"/>
              <a:gd name="T34" fmla="*/ 2147483646 w 176"/>
              <a:gd name="T35" fmla="*/ 2147483646 h 176"/>
              <a:gd name="T36" fmla="*/ 2147483646 w 176"/>
              <a:gd name="T37" fmla="*/ 2147483646 h 176"/>
              <a:gd name="T38" fmla="*/ 2147483646 w 176"/>
              <a:gd name="T39" fmla="*/ 2147483646 h 176"/>
              <a:gd name="T40" fmla="*/ 2147483646 w 176"/>
              <a:gd name="T41" fmla="*/ 2147483646 h 176"/>
              <a:gd name="T42" fmla="*/ 2147483646 w 176"/>
              <a:gd name="T43" fmla="*/ 2147483646 h 176"/>
              <a:gd name="T44" fmla="*/ 2147483646 w 176"/>
              <a:gd name="T45" fmla="*/ 2147483646 h 17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176" h="176"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close/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close/>
                <a:moveTo>
                  <a:pt x="132" y="72"/>
                </a:moveTo>
                <a:cubicBezTo>
                  <a:pt x="131" y="72"/>
                  <a:pt x="130" y="72"/>
                  <a:pt x="129" y="73"/>
                </a:cubicBezTo>
                <a:cubicBezTo>
                  <a:pt x="88" y="111"/>
                  <a:pt x="88" y="111"/>
                  <a:pt x="88" y="111"/>
                </a:cubicBezTo>
                <a:cubicBezTo>
                  <a:pt x="47" y="73"/>
                  <a:pt x="47" y="73"/>
                  <a:pt x="47" y="73"/>
                </a:cubicBezTo>
                <a:cubicBezTo>
                  <a:pt x="46" y="72"/>
                  <a:pt x="45" y="72"/>
                  <a:pt x="44" y="72"/>
                </a:cubicBezTo>
                <a:cubicBezTo>
                  <a:pt x="42" y="72"/>
                  <a:pt x="40" y="74"/>
                  <a:pt x="40" y="76"/>
                </a:cubicBezTo>
                <a:cubicBezTo>
                  <a:pt x="40" y="77"/>
                  <a:pt x="40" y="78"/>
                  <a:pt x="41" y="79"/>
                </a:cubicBezTo>
                <a:cubicBezTo>
                  <a:pt x="85" y="119"/>
                  <a:pt x="85" y="119"/>
                  <a:pt x="85" y="119"/>
                </a:cubicBezTo>
                <a:cubicBezTo>
                  <a:pt x="86" y="120"/>
                  <a:pt x="87" y="120"/>
                  <a:pt x="88" y="120"/>
                </a:cubicBezTo>
                <a:cubicBezTo>
                  <a:pt x="89" y="120"/>
                  <a:pt x="90" y="120"/>
                  <a:pt x="91" y="119"/>
                </a:cubicBezTo>
                <a:cubicBezTo>
                  <a:pt x="135" y="79"/>
                  <a:pt x="135" y="79"/>
                  <a:pt x="135" y="79"/>
                </a:cubicBezTo>
                <a:cubicBezTo>
                  <a:pt x="136" y="78"/>
                  <a:pt x="136" y="77"/>
                  <a:pt x="136" y="76"/>
                </a:cubicBezTo>
                <a:cubicBezTo>
                  <a:pt x="136" y="74"/>
                  <a:pt x="134" y="72"/>
                  <a:pt x="132" y="7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Freeform 9"/>
          <p:cNvSpPr>
            <a:spLocks noEditPoints="1"/>
          </p:cNvSpPr>
          <p:nvPr userDrawn="1"/>
        </p:nvSpPr>
        <p:spPr bwMode="auto">
          <a:xfrm>
            <a:off x="914400" y="555625"/>
            <a:ext cx="274638" cy="273050"/>
          </a:xfrm>
          <a:custGeom>
            <a:avLst/>
            <a:gdLst>
              <a:gd name="T0" fmla="*/ 2147483646 w 176"/>
              <a:gd name="T1" fmla="*/ 2147483646 h 176"/>
              <a:gd name="T2" fmla="*/ 2147483646 w 176"/>
              <a:gd name="T3" fmla="*/ 2147483646 h 176"/>
              <a:gd name="T4" fmla="*/ 2147483646 w 176"/>
              <a:gd name="T5" fmla="*/ 2147483646 h 176"/>
              <a:gd name="T6" fmla="*/ 2147483646 w 176"/>
              <a:gd name="T7" fmla="*/ 2147483646 h 176"/>
              <a:gd name="T8" fmla="*/ 2147483646 w 176"/>
              <a:gd name="T9" fmla="*/ 2147483646 h 176"/>
              <a:gd name="T10" fmla="*/ 2147483646 w 176"/>
              <a:gd name="T11" fmla="*/ 2147483646 h 176"/>
              <a:gd name="T12" fmla="*/ 2147483646 w 176"/>
              <a:gd name="T13" fmla="*/ 2147483646 h 176"/>
              <a:gd name="T14" fmla="*/ 2147483646 w 176"/>
              <a:gd name="T15" fmla="*/ 2147483646 h 176"/>
              <a:gd name="T16" fmla="*/ 2147483646 w 176"/>
              <a:gd name="T17" fmla="*/ 2147483646 h 176"/>
              <a:gd name="T18" fmla="*/ 2147483646 w 176"/>
              <a:gd name="T19" fmla="*/ 2147483646 h 176"/>
              <a:gd name="T20" fmla="*/ 2147483646 w 176"/>
              <a:gd name="T21" fmla="*/ 2147483646 h 176"/>
              <a:gd name="T22" fmla="*/ 2147483646 w 176"/>
              <a:gd name="T23" fmla="*/ 2147483646 h 176"/>
              <a:gd name="T24" fmla="*/ 2147483646 w 176"/>
              <a:gd name="T25" fmla="*/ 2147483646 h 176"/>
              <a:gd name="T26" fmla="*/ 2147483646 w 176"/>
              <a:gd name="T27" fmla="*/ 0 h 176"/>
              <a:gd name="T28" fmla="*/ 0 w 176"/>
              <a:gd name="T29" fmla="*/ 2147483646 h 176"/>
              <a:gd name="T30" fmla="*/ 2147483646 w 176"/>
              <a:gd name="T31" fmla="*/ 2147483646 h 176"/>
              <a:gd name="T32" fmla="*/ 2147483646 w 176"/>
              <a:gd name="T33" fmla="*/ 2147483646 h 176"/>
              <a:gd name="T34" fmla="*/ 2147483646 w 176"/>
              <a:gd name="T35" fmla="*/ 0 h 176"/>
              <a:gd name="T36" fmla="*/ 2147483646 w 176"/>
              <a:gd name="T37" fmla="*/ 2147483646 h 176"/>
              <a:gd name="T38" fmla="*/ 2147483646 w 176"/>
              <a:gd name="T39" fmla="*/ 2147483646 h 176"/>
              <a:gd name="T40" fmla="*/ 2147483646 w 176"/>
              <a:gd name="T41" fmla="*/ 2147483646 h 176"/>
              <a:gd name="T42" fmla="*/ 2147483646 w 176"/>
              <a:gd name="T43" fmla="*/ 2147483646 h 176"/>
              <a:gd name="T44" fmla="*/ 2147483646 w 176"/>
              <a:gd name="T45" fmla="*/ 2147483646 h 17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176" h="176">
                <a:moveTo>
                  <a:pt x="91" y="57"/>
                </a:moveTo>
                <a:cubicBezTo>
                  <a:pt x="90" y="56"/>
                  <a:pt x="89" y="56"/>
                  <a:pt x="88" y="56"/>
                </a:cubicBezTo>
                <a:cubicBezTo>
                  <a:pt x="87" y="56"/>
                  <a:pt x="86" y="56"/>
                  <a:pt x="85" y="57"/>
                </a:cubicBezTo>
                <a:cubicBezTo>
                  <a:pt x="41" y="97"/>
                  <a:pt x="41" y="97"/>
                  <a:pt x="41" y="97"/>
                </a:cubicBezTo>
                <a:cubicBezTo>
                  <a:pt x="40" y="98"/>
                  <a:pt x="40" y="99"/>
                  <a:pt x="40" y="100"/>
                </a:cubicBezTo>
                <a:cubicBezTo>
                  <a:pt x="40" y="102"/>
                  <a:pt x="42" y="104"/>
                  <a:pt x="44" y="104"/>
                </a:cubicBezTo>
                <a:cubicBezTo>
                  <a:pt x="45" y="104"/>
                  <a:pt x="46" y="104"/>
                  <a:pt x="47" y="103"/>
                </a:cubicBezTo>
                <a:cubicBezTo>
                  <a:pt x="88" y="65"/>
                  <a:pt x="88" y="65"/>
                  <a:pt x="88" y="65"/>
                </a:cubicBezTo>
                <a:cubicBezTo>
                  <a:pt x="129" y="103"/>
                  <a:pt x="129" y="103"/>
                  <a:pt x="129" y="103"/>
                </a:cubicBezTo>
                <a:cubicBezTo>
                  <a:pt x="130" y="104"/>
                  <a:pt x="131" y="104"/>
                  <a:pt x="132" y="104"/>
                </a:cubicBezTo>
                <a:cubicBezTo>
                  <a:pt x="134" y="104"/>
                  <a:pt x="136" y="102"/>
                  <a:pt x="136" y="100"/>
                </a:cubicBezTo>
                <a:cubicBezTo>
                  <a:pt x="136" y="99"/>
                  <a:pt x="136" y="98"/>
                  <a:pt x="135" y="97"/>
                </a:cubicBezTo>
                <a:lnTo>
                  <a:pt x="91" y="57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close/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001688" y="1604355"/>
            <a:ext cx="3200400" cy="3200400"/>
          </a:xfrm>
          <a:prstGeom prst="flowChartDecision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-349755" y="4356022"/>
            <a:ext cx="3200400" cy="3200400"/>
          </a:xfrm>
          <a:prstGeom prst="flowChartDecision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326949" y="2692553"/>
            <a:ext cx="3200400" cy="3200400"/>
          </a:xfrm>
          <a:prstGeom prst="flowChartDecision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2309082" y="5124488"/>
            <a:ext cx="3200400" cy="3200400"/>
          </a:xfrm>
          <a:prstGeom prst="flowChartDecision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0340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 animBg="1"/>
      <p:bldP spid="9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elcome_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6"/>
          <p:cNvCxnSpPr/>
          <p:nvPr userDrawn="1"/>
        </p:nvCxnSpPr>
        <p:spPr>
          <a:xfrm>
            <a:off x="10972800" y="0"/>
            <a:ext cx="0" cy="6651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10914063" y="331788"/>
            <a:ext cx="731837" cy="366712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fld id="{5CD45ADA-8F51-4D4F-B35B-C79877A0A604}" type="slidenum">
              <a:rPr lang="en-US" altLang="ko-KR" sz="1000" b="1" smtClean="0">
                <a:latin typeface="Source Sans Pro" pitchFamily="34" charset="0"/>
                <a:ea typeface="굴림" panose="020B0600000101010101" pitchFamily="50" charset="-127"/>
                <a:cs typeface="Roboto" pitchFamily="2" charset="0"/>
              </a:rPr>
              <a:pPr algn="ctr" eaLnBrk="1" hangingPunct="1">
                <a:defRPr/>
              </a:pPr>
              <a:t>‹#›</a:t>
            </a:fld>
            <a:endParaRPr lang="en-US" altLang="ko-KR" sz="1000" b="1" smtClean="0">
              <a:latin typeface="Source Sans Pro" pitchFamily="34" charset="0"/>
              <a:ea typeface="굴림" panose="020B0600000101010101" pitchFamily="50" charset="-127"/>
              <a:cs typeface="Roboto" pitchFamily="2" charset="0"/>
            </a:endParaRPr>
          </a:p>
        </p:txBody>
      </p:sp>
      <p:sp>
        <p:nvSpPr>
          <p:cNvPr id="4" name="Freeform 8"/>
          <p:cNvSpPr>
            <a:spLocks noEditPoints="1"/>
          </p:cNvSpPr>
          <p:nvPr userDrawn="1"/>
        </p:nvSpPr>
        <p:spPr bwMode="auto">
          <a:xfrm>
            <a:off x="598488" y="555625"/>
            <a:ext cx="274637" cy="273050"/>
          </a:xfrm>
          <a:custGeom>
            <a:avLst/>
            <a:gdLst>
              <a:gd name="T0" fmla="*/ 2147483646 w 176"/>
              <a:gd name="T1" fmla="*/ 0 h 176"/>
              <a:gd name="T2" fmla="*/ 0 w 176"/>
              <a:gd name="T3" fmla="*/ 2147483646 h 176"/>
              <a:gd name="T4" fmla="*/ 2147483646 w 176"/>
              <a:gd name="T5" fmla="*/ 2147483646 h 176"/>
              <a:gd name="T6" fmla="*/ 2147483646 w 176"/>
              <a:gd name="T7" fmla="*/ 2147483646 h 176"/>
              <a:gd name="T8" fmla="*/ 2147483646 w 176"/>
              <a:gd name="T9" fmla="*/ 0 h 176"/>
              <a:gd name="T10" fmla="*/ 2147483646 w 176"/>
              <a:gd name="T11" fmla="*/ 2147483646 h 176"/>
              <a:gd name="T12" fmla="*/ 2147483646 w 176"/>
              <a:gd name="T13" fmla="*/ 2147483646 h 176"/>
              <a:gd name="T14" fmla="*/ 2147483646 w 176"/>
              <a:gd name="T15" fmla="*/ 2147483646 h 176"/>
              <a:gd name="T16" fmla="*/ 2147483646 w 176"/>
              <a:gd name="T17" fmla="*/ 2147483646 h 176"/>
              <a:gd name="T18" fmla="*/ 2147483646 w 176"/>
              <a:gd name="T19" fmla="*/ 2147483646 h 176"/>
              <a:gd name="T20" fmla="*/ 2147483646 w 176"/>
              <a:gd name="T21" fmla="*/ 2147483646 h 176"/>
              <a:gd name="T22" fmla="*/ 2147483646 w 176"/>
              <a:gd name="T23" fmla="*/ 2147483646 h 176"/>
              <a:gd name="T24" fmla="*/ 2147483646 w 176"/>
              <a:gd name="T25" fmla="*/ 2147483646 h 176"/>
              <a:gd name="T26" fmla="*/ 2147483646 w 176"/>
              <a:gd name="T27" fmla="*/ 2147483646 h 176"/>
              <a:gd name="T28" fmla="*/ 2147483646 w 176"/>
              <a:gd name="T29" fmla="*/ 2147483646 h 176"/>
              <a:gd name="T30" fmla="*/ 2147483646 w 176"/>
              <a:gd name="T31" fmla="*/ 2147483646 h 176"/>
              <a:gd name="T32" fmla="*/ 2147483646 w 176"/>
              <a:gd name="T33" fmla="*/ 2147483646 h 176"/>
              <a:gd name="T34" fmla="*/ 2147483646 w 176"/>
              <a:gd name="T35" fmla="*/ 2147483646 h 176"/>
              <a:gd name="T36" fmla="*/ 2147483646 w 176"/>
              <a:gd name="T37" fmla="*/ 2147483646 h 176"/>
              <a:gd name="T38" fmla="*/ 2147483646 w 176"/>
              <a:gd name="T39" fmla="*/ 2147483646 h 176"/>
              <a:gd name="T40" fmla="*/ 2147483646 w 176"/>
              <a:gd name="T41" fmla="*/ 2147483646 h 176"/>
              <a:gd name="T42" fmla="*/ 2147483646 w 176"/>
              <a:gd name="T43" fmla="*/ 2147483646 h 176"/>
              <a:gd name="T44" fmla="*/ 2147483646 w 176"/>
              <a:gd name="T45" fmla="*/ 2147483646 h 17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176" h="176"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close/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close/>
                <a:moveTo>
                  <a:pt x="132" y="72"/>
                </a:moveTo>
                <a:cubicBezTo>
                  <a:pt x="131" y="72"/>
                  <a:pt x="130" y="72"/>
                  <a:pt x="129" y="73"/>
                </a:cubicBezTo>
                <a:cubicBezTo>
                  <a:pt x="88" y="111"/>
                  <a:pt x="88" y="111"/>
                  <a:pt x="88" y="111"/>
                </a:cubicBezTo>
                <a:cubicBezTo>
                  <a:pt x="47" y="73"/>
                  <a:pt x="47" y="73"/>
                  <a:pt x="47" y="73"/>
                </a:cubicBezTo>
                <a:cubicBezTo>
                  <a:pt x="46" y="72"/>
                  <a:pt x="45" y="72"/>
                  <a:pt x="44" y="72"/>
                </a:cubicBezTo>
                <a:cubicBezTo>
                  <a:pt x="42" y="72"/>
                  <a:pt x="40" y="74"/>
                  <a:pt x="40" y="76"/>
                </a:cubicBezTo>
                <a:cubicBezTo>
                  <a:pt x="40" y="77"/>
                  <a:pt x="40" y="78"/>
                  <a:pt x="41" y="79"/>
                </a:cubicBezTo>
                <a:cubicBezTo>
                  <a:pt x="85" y="119"/>
                  <a:pt x="85" y="119"/>
                  <a:pt x="85" y="119"/>
                </a:cubicBezTo>
                <a:cubicBezTo>
                  <a:pt x="86" y="120"/>
                  <a:pt x="87" y="120"/>
                  <a:pt x="88" y="120"/>
                </a:cubicBezTo>
                <a:cubicBezTo>
                  <a:pt x="89" y="120"/>
                  <a:pt x="90" y="120"/>
                  <a:pt x="91" y="119"/>
                </a:cubicBezTo>
                <a:cubicBezTo>
                  <a:pt x="135" y="79"/>
                  <a:pt x="135" y="79"/>
                  <a:pt x="135" y="79"/>
                </a:cubicBezTo>
                <a:cubicBezTo>
                  <a:pt x="136" y="78"/>
                  <a:pt x="136" y="77"/>
                  <a:pt x="136" y="76"/>
                </a:cubicBezTo>
                <a:cubicBezTo>
                  <a:pt x="136" y="74"/>
                  <a:pt x="134" y="72"/>
                  <a:pt x="132" y="7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Freeform 9"/>
          <p:cNvSpPr>
            <a:spLocks noEditPoints="1"/>
          </p:cNvSpPr>
          <p:nvPr userDrawn="1"/>
        </p:nvSpPr>
        <p:spPr bwMode="auto">
          <a:xfrm>
            <a:off x="914400" y="555625"/>
            <a:ext cx="274638" cy="273050"/>
          </a:xfrm>
          <a:custGeom>
            <a:avLst/>
            <a:gdLst>
              <a:gd name="T0" fmla="*/ 2147483646 w 176"/>
              <a:gd name="T1" fmla="*/ 2147483646 h 176"/>
              <a:gd name="T2" fmla="*/ 2147483646 w 176"/>
              <a:gd name="T3" fmla="*/ 2147483646 h 176"/>
              <a:gd name="T4" fmla="*/ 2147483646 w 176"/>
              <a:gd name="T5" fmla="*/ 2147483646 h 176"/>
              <a:gd name="T6" fmla="*/ 2147483646 w 176"/>
              <a:gd name="T7" fmla="*/ 2147483646 h 176"/>
              <a:gd name="T8" fmla="*/ 2147483646 w 176"/>
              <a:gd name="T9" fmla="*/ 2147483646 h 176"/>
              <a:gd name="T10" fmla="*/ 2147483646 w 176"/>
              <a:gd name="T11" fmla="*/ 2147483646 h 176"/>
              <a:gd name="T12" fmla="*/ 2147483646 w 176"/>
              <a:gd name="T13" fmla="*/ 2147483646 h 176"/>
              <a:gd name="T14" fmla="*/ 2147483646 w 176"/>
              <a:gd name="T15" fmla="*/ 2147483646 h 176"/>
              <a:gd name="T16" fmla="*/ 2147483646 w 176"/>
              <a:gd name="T17" fmla="*/ 2147483646 h 176"/>
              <a:gd name="T18" fmla="*/ 2147483646 w 176"/>
              <a:gd name="T19" fmla="*/ 2147483646 h 176"/>
              <a:gd name="T20" fmla="*/ 2147483646 w 176"/>
              <a:gd name="T21" fmla="*/ 2147483646 h 176"/>
              <a:gd name="T22" fmla="*/ 2147483646 w 176"/>
              <a:gd name="T23" fmla="*/ 2147483646 h 176"/>
              <a:gd name="T24" fmla="*/ 2147483646 w 176"/>
              <a:gd name="T25" fmla="*/ 2147483646 h 176"/>
              <a:gd name="T26" fmla="*/ 2147483646 w 176"/>
              <a:gd name="T27" fmla="*/ 0 h 176"/>
              <a:gd name="T28" fmla="*/ 0 w 176"/>
              <a:gd name="T29" fmla="*/ 2147483646 h 176"/>
              <a:gd name="T30" fmla="*/ 2147483646 w 176"/>
              <a:gd name="T31" fmla="*/ 2147483646 h 176"/>
              <a:gd name="T32" fmla="*/ 2147483646 w 176"/>
              <a:gd name="T33" fmla="*/ 2147483646 h 176"/>
              <a:gd name="T34" fmla="*/ 2147483646 w 176"/>
              <a:gd name="T35" fmla="*/ 0 h 176"/>
              <a:gd name="T36" fmla="*/ 2147483646 w 176"/>
              <a:gd name="T37" fmla="*/ 2147483646 h 176"/>
              <a:gd name="T38" fmla="*/ 2147483646 w 176"/>
              <a:gd name="T39" fmla="*/ 2147483646 h 176"/>
              <a:gd name="T40" fmla="*/ 2147483646 w 176"/>
              <a:gd name="T41" fmla="*/ 2147483646 h 176"/>
              <a:gd name="T42" fmla="*/ 2147483646 w 176"/>
              <a:gd name="T43" fmla="*/ 2147483646 h 176"/>
              <a:gd name="T44" fmla="*/ 2147483646 w 176"/>
              <a:gd name="T45" fmla="*/ 2147483646 h 17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176" h="176">
                <a:moveTo>
                  <a:pt x="91" y="57"/>
                </a:moveTo>
                <a:cubicBezTo>
                  <a:pt x="90" y="56"/>
                  <a:pt x="89" y="56"/>
                  <a:pt x="88" y="56"/>
                </a:cubicBezTo>
                <a:cubicBezTo>
                  <a:pt x="87" y="56"/>
                  <a:pt x="86" y="56"/>
                  <a:pt x="85" y="57"/>
                </a:cubicBezTo>
                <a:cubicBezTo>
                  <a:pt x="41" y="97"/>
                  <a:pt x="41" y="97"/>
                  <a:pt x="41" y="97"/>
                </a:cubicBezTo>
                <a:cubicBezTo>
                  <a:pt x="40" y="98"/>
                  <a:pt x="40" y="99"/>
                  <a:pt x="40" y="100"/>
                </a:cubicBezTo>
                <a:cubicBezTo>
                  <a:pt x="40" y="102"/>
                  <a:pt x="42" y="104"/>
                  <a:pt x="44" y="104"/>
                </a:cubicBezTo>
                <a:cubicBezTo>
                  <a:pt x="45" y="104"/>
                  <a:pt x="46" y="104"/>
                  <a:pt x="47" y="103"/>
                </a:cubicBezTo>
                <a:cubicBezTo>
                  <a:pt x="88" y="65"/>
                  <a:pt x="88" y="65"/>
                  <a:pt x="88" y="65"/>
                </a:cubicBezTo>
                <a:cubicBezTo>
                  <a:pt x="129" y="103"/>
                  <a:pt x="129" y="103"/>
                  <a:pt x="129" y="103"/>
                </a:cubicBezTo>
                <a:cubicBezTo>
                  <a:pt x="130" y="104"/>
                  <a:pt x="131" y="104"/>
                  <a:pt x="132" y="104"/>
                </a:cubicBezTo>
                <a:cubicBezTo>
                  <a:pt x="134" y="104"/>
                  <a:pt x="136" y="102"/>
                  <a:pt x="136" y="100"/>
                </a:cubicBezTo>
                <a:cubicBezTo>
                  <a:pt x="136" y="99"/>
                  <a:pt x="136" y="98"/>
                  <a:pt x="135" y="97"/>
                </a:cubicBezTo>
                <a:lnTo>
                  <a:pt x="91" y="57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close/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38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 animBg="1"/>
      <p:bldP spid="5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6"/>
          <p:cNvCxnSpPr/>
          <p:nvPr userDrawn="1"/>
        </p:nvCxnSpPr>
        <p:spPr>
          <a:xfrm>
            <a:off x="10972800" y="0"/>
            <a:ext cx="0" cy="6651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10914063" y="331788"/>
            <a:ext cx="731837" cy="366712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fld id="{AA5D9195-11D7-4232-81DD-96644B020936}" type="slidenum">
              <a:rPr lang="en-US" altLang="ko-KR" sz="1000" b="1" smtClean="0">
                <a:latin typeface="Source Sans Pro" pitchFamily="34" charset="0"/>
                <a:ea typeface="굴림" panose="020B0600000101010101" pitchFamily="50" charset="-127"/>
                <a:cs typeface="Roboto" pitchFamily="2" charset="0"/>
              </a:rPr>
              <a:pPr algn="ctr" eaLnBrk="1" hangingPunct="1">
                <a:defRPr/>
              </a:pPr>
              <a:t>‹#›</a:t>
            </a:fld>
            <a:endParaRPr lang="en-US" altLang="ko-KR" sz="1000" b="1" smtClean="0">
              <a:latin typeface="Source Sans Pro" pitchFamily="34" charset="0"/>
              <a:ea typeface="굴림" panose="020B0600000101010101" pitchFamily="50" charset="-127"/>
              <a:cs typeface="Roboto" pitchFamily="2" charset="0"/>
            </a:endParaRPr>
          </a:p>
        </p:txBody>
      </p:sp>
      <p:sp>
        <p:nvSpPr>
          <p:cNvPr id="4" name="Freeform 8"/>
          <p:cNvSpPr>
            <a:spLocks noEditPoints="1"/>
          </p:cNvSpPr>
          <p:nvPr userDrawn="1"/>
        </p:nvSpPr>
        <p:spPr bwMode="auto">
          <a:xfrm>
            <a:off x="598488" y="555625"/>
            <a:ext cx="274637" cy="273050"/>
          </a:xfrm>
          <a:custGeom>
            <a:avLst/>
            <a:gdLst>
              <a:gd name="T0" fmla="*/ 2147483646 w 176"/>
              <a:gd name="T1" fmla="*/ 0 h 176"/>
              <a:gd name="T2" fmla="*/ 0 w 176"/>
              <a:gd name="T3" fmla="*/ 2147483646 h 176"/>
              <a:gd name="T4" fmla="*/ 2147483646 w 176"/>
              <a:gd name="T5" fmla="*/ 2147483646 h 176"/>
              <a:gd name="T6" fmla="*/ 2147483646 w 176"/>
              <a:gd name="T7" fmla="*/ 2147483646 h 176"/>
              <a:gd name="T8" fmla="*/ 2147483646 w 176"/>
              <a:gd name="T9" fmla="*/ 0 h 176"/>
              <a:gd name="T10" fmla="*/ 2147483646 w 176"/>
              <a:gd name="T11" fmla="*/ 2147483646 h 176"/>
              <a:gd name="T12" fmla="*/ 2147483646 w 176"/>
              <a:gd name="T13" fmla="*/ 2147483646 h 176"/>
              <a:gd name="T14" fmla="*/ 2147483646 w 176"/>
              <a:gd name="T15" fmla="*/ 2147483646 h 176"/>
              <a:gd name="T16" fmla="*/ 2147483646 w 176"/>
              <a:gd name="T17" fmla="*/ 2147483646 h 176"/>
              <a:gd name="T18" fmla="*/ 2147483646 w 176"/>
              <a:gd name="T19" fmla="*/ 2147483646 h 176"/>
              <a:gd name="T20" fmla="*/ 2147483646 w 176"/>
              <a:gd name="T21" fmla="*/ 2147483646 h 176"/>
              <a:gd name="T22" fmla="*/ 2147483646 w 176"/>
              <a:gd name="T23" fmla="*/ 2147483646 h 176"/>
              <a:gd name="T24" fmla="*/ 2147483646 w 176"/>
              <a:gd name="T25" fmla="*/ 2147483646 h 176"/>
              <a:gd name="T26" fmla="*/ 2147483646 w 176"/>
              <a:gd name="T27" fmla="*/ 2147483646 h 176"/>
              <a:gd name="T28" fmla="*/ 2147483646 w 176"/>
              <a:gd name="T29" fmla="*/ 2147483646 h 176"/>
              <a:gd name="T30" fmla="*/ 2147483646 w 176"/>
              <a:gd name="T31" fmla="*/ 2147483646 h 176"/>
              <a:gd name="T32" fmla="*/ 2147483646 w 176"/>
              <a:gd name="T33" fmla="*/ 2147483646 h 176"/>
              <a:gd name="T34" fmla="*/ 2147483646 w 176"/>
              <a:gd name="T35" fmla="*/ 2147483646 h 176"/>
              <a:gd name="T36" fmla="*/ 2147483646 w 176"/>
              <a:gd name="T37" fmla="*/ 2147483646 h 176"/>
              <a:gd name="T38" fmla="*/ 2147483646 w 176"/>
              <a:gd name="T39" fmla="*/ 2147483646 h 176"/>
              <a:gd name="T40" fmla="*/ 2147483646 w 176"/>
              <a:gd name="T41" fmla="*/ 2147483646 h 176"/>
              <a:gd name="T42" fmla="*/ 2147483646 w 176"/>
              <a:gd name="T43" fmla="*/ 2147483646 h 176"/>
              <a:gd name="T44" fmla="*/ 2147483646 w 176"/>
              <a:gd name="T45" fmla="*/ 2147483646 h 17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176" h="176"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close/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close/>
                <a:moveTo>
                  <a:pt x="132" y="72"/>
                </a:moveTo>
                <a:cubicBezTo>
                  <a:pt x="131" y="72"/>
                  <a:pt x="130" y="72"/>
                  <a:pt x="129" y="73"/>
                </a:cubicBezTo>
                <a:cubicBezTo>
                  <a:pt x="88" y="111"/>
                  <a:pt x="88" y="111"/>
                  <a:pt x="88" y="111"/>
                </a:cubicBezTo>
                <a:cubicBezTo>
                  <a:pt x="47" y="73"/>
                  <a:pt x="47" y="73"/>
                  <a:pt x="47" y="73"/>
                </a:cubicBezTo>
                <a:cubicBezTo>
                  <a:pt x="46" y="72"/>
                  <a:pt x="45" y="72"/>
                  <a:pt x="44" y="72"/>
                </a:cubicBezTo>
                <a:cubicBezTo>
                  <a:pt x="42" y="72"/>
                  <a:pt x="40" y="74"/>
                  <a:pt x="40" y="76"/>
                </a:cubicBezTo>
                <a:cubicBezTo>
                  <a:pt x="40" y="77"/>
                  <a:pt x="40" y="78"/>
                  <a:pt x="41" y="79"/>
                </a:cubicBezTo>
                <a:cubicBezTo>
                  <a:pt x="85" y="119"/>
                  <a:pt x="85" y="119"/>
                  <a:pt x="85" y="119"/>
                </a:cubicBezTo>
                <a:cubicBezTo>
                  <a:pt x="86" y="120"/>
                  <a:pt x="87" y="120"/>
                  <a:pt x="88" y="120"/>
                </a:cubicBezTo>
                <a:cubicBezTo>
                  <a:pt x="89" y="120"/>
                  <a:pt x="90" y="120"/>
                  <a:pt x="91" y="119"/>
                </a:cubicBezTo>
                <a:cubicBezTo>
                  <a:pt x="135" y="79"/>
                  <a:pt x="135" y="79"/>
                  <a:pt x="135" y="79"/>
                </a:cubicBezTo>
                <a:cubicBezTo>
                  <a:pt x="136" y="78"/>
                  <a:pt x="136" y="77"/>
                  <a:pt x="136" y="76"/>
                </a:cubicBezTo>
                <a:cubicBezTo>
                  <a:pt x="136" y="74"/>
                  <a:pt x="134" y="72"/>
                  <a:pt x="132" y="7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Freeform 9"/>
          <p:cNvSpPr>
            <a:spLocks noEditPoints="1"/>
          </p:cNvSpPr>
          <p:nvPr userDrawn="1"/>
        </p:nvSpPr>
        <p:spPr bwMode="auto">
          <a:xfrm>
            <a:off x="914400" y="555625"/>
            <a:ext cx="274638" cy="273050"/>
          </a:xfrm>
          <a:custGeom>
            <a:avLst/>
            <a:gdLst>
              <a:gd name="T0" fmla="*/ 2147483646 w 176"/>
              <a:gd name="T1" fmla="*/ 2147483646 h 176"/>
              <a:gd name="T2" fmla="*/ 2147483646 w 176"/>
              <a:gd name="T3" fmla="*/ 2147483646 h 176"/>
              <a:gd name="T4" fmla="*/ 2147483646 w 176"/>
              <a:gd name="T5" fmla="*/ 2147483646 h 176"/>
              <a:gd name="T6" fmla="*/ 2147483646 w 176"/>
              <a:gd name="T7" fmla="*/ 2147483646 h 176"/>
              <a:gd name="T8" fmla="*/ 2147483646 w 176"/>
              <a:gd name="T9" fmla="*/ 2147483646 h 176"/>
              <a:gd name="T10" fmla="*/ 2147483646 w 176"/>
              <a:gd name="T11" fmla="*/ 2147483646 h 176"/>
              <a:gd name="T12" fmla="*/ 2147483646 w 176"/>
              <a:gd name="T13" fmla="*/ 2147483646 h 176"/>
              <a:gd name="T14" fmla="*/ 2147483646 w 176"/>
              <a:gd name="T15" fmla="*/ 2147483646 h 176"/>
              <a:gd name="T16" fmla="*/ 2147483646 w 176"/>
              <a:gd name="T17" fmla="*/ 2147483646 h 176"/>
              <a:gd name="T18" fmla="*/ 2147483646 w 176"/>
              <a:gd name="T19" fmla="*/ 2147483646 h 176"/>
              <a:gd name="T20" fmla="*/ 2147483646 w 176"/>
              <a:gd name="T21" fmla="*/ 2147483646 h 176"/>
              <a:gd name="T22" fmla="*/ 2147483646 w 176"/>
              <a:gd name="T23" fmla="*/ 2147483646 h 176"/>
              <a:gd name="T24" fmla="*/ 2147483646 w 176"/>
              <a:gd name="T25" fmla="*/ 2147483646 h 176"/>
              <a:gd name="T26" fmla="*/ 2147483646 w 176"/>
              <a:gd name="T27" fmla="*/ 0 h 176"/>
              <a:gd name="T28" fmla="*/ 0 w 176"/>
              <a:gd name="T29" fmla="*/ 2147483646 h 176"/>
              <a:gd name="T30" fmla="*/ 2147483646 w 176"/>
              <a:gd name="T31" fmla="*/ 2147483646 h 176"/>
              <a:gd name="T32" fmla="*/ 2147483646 w 176"/>
              <a:gd name="T33" fmla="*/ 2147483646 h 176"/>
              <a:gd name="T34" fmla="*/ 2147483646 w 176"/>
              <a:gd name="T35" fmla="*/ 0 h 176"/>
              <a:gd name="T36" fmla="*/ 2147483646 w 176"/>
              <a:gd name="T37" fmla="*/ 2147483646 h 176"/>
              <a:gd name="T38" fmla="*/ 2147483646 w 176"/>
              <a:gd name="T39" fmla="*/ 2147483646 h 176"/>
              <a:gd name="T40" fmla="*/ 2147483646 w 176"/>
              <a:gd name="T41" fmla="*/ 2147483646 h 176"/>
              <a:gd name="T42" fmla="*/ 2147483646 w 176"/>
              <a:gd name="T43" fmla="*/ 2147483646 h 176"/>
              <a:gd name="T44" fmla="*/ 2147483646 w 176"/>
              <a:gd name="T45" fmla="*/ 2147483646 h 17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176" h="176">
                <a:moveTo>
                  <a:pt x="91" y="57"/>
                </a:moveTo>
                <a:cubicBezTo>
                  <a:pt x="90" y="56"/>
                  <a:pt x="89" y="56"/>
                  <a:pt x="88" y="56"/>
                </a:cubicBezTo>
                <a:cubicBezTo>
                  <a:pt x="87" y="56"/>
                  <a:pt x="86" y="56"/>
                  <a:pt x="85" y="57"/>
                </a:cubicBezTo>
                <a:cubicBezTo>
                  <a:pt x="41" y="97"/>
                  <a:pt x="41" y="97"/>
                  <a:pt x="41" y="97"/>
                </a:cubicBezTo>
                <a:cubicBezTo>
                  <a:pt x="40" y="98"/>
                  <a:pt x="40" y="99"/>
                  <a:pt x="40" y="100"/>
                </a:cubicBezTo>
                <a:cubicBezTo>
                  <a:pt x="40" y="102"/>
                  <a:pt x="42" y="104"/>
                  <a:pt x="44" y="104"/>
                </a:cubicBezTo>
                <a:cubicBezTo>
                  <a:pt x="45" y="104"/>
                  <a:pt x="46" y="104"/>
                  <a:pt x="47" y="103"/>
                </a:cubicBezTo>
                <a:cubicBezTo>
                  <a:pt x="88" y="65"/>
                  <a:pt x="88" y="65"/>
                  <a:pt x="88" y="65"/>
                </a:cubicBezTo>
                <a:cubicBezTo>
                  <a:pt x="129" y="103"/>
                  <a:pt x="129" y="103"/>
                  <a:pt x="129" y="103"/>
                </a:cubicBezTo>
                <a:cubicBezTo>
                  <a:pt x="130" y="104"/>
                  <a:pt x="131" y="104"/>
                  <a:pt x="132" y="104"/>
                </a:cubicBezTo>
                <a:cubicBezTo>
                  <a:pt x="134" y="104"/>
                  <a:pt x="136" y="102"/>
                  <a:pt x="136" y="100"/>
                </a:cubicBezTo>
                <a:cubicBezTo>
                  <a:pt x="136" y="99"/>
                  <a:pt x="136" y="98"/>
                  <a:pt x="135" y="97"/>
                </a:cubicBezTo>
                <a:lnTo>
                  <a:pt x="91" y="57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close/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623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 animBg="1"/>
      <p:bldP spid="5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_team_me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6"/>
          <p:cNvCxnSpPr/>
          <p:nvPr userDrawn="1"/>
        </p:nvCxnSpPr>
        <p:spPr>
          <a:xfrm>
            <a:off x="10972800" y="0"/>
            <a:ext cx="0" cy="6651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0914063" y="331788"/>
            <a:ext cx="731837" cy="366712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fld id="{1D861E8C-748B-46DC-BDF6-0982FAC3E076}" type="slidenum">
              <a:rPr lang="en-US" altLang="ko-KR" sz="1000" b="1" smtClean="0">
                <a:latin typeface="Source Sans Pro" pitchFamily="34" charset="0"/>
                <a:ea typeface="굴림" panose="020B0600000101010101" pitchFamily="50" charset="-127"/>
                <a:cs typeface="Roboto" pitchFamily="2" charset="0"/>
              </a:rPr>
              <a:pPr algn="ctr" eaLnBrk="1" hangingPunct="1">
                <a:defRPr/>
              </a:pPr>
              <a:t>‹#›</a:t>
            </a:fld>
            <a:endParaRPr lang="en-US" altLang="ko-KR" sz="1000" b="1" smtClean="0">
              <a:latin typeface="Source Sans Pro" pitchFamily="34" charset="0"/>
              <a:ea typeface="굴림" panose="020B0600000101010101" pitchFamily="50" charset="-127"/>
              <a:cs typeface="Roboto" pitchFamily="2" charset="0"/>
            </a:endParaRPr>
          </a:p>
        </p:txBody>
      </p:sp>
      <p:sp>
        <p:nvSpPr>
          <p:cNvPr id="8" name="Freeform 8"/>
          <p:cNvSpPr>
            <a:spLocks noEditPoints="1"/>
          </p:cNvSpPr>
          <p:nvPr userDrawn="1"/>
        </p:nvSpPr>
        <p:spPr bwMode="auto">
          <a:xfrm>
            <a:off x="598488" y="555625"/>
            <a:ext cx="274637" cy="273050"/>
          </a:xfrm>
          <a:custGeom>
            <a:avLst/>
            <a:gdLst>
              <a:gd name="T0" fmla="*/ 2147483646 w 176"/>
              <a:gd name="T1" fmla="*/ 0 h 176"/>
              <a:gd name="T2" fmla="*/ 0 w 176"/>
              <a:gd name="T3" fmla="*/ 2147483646 h 176"/>
              <a:gd name="T4" fmla="*/ 2147483646 w 176"/>
              <a:gd name="T5" fmla="*/ 2147483646 h 176"/>
              <a:gd name="T6" fmla="*/ 2147483646 w 176"/>
              <a:gd name="T7" fmla="*/ 2147483646 h 176"/>
              <a:gd name="T8" fmla="*/ 2147483646 w 176"/>
              <a:gd name="T9" fmla="*/ 0 h 176"/>
              <a:gd name="T10" fmla="*/ 2147483646 w 176"/>
              <a:gd name="T11" fmla="*/ 2147483646 h 176"/>
              <a:gd name="T12" fmla="*/ 2147483646 w 176"/>
              <a:gd name="T13" fmla="*/ 2147483646 h 176"/>
              <a:gd name="T14" fmla="*/ 2147483646 w 176"/>
              <a:gd name="T15" fmla="*/ 2147483646 h 176"/>
              <a:gd name="T16" fmla="*/ 2147483646 w 176"/>
              <a:gd name="T17" fmla="*/ 2147483646 h 176"/>
              <a:gd name="T18" fmla="*/ 2147483646 w 176"/>
              <a:gd name="T19" fmla="*/ 2147483646 h 176"/>
              <a:gd name="T20" fmla="*/ 2147483646 w 176"/>
              <a:gd name="T21" fmla="*/ 2147483646 h 176"/>
              <a:gd name="T22" fmla="*/ 2147483646 w 176"/>
              <a:gd name="T23" fmla="*/ 2147483646 h 176"/>
              <a:gd name="T24" fmla="*/ 2147483646 w 176"/>
              <a:gd name="T25" fmla="*/ 2147483646 h 176"/>
              <a:gd name="T26" fmla="*/ 2147483646 w 176"/>
              <a:gd name="T27" fmla="*/ 2147483646 h 176"/>
              <a:gd name="T28" fmla="*/ 2147483646 w 176"/>
              <a:gd name="T29" fmla="*/ 2147483646 h 176"/>
              <a:gd name="T30" fmla="*/ 2147483646 w 176"/>
              <a:gd name="T31" fmla="*/ 2147483646 h 176"/>
              <a:gd name="T32" fmla="*/ 2147483646 w 176"/>
              <a:gd name="T33" fmla="*/ 2147483646 h 176"/>
              <a:gd name="T34" fmla="*/ 2147483646 w 176"/>
              <a:gd name="T35" fmla="*/ 2147483646 h 176"/>
              <a:gd name="T36" fmla="*/ 2147483646 w 176"/>
              <a:gd name="T37" fmla="*/ 2147483646 h 176"/>
              <a:gd name="T38" fmla="*/ 2147483646 w 176"/>
              <a:gd name="T39" fmla="*/ 2147483646 h 176"/>
              <a:gd name="T40" fmla="*/ 2147483646 w 176"/>
              <a:gd name="T41" fmla="*/ 2147483646 h 176"/>
              <a:gd name="T42" fmla="*/ 2147483646 w 176"/>
              <a:gd name="T43" fmla="*/ 2147483646 h 176"/>
              <a:gd name="T44" fmla="*/ 2147483646 w 176"/>
              <a:gd name="T45" fmla="*/ 2147483646 h 17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176" h="176"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close/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close/>
                <a:moveTo>
                  <a:pt x="132" y="72"/>
                </a:moveTo>
                <a:cubicBezTo>
                  <a:pt x="131" y="72"/>
                  <a:pt x="130" y="72"/>
                  <a:pt x="129" y="73"/>
                </a:cubicBezTo>
                <a:cubicBezTo>
                  <a:pt x="88" y="111"/>
                  <a:pt x="88" y="111"/>
                  <a:pt x="88" y="111"/>
                </a:cubicBezTo>
                <a:cubicBezTo>
                  <a:pt x="47" y="73"/>
                  <a:pt x="47" y="73"/>
                  <a:pt x="47" y="73"/>
                </a:cubicBezTo>
                <a:cubicBezTo>
                  <a:pt x="46" y="72"/>
                  <a:pt x="45" y="72"/>
                  <a:pt x="44" y="72"/>
                </a:cubicBezTo>
                <a:cubicBezTo>
                  <a:pt x="42" y="72"/>
                  <a:pt x="40" y="74"/>
                  <a:pt x="40" y="76"/>
                </a:cubicBezTo>
                <a:cubicBezTo>
                  <a:pt x="40" y="77"/>
                  <a:pt x="40" y="78"/>
                  <a:pt x="41" y="79"/>
                </a:cubicBezTo>
                <a:cubicBezTo>
                  <a:pt x="85" y="119"/>
                  <a:pt x="85" y="119"/>
                  <a:pt x="85" y="119"/>
                </a:cubicBezTo>
                <a:cubicBezTo>
                  <a:pt x="86" y="120"/>
                  <a:pt x="87" y="120"/>
                  <a:pt x="88" y="120"/>
                </a:cubicBezTo>
                <a:cubicBezTo>
                  <a:pt x="89" y="120"/>
                  <a:pt x="90" y="120"/>
                  <a:pt x="91" y="119"/>
                </a:cubicBezTo>
                <a:cubicBezTo>
                  <a:pt x="135" y="79"/>
                  <a:pt x="135" y="79"/>
                  <a:pt x="135" y="79"/>
                </a:cubicBezTo>
                <a:cubicBezTo>
                  <a:pt x="136" y="78"/>
                  <a:pt x="136" y="77"/>
                  <a:pt x="136" y="76"/>
                </a:cubicBezTo>
                <a:cubicBezTo>
                  <a:pt x="136" y="74"/>
                  <a:pt x="134" y="72"/>
                  <a:pt x="132" y="7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Freeform 9"/>
          <p:cNvSpPr>
            <a:spLocks noEditPoints="1"/>
          </p:cNvSpPr>
          <p:nvPr userDrawn="1"/>
        </p:nvSpPr>
        <p:spPr bwMode="auto">
          <a:xfrm>
            <a:off x="914400" y="555625"/>
            <a:ext cx="274638" cy="273050"/>
          </a:xfrm>
          <a:custGeom>
            <a:avLst/>
            <a:gdLst>
              <a:gd name="T0" fmla="*/ 2147483646 w 176"/>
              <a:gd name="T1" fmla="*/ 2147483646 h 176"/>
              <a:gd name="T2" fmla="*/ 2147483646 w 176"/>
              <a:gd name="T3" fmla="*/ 2147483646 h 176"/>
              <a:gd name="T4" fmla="*/ 2147483646 w 176"/>
              <a:gd name="T5" fmla="*/ 2147483646 h 176"/>
              <a:gd name="T6" fmla="*/ 2147483646 w 176"/>
              <a:gd name="T7" fmla="*/ 2147483646 h 176"/>
              <a:gd name="T8" fmla="*/ 2147483646 w 176"/>
              <a:gd name="T9" fmla="*/ 2147483646 h 176"/>
              <a:gd name="T10" fmla="*/ 2147483646 w 176"/>
              <a:gd name="T11" fmla="*/ 2147483646 h 176"/>
              <a:gd name="T12" fmla="*/ 2147483646 w 176"/>
              <a:gd name="T13" fmla="*/ 2147483646 h 176"/>
              <a:gd name="T14" fmla="*/ 2147483646 w 176"/>
              <a:gd name="T15" fmla="*/ 2147483646 h 176"/>
              <a:gd name="T16" fmla="*/ 2147483646 w 176"/>
              <a:gd name="T17" fmla="*/ 2147483646 h 176"/>
              <a:gd name="T18" fmla="*/ 2147483646 w 176"/>
              <a:gd name="T19" fmla="*/ 2147483646 h 176"/>
              <a:gd name="T20" fmla="*/ 2147483646 w 176"/>
              <a:gd name="T21" fmla="*/ 2147483646 h 176"/>
              <a:gd name="T22" fmla="*/ 2147483646 w 176"/>
              <a:gd name="T23" fmla="*/ 2147483646 h 176"/>
              <a:gd name="T24" fmla="*/ 2147483646 w 176"/>
              <a:gd name="T25" fmla="*/ 2147483646 h 176"/>
              <a:gd name="T26" fmla="*/ 2147483646 w 176"/>
              <a:gd name="T27" fmla="*/ 0 h 176"/>
              <a:gd name="T28" fmla="*/ 0 w 176"/>
              <a:gd name="T29" fmla="*/ 2147483646 h 176"/>
              <a:gd name="T30" fmla="*/ 2147483646 w 176"/>
              <a:gd name="T31" fmla="*/ 2147483646 h 176"/>
              <a:gd name="T32" fmla="*/ 2147483646 w 176"/>
              <a:gd name="T33" fmla="*/ 2147483646 h 176"/>
              <a:gd name="T34" fmla="*/ 2147483646 w 176"/>
              <a:gd name="T35" fmla="*/ 0 h 176"/>
              <a:gd name="T36" fmla="*/ 2147483646 w 176"/>
              <a:gd name="T37" fmla="*/ 2147483646 h 176"/>
              <a:gd name="T38" fmla="*/ 2147483646 w 176"/>
              <a:gd name="T39" fmla="*/ 2147483646 h 176"/>
              <a:gd name="T40" fmla="*/ 2147483646 w 176"/>
              <a:gd name="T41" fmla="*/ 2147483646 h 176"/>
              <a:gd name="T42" fmla="*/ 2147483646 w 176"/>
              <a:gd name="T43" fmla="*/ 2147483646 h 176"/>
              <a:gd name="T44" fmla="*/ 2147483646 w 176"/>
              <a:gd name="T45" fmla="*/ 2147483646 h 17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176" h="176">
                <a:moveTo>
                  <a:pt x="91" y="57"/>
                </a:moveTo>
                <a:cubicBezTo>
                  <a:pt x="90" y="56"/>
                  <a:pt x="89" y="56"/>
                  <a:pt x="88" y="56"/>
                </a:cubicBezTo>
                <a:cubicBezTo>
                  <a:pt x="87" y="56"/>
                  <a:pt x="86" y="56"/>
                  <a:pt x="85" y="57"/>
                </a:cubicBezTo>
                <a:cubicBezTo>
                  <a:pt x="41" y="97"/>
                  <a:pt x="41" y="97"/>
                  <a:pt x="41" y="97"/>
                </a:cubicBezTo>
                <a:cubicBezTo>
                  <a:pt x="40" y="98"/>
                  <a:pt x="40" y="99"/>
                  <a:pt x="40" y="100"/>
                </a:cubicBezTo>
                <a:cubicBezTo>
                  <a:pt x="40" y="102"/>
                  <a:pt x="42" y="104"/>
                  <a:pt x="44" y="104"/>
                </a:cubicBezTo>
                <a:cubicBezTo>
                  <a:pt x="45" y="104"/>
                  <a:pt x="46" y="104"/>
                  <a:pt x="47" y="103"/>
                </a:cubicBezTo>
                <a:cubicBezTo>
                  <a:pt x="88" y="65"/>
                  <a:pt x="88" y="65"/>
                  <a:pt x="88" y="65"/>
                </a:cubicBezTo>
                <a:cubicBezTo>
                  <a:pt x="129" y="103"/>
                  <a:pt x="129" y="103"/>
                  <a:pt x="129" y="103"/>
                </a:cubicBezTo>
                <a:cubicBezTo>
                  <a:pt x="130" y="104"/>
                  <a:pt x="131" y="104"/>
                  <a:pt x="132" y="104"/>
                </a:cubicBezTo>
                <a:cubicBezTo>
                  <a:pt x="134" y="104"/>
                  <a:pt x="136" y="102"/>
                  <a:pt x="136" y="100"/>
                </a:cubicBezTo>
                <a:cubicBezTo>
                  <a:pt x="136" y="99"/>
                  <a:pt x="136" y="98"/>
                  <a:pt x="135" y="97"/>
                </a:cubicBezTo>
                <a:lnTo>
                  <a:pt x="91" y="57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close/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598516" y="1609413"/>
            <a:ext cx="2057400" cy="20574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3538199" y="1609413"/>
            <a:ext cx="2057400" cy="20574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520012" y="1609413"/>
            <a:ext cx="2057400" cy="20574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9510015" y="1612391"/>
            <a:ext cx="2057400" cy="20574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8298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 animBg="1"/>
      <p:bldP spid="9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_team_member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6"/>
          <p:cNvCxnSpPr/>
          <p:nvPr userDrawn="1"/>
        </p:nvCxnSpPr>
        <p:spPr>
          <a:xfrm>
            <a:off x="10972800" y="0"/>
            <a:ext cx="0" cy="6651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10914063" y="331788"/>
            <a:ext cx="731837" cy="366712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fld id="{7BC15902-B4E2-434E-B470-C70DB7EBFC23}" type="slidenum">
              <a:rPr lang="en-US" altLang="ko-KR" sz="1000" b="1" smtClean="0">
                <a:latin typeface="Source Sans Pro" pitchFamily="34" charset="0"/>
                <a:ea typeface="굴림" panose="020B0600000101010101" pitchFamily="50" charset="-127"/>
                <a:cs typeface="Roboto" pitchFamily="2" charset="0"/>
              </a:rPr>
              <a:pPr algn="ctr" eaLnBrk="1" hangingPunct="1">
                <a:defRPr/>
              </a:pPr>
              <a:t>‹#›</a:t>
            </a:fld>
            <a:endParaRPr lang="en-US" altLang="ko-KR" sz="1000" b="1" smtClean="0">
              <a:latin typeface="Source Sans Pro" pitchFamily="34" charset="0"/>
              <a:ea typeface="굴림" panose="020B0600000101010101" pitchFamily="50" charset="-127"/>
              <a:cs typeface="Roboto" pitchFamily="2" charset="0"/>
            </a:endParaRPr>
          </a:p>
        </p:txBody>
      </p:sp>
      <p:sp>
        <p:nvSpPr>
          <p:cNvPr id="12" name="Freeform 8"/>
          <p:cNvSpPr>
            <a:spLocks noEditPoints="1"/>
          </p:cNvSpPr>
          <p:nvPr userDrawn="1"/>
        </p:nvSpPr>
        <p:spPr bwMode="auto">
          <a:xfrm>
            <a:off x="598488" y="555625"/>
            <a:ext cx="274637" cy="273050"/>
          </a:xfrm>
          <a:custGeom>
            <a:avLst/>
            <a:gdLst>
              <a:gd name="T0" fmla="*/ 2147483646 w 176"/>
              <a:gd name="T1" fmla="*/ 0 h 176"/>
              <a:gd name="T2" fmla="*/ 0 w 176"/>
              <a:gd name="T3" fmla="*/ 2147483646 h 176"/>
              <a:gd name="T4" fmla="*/ 2147483646 w 176"/>
              <a:gd name="T5" fmla="*/ 2147483646 h 176"/>
              <a:gd name="T6" fmla="*/ 2147483646 w 176"/>
              <a:gd name="T7" fmla="*/ 2147483646 h 176"/>
              <a:gd name="T8" fmla="*/ 2147483646 w 176"/>
              <a:gd name="T9" fmla="*/ 0 h 176"/>
              <a:gd name="T10" fmla="*/ 2147483646 w 176"/>
              <a:gd name="T11" fmla="*/ 2147483646 h 176"/>
              <a:gd name="T12" fmla="*/ 2147483646 w 176"/>
              <a:gd name="T13" fmla="*/ 2147483646 h 176"/>
              <a:gd name="T14" fmla="*/ 2147483646 w 176"/>
              <a:gd name="T15" fmla="*/ 2147483646 h 176"/>
              <a:gd name="T16" fmla="*/ 2147483646 w 176"/>
              <a:gd name="T17" fmla="*/ 2147483646 h 176"/>
              <a:gd name="T18" fmla="*/ 2147483646 w 176"/>
              <a:gd name="T19" fmla="*/ 2147483646 h 176"/>
              <a:gd name="T20" fmla="*/ 2147483646 w 176"/>
              <a:gd name="T21" fmla="*/ 2147483646 h 176"/>
              <a:gd name="T22" fmla="*/ 2147483646 w 176"/>
              <a:gd name="T23" fmla="*/ 2147483646 h 176"/>
              <a:gd name="T24" fmla="*/ 2147483646 w 176"/>
              <a:gd name="T25" fmla="*/ 2147483646 h 176"/>
              <a:gd name="T26" fmla="*/ 2147483646 w 176"/>
              <a:gd name="T27" fmla="*/ 2147483646 h 176"/>
              <a:gd name="T28" fmla="*/ 2147483646 w 176"/>
              <a:gd name="T29" fmla="*/ 2147483646 h 176"/>
              <a:gd name="T30" fmla="*/ 2147483646 w 176"/>
              <a:gd name="T31" fmla="*/ 2147483646 h 176"/>
              <a:gd name="T32" fmla="*/ 2147483646 w 176"/>
              <a:gd name="T33" fmla="*/ 2147483646 h 176"/>
              <a:gd name="T34" fmla="*/ 2147483646 w 176"/>
              <a:gd name="T35" fmla="*/ 2147483646 h 176"/>
              <a:gd name="T36" fmla="*/ 2147483646 w 176"/>
              <a:gd name="T37" fmla="*/ 2147483646 h 176"/>
              <a:gd name="T38" fmla="*/ 2147483646 w 176"/>
              <a:gd name="T39" fmla="*/ 2147483646 h 176"/>
              <a:gd name="T40" fmla="*/ 2147483646 w 176"/>
              <a:gd name="T41" fmla="*/ 2147483646 h 176"/>
              <a:gd name="T42" fmla="*/ 2147483646 w 176"/>
              <a:gd name="T43" fmla="*/ 2147483646 h 176"/>
              <a:gd name="T44" fmla="*/ 2147483646 w 176"/>
              <a:gd name="T45" fmla="*/ 2147483646 h 17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176" h="176"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close/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close/>
                <a:moveTo>
                  <a:pt x="132" y="72"/>
                </a:moveTo>
                <a:cubicBezTo>
                  <a:pt x="131" y="72"/>
                  <a:pt x="130" y="72"/>
                  <a:pt x="129" y="73"/>
                </a:cubicBezTo>
                <a:cubicBezTo>
                  <a:pt x="88" y="111"/>
                  <a:pt x="88" y="111"/>
                  <a:pt x="88" y="111"/>
                </a:cubicBezTo>
                <a:cubicBezTo>
                  <a:pt x="47" y="73"/>
                  <a:pt x="47" y="73"/>
                  <a:pt x="47" y="73"/>
                </a:cubicBezTo>
                <a:cubicBezTo>
                  <a:pt x="46" y="72"/>
                  <a:pt x="45" y="72"/>
                  <a:pt x="44" y="72"/>
                </a:cubicBezTo>
                <a:cubicBezTo>
                  <a:pt x="42" y="72"/>
                  <a:pt x="40" y="74"/>
                  <a:pt x="40" y="76"/>
                </a:cubicBezTo>
                <a:cubicBezTo>
                  <a:pt x="40" y="77"/>
                  <a:pt x="40" y="78"/>
                  <a:pt x="41" y="79"/>
                </a:cubicBezTo>
                <a:cubicBezTo>
                  <a:pt x="85" y="119"/>
                  <a:pt x="85" y="119"/>
                  <a:pt x="85" y="119"/>
                </a:cubicBezTo>
                <a:cubicBezTo>
                  <a:pt x="86" y="120"/>
                  <a:pt x="87" y="120"/>
                  <a:pt x="88" y="120"/>
                </a:cubicBezTo>
                <a:cubicBezTo>
                  <a:pt x="89" y="120"/>
                  <a:pt x="90" y="120"/>
                  <a:pt x="91" y="119"/>
                </a:cubicBezTo>
                <a:cubicBezTo>
                  <a:pt x="135" y="79"/>
                  <a:pt x="135" y="79"/>
                  <a:pt x="135" y="79"/>
                </a:cubicBezTo>
                <a:cubicBezTo>
                  <a:pt x="136" y="78"/>
                  <a:pt x="136" y="77"/>
                  <a:pt x="136" y="76"/>
                </a:cubicBezTo>
                <a:cubicBezTo>
                  <a:pt x="136" y="74"/>
                  <a:pt x="134" y="72"/>
                  <a:pt x="132" y="7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" name="Freeform 9"/>
          <p:cNvSpPr>
            <a:spLocks noEditPoints="1"/>
          </p:cNvSpPr>
          <p:nvPr userDrawn="1"/>
        </p:nvSpPr>
        <p:spPr bwMode="auto">
          <a:xfrm>
            <a:off x="914400" y="555625"/>
            <a:ext cx="274638" cy="273050"/>
          </a:xfrm>
          <a:custGeom>
            <a:avLst/>
            <a:gdLst>
              <a:gd name="T0" fmla="*/ 2147483646 w 176"/>
              <a:gd name="T1" fmla="*/ 2147483646 h 176"/>
              <a:gd name="T2" fmla="*/ 2147483646 w 176"/>
              <a:gd name="T3" fmla="*/ 2147483646 h 176"/>
              <a:gd name="T4" fmla="*/ 2147483646 w 176"/>
              <a:gd name="T5" fmla="*/ 2147483646 h 176"/>
              <a:gd name="T6" fmla="*/ 2147483646 w 176"/>
              <a:gd name="T7" fmla="*/ 2147483646 h 176"/>
              <a:gd name="T8" fmla="*/ 2147483646 w 176"/>
              <a:gd name="T9" fmla="*/ 2147483646 h 176"/>
              <a:gd name="T10" fmla="*/ 2147483646 w 176"/>
              <a:gd name="T11" fmla="*/ 2147483646 h 176"/>
              <a:gd name="T12" fmla="*/ 2147483646 w 176"/>
              <a:gd name="T13" fmla="*/ 2147483646 h 176"/>
              <a:gd name="T14" fmla="*/ 2147483646 w 176"/>
              <a:gd name="T15" fmla="*/ 2147483646 h 176"/>
              <a:gd name="T16" fmla="*/ 2147483646 w 176"/>
              <a:gd name="T17" fmla="*/ 2147483646 h 176"/>
              <a:gd name="T18" fmla="*/ 2147483646 w 176"/>
              <a:gd name="T19" fmla="*/ 2147483646 h 176"/>
              <a:gd name="T20" fmla="*/ 2147483646 w 176"/>
              <a:gd name="T21" fmla="*/ 2147483646 h 176"/>
              <a:gd name="T22" fmla="*/ 2147483646 w 176"/>
              <a:gd name="T23" fmla="*/ 2147483646 h 176"/>
              <a:gd name="T24" fmla="*/ 2147483646 w 176"/>
              <a:gd name="T25" fmla="*/ 2147483646 h 176"/>
              <a:gd name="T26" fmla="*/ 2147483646 w 176"/>
              <a:gd name="T27" fmla="*/ 0 h 176"/>
              <a:gd name="T28" fmla="*/ 0 w 176"/>
              <a:gd name="T29" fmla="*/ 2147483646 h 176"/>
              <a:gd name="T30" fmla="*/ 2147483646 w 176"/>
              <a:gd name="T31" fmla="*/ 2147483646 h 176"/>
              <a:gd name="T32" fmla="*/ 2147483646 w 176"/>
              <a:gd name="T33" fmla="*/ 2147483646 h 176"/>
              <a:gd name="T34" fmla="*/ 2147483646 w 176"/>
              <a:gd name="T35" fmla="*/ 0 h 176"/>
              <a:gd name="T36" fmla="*/ 2147483646 w 176"/>
              <a:gd name="T37" fmla="*/ 2147483646 h 176"/>
              <a:gd name="T38" fmla="*/ 2147483646 w 176"/>
              <a:gd name="T39" fmla="*/ 2147483646 h 176"/>
              <a:gd name="T40" fmla="*/ 2147483646 w 176"/>
              <a:gd name="T41" fmla="*/ 2147483646 h 176"/>
              <a:gd name="T42" fmla="*/ 2147483646 w 176"/>
              <a:gd name="T43" fmla="*/ 2147483646 h 176"/>
              <a:gd name="T44" fmla="*/ 2147483646 w 176"/>
              <a:gd name="T45" fmla="*/ 2147483646 h 17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176" h="176">
                <a:moveTo>
                  <a:pt x="91" y="57"/>
                </a:moveTo>
                <a:cubicBezTo>
                  <a:pt x="90" y="56"/>
                  <a:pt x="89" y="56"/>
                  <a:pt x="88" y="56"/>
                </a:cubicBezTo>
                <a:cubicBezTo>
                  <a:pt x="87" y="56"/>
                  <a:pt x="86" y="56"/>
                  <a:pt x="85" y="57"/>
                </a:cubicBezTo>
                <a:cubicBezTo>
                  <a:pt x="41" y="97"/>
                  <a:pt x="41" y="97"/>
                  <a:pt x="41" y="97"/>
                </a:cubicBezTo>
                <a:cubicBezTo>
                  <a:pt x="40" y="98"/>
                  <a:pt x="40" y="99"/>
                  <a:pt x="40" y="100"/>
                </a:cubicBezTo>
                <a:cubicBezTo>
                  <a:pt x="40" y="102"/>
                  <a:pt x="42" y="104"/>
                  <a:pt x="44" y="104"/>
                </a:cubicBezTo>
                <a:cubicBezTo>
                  <a:pt x="45" y="104"/>
                  <a:pt x="46" y="104"/>
                  <a:pt x="47" y="103"/>
                </a:cubicBezTo>
                <a:cubicBezTo>
                  <a:pt x="88" y="65"/>
                  <a:pt x="88" y="65"/>
                  <a:pt x="88" y="65"/>
                </a:cubicBezTo>
                <a:cubicBezTo>
                  <a:pt x="129" y="103"/>
                  <a:pt x="129" y="103"/>
                  <a:pt x="129" y="103"/>
                </a:cubicBezTo>
                <a:cubicBezTo>
                  <a:pt x="130" y="104"/>
                  <a:pt x="131" y="104"/>
                  <a:pt x="132" y="104"/>
                </a:cubicBezTo>
                <a:cubicBezTo>
                  <a:pt x="134" y="104"/>
                  <a:pt x="136" y="102"/>
                  <a:pt x="136" y="100"/>
                </a:cubicBezTo>
                <a:cubicBezTo>
                  <a:pt x="136" y="99"/>
                  <a:pt x="136" y="98"/>
                  <a:pt x="135" y="97"/>
                </a:cubicBezTo>
                <a:lnTo>
                  <a:pt x="91" y="57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close/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595468" y="1633136"/>
            <a:ext cx="1344168" cy="134416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/>
          <a:p>
            <a:pPr lvl="0"/>
            <a:endParaRPr lang="en-US" noProof="0" dirty="0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595468" y="4033675"/>
            <a:ext cx="1344168" cy="134416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/>
          <a:p>
            <a:pPr lvl="0"/>
            <a:endParaRPr lang="en-US" noProof="0" dirty="0"/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3755725" y="1633136"/>
            <a:ext cx="1344168" cy="134416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/>
          <a:p>
            <a:pPr lvl="0"/>
            <a:endParaRPr lang="en-US" noProof="0" dirty="0"/>
          </a:p>
        </p:txBody>
      </p:sp>
      <p:sp>
        <p:nvSpPr>
          <p:cNvPr id="3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755725" y="4033675"/>
            <a:ext cx="1344168" cy="134416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/>
          <a:p>
            <a:pPr lvl="0"/>
            <a:endParaRPr lang="en-US" noProof="0" dirty="0"/>
          </a:p>
        </p:txBody>
      </p:sp>
      <p:sp>
        <p:nvSpPr>
          <p:cNvPr id="3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998363" y="1630088"/>
            <a:ext cx="1344168" cy="134416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/>
          <a:p>
            <a:pPr lvl="0"/>
            <a:endParaRPr lang="en-US" noProof="0" dirty="0"/>
          </a:p>
        </p:txBody>
      </p:sp>
      <p:sp>
        <p:nvSpPr>
          <p:cNvPr id="3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998363" y="4030627"/>
            <a:ext cx="1344168" cy="134416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/>
          <a:p>
            <a:pPr lvl="0"/>
            <a:endParaRPr lang="en-US" noProof="0" dirty="0"/>
          </a:p>
        </p:txBody>
      </p:sp>
      <p:sp>
        <p:nvSpPr>
          <p:cNvPr id="38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0241000" y="1630088"/>
            <a:ext cx="1344168" cy="134416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/>
          <a:p>
            <a:pPr lvl="0"/>
            <a:endParaRPr lang="en-US" noProof="0" dirty="0"/>
          </a:p>
        </p:txBody>
      </p:sp>
      <p:sp>
        <p:nvSpPr>
          <p:cNvPr id="39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0241000" y="4030627"/>
            <a:ext cx="1344168" cy="134416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196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 animBg="1"/>
      <p:bldP spid="13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be_team_me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6"/>
          <p:cNvCxnSpPr/>
          <p:nvPr userDrawn="1"/>
        </p:nvCxnSpPr>
        <p:spPr>
          <a:xfrm>
            <a:off x="10972800" y="0"/>
            <a:ext cx="0" cy="6651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0914063" y="331788"/>
            <a:ext cx="731837" cy="366712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fld id="{B2D4FB25-3149-4AAE-B99D-88484AD9E0C7}" type="slidenum">
              <a:rPr lang="en-US" altLang="ko-KR" sz="1000" b="1" smtClean="0">
                <a:latin typeface="Source Sans Pro" pitchFamily="34" charset="0"/>
                <a:ea typeface="굴림" panose="020B0600000101010101" pitchFamily="50" charset="-127"/>
                <a:cs typeface="Roboto" pitchFamily="2" charset="0"/>
              </a:rPr>
              <a:pPr algn="ctr" eaLnBrk="1" hangingPunct="1">
                <a:defRPr/>
              </a:pPr>
              <a:t>‹#›</a:t>
            </a:fld>
            <a:endParaRPr lang="en-US" altLang="ko-KR" sz="1000" b="1" smtClean="0">
              <a:latin typeface="Source Sans Pro" pitchFamily="34" charset="0"/>
              <a:ea typeface="굴림" panose="020B0600000101010101" pitchFamily="50" charset="-127"/>
              <a:cs typeface="Roboto" pitchFamily="2" charset="0"/>
            </a:endParaRPr>
          </a:p>
        </p:txBody>
      </p:sp>
      <p:sp>
        <p:nvSpPr>
          <p:cNvPr id="8" name="Freeform 8"/>
          <p:cNvSpPr>
            <a:spLocks noEditPoints="1"/>
          </p:cNvSpPr>
          <p:nvPr userDrawn="1"/>
        </p:nvSpPr>
        <p:spPr bwMode="auto">
          <a:xfrm>
            <a:off x="598488" y="555625"/>
            <a:ext cx="274637" cy="273050"/>
          </a:xfrm>
          <a:custGeom>
            <a:avLst/>
            <a:gdLst>
              <a:gd name="T0" fmla="*/ 2147483646 w 176"/>
              <a:gd name="T1" fmla="*/ 0 h 176"/>
              <a:gd name="T2" fmla="*/ 0 w 176"/>
              <a:gd name="T3" fmla="*/ 2147483646 h 176"/>
              <a:gd name="T4" fmla="*/ 2147483646 w 176"/>
              <a:gd name="T5" fmla="*/ 2147483646 h 176"/>
              <a:gd name="T6" fmla="*/ 2147483646 w 176"/>
              <a:gd name="T7" fmla="*/ 2147483646 h 176"/>
              <a:gd name="T8" fmla="*/ 2147483646 w 176"/>
              <a:gd name="T9" fmla="*/ 0 h 176"/>
              <a:gd name="T10" fmla="*/ 2147483646 w 176"/>
              <a:gd name="T11" fmla="*/ 2147483646 h 176"/>
              <a:gd name="T12" fmla="*/ 2147483646 w 176"/>
              <a:gd name="T13" fmla="*/ 2147483646 h 176"/>
              <a:gd name="T14" fmla="*/ 2147483646 w 176"/>
              <a:gd name="T15" fmla="*/ 2147483646 h 176"/>
              <a:gd name="T16" fmla="*/ 2147483646 w 176"/>
              <a:gd name="T17" fmla="*/ 2147483646 h 176"/>
              <a:gd name="T18" fmla="*/ 2147483646 w 176"/>
              <a:gd name="T19" fmla="*/ 2147483646 h 176"/>
              <a:gd name="T20" fmla="*/ 2147483646 w 176"/>
              <a:gd name="T21" fmla="*/ 2147483646 h 176"/>
              <a:gd name="T22" fmla="*/ 2147483646 w 176"/>
              <a:gd name="T23" fmla="*/ 2147483646 h 176"/>
              <a:gd name="T24" fmla="*/ 2147483646 w 176"/>
              <a:gd name="T25" fmla="*/ 2147483646 h 176"/>
              <a:gd name="T26" fmla="*/ 2147483646 w 176"/>
              <a:gd name="T27" fmla="*/ 2147483646 h 176"/>
              <a:gd name="T28" fmla="*/ 2147483646 w 176"/>
              <a:gd name="T29" fmla="*/ 2147483646 h 176"/>
              <a:gd name="T30" fmla="*/ 2147483646 w 176"/>
              <a:gd name="T31" fmla="*/ 2147483646 h 176"/>
              <a:gd name="T32" fmla="*/ 2147483646 w 176"/>
              <a:gd name="T33" fmla="*/ 2147483646 h 176"/>
              <a:gd name="T34" fmla="*/ 2147483646 w 176"/>
              <a:gd name="T35" fmla="*/ 2147483646 h 176"/>
              <a:gd name="T36" fmla="*/ 2147483646 w 176"/>
              <a:gd name="T37" fmla="*/ 2147483646 h 176"/>
              <a:gd name="T38" fmla="*/ 2147483646 w 176"/>
              <a:gd name="T39" fmla="*/ 2147483646 h 176"/>
              <a:gd name="T40" fmla="*/ 2147483646 w 176"/>
              <a:gd name="T41" fmla="*/ 2147483646 h 176"/>
              <a:gd name="T42" fmla="*/ 2147483646 w 176"/>
              <a:gd name="T43" fmla="*/ 2147483646 h 176"/>
              <a:gd name="T44" fmla="*/ 2147483646 w 176"/>
              <a:gd name="T45" fmla="*/ 2147483646 h 17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176" h="176"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close/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close/>
                <a:moveTo>
                  <a:pt x="132" y="72"/>
                </a:moveTo>
                <a:cubicBezTo>
                  <a:pt x="131" y="72"/>
                  <a:pt x="130" y="72"/>
                  <a:pt x="129" y="73"/>
                </a:cubicBezTo>
                <a:cubicBezTo>
                  <a:pt x="88" y="111"/>
                  <a:pt x="88" y="111"/>
                  <a:pt x="88" y="111"/>
                </a:cubicBezTo>
                <a:cubicBezTo>
                  <a:pt x="47" y="73"/>
                  <a:pt x="47" y="73"/>
                  <a:pt x="47" y="73"/>
                </a:cubicBezTo>
                <a:cubicBezTo>
                  <a:pt x="46" y="72"/>
                  <a:pt x="45" y="72"/>
                  <a:pt x="44" y="72"/>
                </a:cubicBezTo>
                <a:cubicBezTo>
                  <a:pt x="42" y="72"/>
                  <a:pt x="40" y="74"/>
                  <a:pt x="40" y="76"/>
                </a:cubicBezTo>
                <a:cubicBezTo>
                  <a:pt x="40" y="77"/>
                  <a:pt x="40" y="78"/>
                  <a:pt x="41" y="79"/>
                </a:cubicBezTo>
                <a:cubicBezTo>
                  <a:pt x="85" y="119"/>
                  <a:pt x="85" y="119"/>
                  <a:pt x="85" y="119"/>
                </a:cubicBezTo>
                <a:cubicBezTo>
                  <a:pt x="86" y="120"/>
                  <a:pt x="87" y="120"/>
                  <a:pt x="88" y="120"/>
                </a:cubicBezTo>
                <a:cubicBezTo>
                  <a:pt x="89" y="120"/>
                  <a:pt x="90" y="120"/>
                  <a:pt x="91" y="119"/>
                </a:cubicBezTo>
                <a:cubicBezTo>
                  <a:pt x="135" y="79"/>
                  <a:pt x="135" y="79"/>
                  <a:pt x="135" y="79"/>
                </a:cubicBezTo>
                <a:cubicBezTo>
                  <a:pt x="136" y="78"/>
                  <a:pt x="136" y="77"/>
                  <a:pt x="136" y="76"/>
                </a:cubicBezTo>
                <a:cubicBezTo>
                  <a:pt x="136" y="74"/>
                  <a:pt x="134" y="72"/>
                  <a:pt x="132" y="7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Freeform 9"/>
          <p:cNvSpPr>
            <a:spLocks noEditPoints="1"/>
          </p:cNvSpPr>
          <p:nvPr userDrawn="1"/>
        </p:nvSpPr>
        <p:spPr bwMode="auto">
          <a:xfrm>
            <a:off x="914400" y="555625"/>
            <a:ext cx="274638" cy="273050"/>
          </a:xfrm>
          <a:custGeom>
            <a:avLst/>
            <a:gdLst>
              <a:gd name="T0" fmla="*/ 2147483646 w 176"/>
              <a:gd name="T1" fmla="*/ 2147483646 h 176"/>
              <a:gd name="T2" fmla="*/ 2147483646 w 176"/>
              <a:gd name="T3" fmla="*/ 2147483646 h 176"/>
              <a:gd name="T4" fmla="*/ 2147483646 w 176"/>
              <a:gd name="T5" fmla="*/ 2147483646 h 176"/>
              <a:gd name="T6" fmla="*/ 2147483646 w 176"/>
              <a:gd name="T7" fmla="*/ 2147483646 h 176"/>
              <a:gd name="T8" fmla="*/ 2147483646 w 176"/>
              <a:gd name="T9" fmla="*/ 2147483646 h 176"/>
              <a:gd name="T10" fmla="*/ 2147483646 w 176"/>
              <a:gd name="T11" fmla="*/ 2147483646 h 176"/>
              <a:gd name="T12" fmla="*/ 2147483646 w 176"/>
              <a:gd name="T13" fmla="*/ 2147483646 h 176"/>
              <a:gd name="T14" fmla="*/ 2147483646 w 176"/>
              <a:gd name="T15" fmla="*/ 2147483646 h 176"/>
              <a:gd name="T16" fmla="*/ 2147483646 w 176"/>
              <a:gd name="T17" fmla="*/ 2147483646 h 176"/>
              <a:gd name="T18" fmla="*/ 2147483646 w 176"/>
              <a:gd name="T19" fmla="*/ 2147483646 h 176"/>
              <a:gd name="T20" fmla="*/ 2147483646 w 176"/>
              <a:gd name="T21" fmla="*/ 2147483646 h 176"/>
              <a:gd name="T22" fmla="*/ 2147483646 w 176"/>
              <a:gd name="T23" fmla="*/ 2147483646 h 176"/>
              <a:gd name="T24" fmla="*/ 2147483646 w 176"/>
              <a:gd name="T25" fmla="*/ 2147483646 h 176"/>
              <a:gd name="T26" fmla="*/ 2147483646 w 176"/>
              <a:gd name="T27" fmla="*/ 0 h 176"/>
              <a:gd name="T28" fmla="*/ 0 w 176"/>
              <a:gd name="T29" fmla="*/ 2147483646 h 176"/>
              <a:gd name="T30" fmla="*/ 2147483646 w 176"/>
              <a:gd name="T31" fmla="*/ 2147483646 h 176"/>
              <a:gd name="T32" fmla="*/ 2147483646 w 176"/>
              <a:gd name="T33" fmla="*/ 2147483646 h 176"/>
              <a:gd name="T34" fmla="*/ 2147483646 w 176"/>
              <a:gd name="T35" fmla="*/ 0 h 176"/>
              <a:gd name="T36" fmla="*/ 2147483646 w 176"/>
              <a:gd name="T37" fmla="*/ 2147483646 h 176"/>
              <a:gd name="T38" fmla="*/ 2147483646 w 176"/>
              <a:gd name="T39" fmla="*/ 2147483646 h 176"/>
              <a:gd name="T40" fmla="*/ 2147483646 w 176"/>
              <a:gd name="T41" fmla="*/ 2147483646 h 176"/>
              <a:gd name="T42" fmla="*/ 2147483646 w 176"/>
              <a:gd name="T43" fmla="*/ 2147483646 h 176"/>
              <a:gd name="T44" fmla="*/ 2147483646 w 176"/>
              <a:gd name="T45" fmla="*/ 2147483646 h 17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176" h="176">
                <a:moveTo>
                  <a:pt x="91" y="57"/>
                </a:moveTo>
                <a:cubicBezTo>
                  <a:pt x="90" y="56"/>
                  <a:pt x="89" y="56"/>
                  <a:pt x="88" y="56"/>
                </a:cubicBezTo>
                <a:cubicBezTo>
                  <a:pt x="87" y="56"/>
                  <a:pt x="86" y="56"/>
                  <a:pt x="85" y="57"/>
                </a:cubicBezTo>
                <a:cubicBezTo>
                  <a:pt x="41" y="97"/>
                  <a:pt x="41" y="97"/>
                  <a:pt x="41" y="97"/>
                </a:cubicBezTo>
                <a:cubicBezTo>
                  <a:pt x="40" y="98"/>
                  <a:pt x="40" y="99"/>
                  <a:pt x="40" y="100"/>
                </a:cubicBezTo>
                <a:cubicBezTo>
                  <a:pt x="40" y="102"/>
                  <a:pt x="42" y="104"/>
                  <a:pt x="44" y="104"/>
                </a:cubicBezTo>
                <a:cubicBezTo>
                  <a:pt x="45" y="104"/>
                  <a:pt x="46" y="104"/>
                  <a:pt x="47" y="103"/>
                </a:cubicBezTo>
                <a:cubicBezTo>
                  <a:pt x="88" y="65"/>
                  <a:pt x="88" y="65"/>
                  <a:pt x="88" y="65"/>
                </a:cubicBezTo>
                <a:cubicBezTo>
                  <a:pt x="129" y="103"/>
                  <a:pt x="129" y="103"/>
                  <a:pt x="129" y="103"/>
                </a:cubicBezTo>
                <a:cubicBezTo>
                  <a:pt x="130" y="104"/>
                  <a:pt x="131" y="104"/>
                  <a:pt x="132" y="104"/>
                </a:cubicBezTo>
                <a:cubicBezTo>
                  <a:pt x="134" y="104"/>
                  <a:pt x="136" y="102"/>
                  <a:pt x="136" y="100"/>
                </a:cubicBezTo>
                <a:cubicBezTo>
                  <a:pt x="136" y="99"/>
                  <a:pt x="136" y="98"/>
                  <a:pt x="135" y="97"/>
                </a:cubicBezTo>
                <a:lnTo>
                  <a:pt x="91" y="57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close/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598516" y="1609413"/>
            <a:ext cx="2057400" cy="20574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3538199" y="1609413"/>
            <a:ext cx="2057400" cy="20574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520012" y="1609413"/>
            <a:ext cx="2057400" cy="20574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9510015" y="1612391"/>
            <a:ext cx="2057400" cy="20574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428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 animBg="1"/>
      <p:bldP spid="9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be_team_member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6"/>
          <p:cNvCxnSpPr/>
          <p:nvPr userDrawn="1"/>
        </p:nvCxnSpPr>
        <p:spPr>
          <a:xfrm>
            <a:off x="10972800" y="0"/>
            <a:ext cx="0" cy="6651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10914063" y="331788"/>
            <a:ext cx="731837" cy="366712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fld id="{00E0158B-A671-4F30-BC30-B70B91C376C1}" type="slidenum">
              <a:rPr lang="en-US" altLang="ko-KR" sz="1000" b="1" smtClean="0">
                <a:latin typeface="Source Sans Pro" pitchFamily="34" charset="0"/>
                <a:ea typeface="굴림" panose="020B0600000101010101" pitchFamily="50" charset="-127"/>
                <a:cs typeface="Roboto" pitchFamily="2" charset="0"/>
              </a:rPr>
              <a:pPr algn="ctr" eaLnBrk="1" hangingPunct="1">
                <a:defRPr/>
              </a:pPr>
              <a:t>‹#›</a:t>
            </a:fld>
            <a:endParaRPr lang="en-US" altLang="ko-KR" sz="1000" b="1" smtClean="0">
              <a:latin typeface="Source Sans Pro" pitchFamily="34" charset="0"/>
              <a:ea typeface="굴림" panose="020B0600000101010101" pitchFamily="50" charset="-127"/>
              <a:cs typeface="Roboto" pitchFamily="2" charset="0"/>
            </a:endParaRPr>
          </a:p>
        </p:txBody>
      </p:sp>
      <p:sp>
        <p:nvSpPr>
          <p:cNvPr id="12" name="Freeform 8"/>
          <p:cNvSpPr>
            <a:spLocks noEditPoints="1"/>
          </p:cNvSpPr>
          <p:nvPr userDrawn="1"/>
        </p:nvSpPr>
        <p:spPr bwMode="auto">
          <a:xfrm>
            <a:off x="598488" y="555625"/>
            <a:ext cx="274637" cy="273050"/>
          </a:xfrm>
          <a:custGeom>
            <a:avLst/>
            <a:gdLst>
              <a:gd name="T0" fmla="*/ 2147483646 w 176"/>
              <a:gd name="T1" fmla="*/ 0 h 176"/>
              <a:gd name="T2" fmla="*/ 0 w 176"/>
              <a:gd name="T3" fmla="*/ 2147483646 h 176"/>
              <a:gd name="T4" fmla="*/ 2147483646 w 176"/>
              <a:gd name="T5" fmla="*/ 2147483646 h 176"/>
              <a:gd name="T6" fmla="*/ 2147483646 w 176"/>
              <a:gd name="T7" fmla="*/ 2147483646 h 176"/>
              <a:gd name="T8" fmla="*/ 2147483646 w 176"/>
              <a:gd name="T9" fmla="*/ 0 h 176"/>
              <a:gd name="T10" fmla="*/ 2147483646 w 176"/>
              <a:gd name="T11" fmla="*/ 2147483646 h 176"/>
              <a:gd name="T12" fmla="*/ 2147483646 w 176"/>
              <a:gd name="T13" fmla="*/ 2147483646 h 176"/>
              <a:gd name="T14" fmla="*/ 2147483646 w 176"/>
              <a:gd name="T15" fmla="*/ 2147483646 h 176"/>
              <a:gd name="T16" fmla="*/ 2147483646 w 176"/>
              <a:gd name="T17" fmla="*/ 2147483646 h 176"/>
              <a:gd name="T18" fmla="*/ 2147483646 w 176"/>
              <a:gd name="T19" fmla="*/ 2147483646 h 176"/>
              <a:gd name="T20" fmla="*/ 2147483646 w 176"/>
              <a:gd name="T21" fmla="*/ 2147483646 h 176"/>
              <a:gd name="T22" fmla="*/ 2147483646 w 176"/>
              <a:gd name="T23" fmla="*/ 2147483646 h 176"/>
              <a:gd name="T24" fmla="*/ 2147483646 w 176"/>
              <a:gd name="T25" fmla="*/ 2147483646 h 176"/>
              <a:gd name="T26" fmla="*/ 2147483646 w 176"/>
              <a:gd name="T27" fmla="*/ 2147483646 h 176"/>
              <a:gd name="T28" fmla="*/ 2147483646 w 176"/>
              <a:gd name="T29" fmla="*/ 2147483646 h 176"/>
              <a:gd name="T30" fmla="*/ 2147483646 w 176"/>
              <a:gd name="T31" fmla="*/ 2147483646 h 176"/>
              <a:gd name="T32" fmla="*/ 2147483646 w 176"/>
              <a:gd name="T33" fmla="*/ 2147483646 h 176"/>
              <a:gd name="T34" fmla="*/ 2147483646 w 176"/>
              <a:gd name="T35" fmla="*/ 2147483646 h 176"/>
              <a:gd name="T36" fmla="*/ 2147483646 w 176"/>
              <a:gd name="T37" fmla="*/ 2147483646 h 176"/>
              <a:gd name="T38" fmla="*/ 2147483646 w 176"/>
              <a:gd name="T39" fmla="*/ 2147483646 h 176"/>
              <a:gd name="T40" fmla="*/ 2147483646 w 176"/>
              <a:gd name="T41" fmla="*/ 2147483646 h 176"/>
              <a:gd name="T42" fmla="*/ 2147483646 w 176"/>
              <a:gd name="T43" fmla="*/ 2147483646 h 176"/>
              <a:gd name="T44" fmla="*/ 2147483646 w 176"/>
              <a:gd name="T45" fmla="*/ 2147483646 h 17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176" h="176"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close/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close/>
                <a:moveTo>
                  <a:pt x="132" y="72"/>
                </a:moveTo>
                <a:cubicBezTo>
                  <a:pt x="131" y="72"/>
                  <a:pt x="130" y="72"/>
                  <a:pt x="129" y="73"/>
                </a:cubicBezTo>
                <a:cubicBezTo>
                  <a:pt x="88" y="111"/>
                  <a:pt x="88" y="111"/>
                  <a:pt x="88" y="111"/>
                </a:cubicBezTo>
                <a:cubicBezTo>
                  <a:pt x="47" y="73"/>
                  <a:pt x="47" y="73"/>
                  <a:pt x="47" y="73"/>
                </a:cubicBezTo>
                <a:cubicBezTo>
                  <a:pt x="46" y="72"/>
                  <a:pt x="45" y="72"/>
                  <a:pt x="44" y="72"/>
                </a:cubicBezTo>
                <a:cubicBezTo>
                  <a:pt x="42" y="72"/>
                  <a:pt x="40" y="74"/>
                  <a:pt x="40" y="76"/>
                </a:cubicBezTo>
                <a:cubicBezTo>
                  <a:pt x="40" y="77"/>
                  <a:pt x="40" y="78"/>
                  <a:pt x="41" y="79"/>
                </a:cubicBezTo>
                <a:cubicBezTo>
                  <a:pt x="85" y="119"/>
                  <a:pt x="85" y="119"/>
                  <a:pt x="85" y="119"/>
                </a:cubicBezTo>
                <a:cubicBezTo>
                  <a:pt x="86" y="120"/>
                  <a:pt x="87" y="120"/>
                  <a:pt x="88" y="120"/>
                </a:cubicBezTo>
                <a:cubicBezTo>
                  <a:pt x="89" y="120"/>
                  <a:pt x="90" y="120"/>
                  <a:pt x="91" y="119"/>
                </a:cubicBezTo>
                <a:cubicBezTo>
                  <a:pt x="135" y="79"/>
                  <a:pt x="135" y="79"/>
                  <a:pt x="135" y="79"/>
                </a:cubicBezTo>
                <a:cubicBezTo>
                  <a:pt x="136" y="78"/>
                  <a:pt x="136" y="77"/>
                  <a:pt x="136" y="76"/>
                </a:cubicBezTo>
                <a:cubicBezTo>
                  <a:pt x="136" y="74"/>
                  <a:pt x="134" y="72"/>
                  <a:pt x="132" y="7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" name="Freeform 9"/>
          <p:cNvSpPr>
            <a:spLocks noEditPoints="1"/>
          </p:cNvSpPr>
          <p:nvPr userDrawn="1"/>
        </p:nvSpPr>
        <p:spPr bwMode="auto">
          <a:xfrm>
            <a:off x="914400" y="555625"/>
            <a:ext cx="274638" cy="273050"/>
          </a:xfrm>
          <a:custGeom>
            <a:avLst/>
            <a:gdLst>
              <a:gd name="T0" fmla="*/ 2147483646 w 176"/>
              <a:gd name="T1" fmla="*/ 2147483646 h 176"/>
              <a:gd name="T2" fmla="*/ 2147483646 w 176"/>
              <a:gd name="T3" fmla="*/ 2147483646 h 176"/>
              <a:gd name="T4" fmla="*/ 2147483646 w 176"/>
              <a:gd name="T5" fmla="*/ 2147483646 h 176"/>
              <a:gd name="T6" fmla="*/ 2147483646 w 176"/>
              <a:gd name="T7" fmla="*/ 2147483646 h 176"/>
              <a:gd name="T8" fmla="*/ 2147483646 w 176"/>
              <a:gd name="T9" fmla="*/ 2147483646 h 176"/>
              <a:gd name="T10" fmla="*/ 2147483646 w 176"/>
              <a:gd name="T11" fmla="*/ 2147483646 h 176"/>
              <a:gd name="T12" fmla="*/ 2147483646 w 176"/>
              <a:gd name="T13" fmla="*/ 2147483646 h 176"/>
              <a:gd name="T14" fmla="*/ 2147483646 w 176"/>
              <a:gd name="T15" fmla="*/ 2147483646 h 176"/>
              <a:gd name="T16" fmla="*/ 2147483646 w 176"/>
              <a:gd name="T17" fmla="*/ 2147483646 h 176"/>
              <a:gd name="T18" fmla="*/ 2147483646 w 176"/>
              <a:gd name="T19" fmla="*/ 2147483646 h 176"/>
              <a:gd name="T20" fmla="*/ 2147483646 w 176"/>
              <a:gd name="T21" fmla="*/ 2147483646 h 176"/>
              <a:gd name="T22" fmla="*/ 2147483646 w 176"/>
              <a:gd name="T23" fmla="*/ 2147483646 h 176"/>
              <a:gd name="T24" fmla="*/ 2147483646 w 176"/>
              <a:gd name="T25" fmla="*/ 2147483646 h 176"/>
              <a:gd name="T26" fmla="*/ 2147483646 w 176"/>
              <a:gd name="T27" fmla="*/ 0 h 176"/>
              <a:gd name="T28" fmla="*/ 0 w 176"/>
              <a:gd name="T29" fmla="*/ 2147483646 h 176"/>
              <a:gd name="T30" fmla="*/ 2147483646 w 176"/>
              <a:gd name="T31" fmla="*/ 2147483646 h 176"/>
              <a:gd name="T32" fmla="*/ 2147483646 w 176"/>
              <a:gd name="T33" fmla="*/ 2147483646 h 176"/>
              <a:gd name="T34" fmla="*/ 2147483646 w 176"/>
              <a:gd name="T35" fmla="*/ 0 h 176"/>
              <a:gd name="T36" fmla="*/ 2147483646 w 176"/>
              <a:gd name="T37" fmla="*/ 2147483646 h 176"/>
              <a:gd name="T38" fmla="*/ 2147483646 w 176"/>
              <a:gd name="T39" fmla="*/ 2147483646 h 176"/>
              <a:gd name="T40" fmla="*/ 2147483646 w 176"/>
              <a:gd name="T41" fmla="*/ 2147483646 h 176"/>
              <a:gd name="T42" fmla="*/ 2147483646 w 176"/>
              <a:gd name="T43" fmla="*/ 2147483646 h 176"/>
              <a:gd name="T44" fmla="*/ 2147483646 w 176"/>
              <a:gd name="T45" fmla="*/ 2147483646 h 17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176" h="176">
                <a:moveTo>
                  <a:pt x="91" y="57"/>
                </a:moveTo>
                <a:cubicBezTo>
                  <a:pt x="90" y="56"/>
                  <a:pt x="89" y="56"/>
                  <a:pt x="88" y="56"/>
                </a:cubicBezTo>
                <a:cubicBezTo>
                  <a:pt x="87" y="56"/>
                  <a:pt x="86" y="56"/>
                  <a:pt x="85" y="57"/>
                </a:cubicBezTo>
                <a:cubicBezTo>
                  <a:pt x="41" y="97"/>
                  <a:pt x="41" y="97"/>
                  <a:pt x="41" y="97"/>
                </a:cubicBezTo>
                <a:cubicBezTo>
                  <a:pt x="40" y="98"/>
                  <a:pt x="40" y="99"/>
                  <a:pt x="40" y="100"/>
                </a:cubicBezTo>
                <a:cubicBezTo>
                  <a:pt x="40" y="102"/>
                  <a:pt x="42" y="104"/>
                  <a:pt x="44" y="104"/>
                </a:cubicBezTo>
                <a:cubicBezTo>
                  <a:pt x="45" y="104"/>
                  <a:pt x="46" y="104"/>
                  <a:pt x="47" y="103"/>
                </a:cubicBezTo>
                <a:cubicBezTo>
                  <a:pt x="88" y="65"/>
                  <a:pt x="88" y="65"/>
                  <a:pt x="88" y="65"/>
                </a:cubicBezTo>
                <a:cubicBezTo>
                  <a:pt x="129" y="103"/>
                  <a:pt x="129" y="103"/>
                  <a:pt x="129" y="103"/>
                </a:cubicBezTo>
                <a:cubicBezTo>
                  <a:pt x="130" y="104"/>
                  <a:pt x="131" y="104"/>
                  <a:pt x="132" y="104"/>
                </a:cubicBezTo>
                <a:cubicBezTo>
                  <a:pt x="134" y="104"/>
                  <a:pt x="136" y="102"/>
                  <a:pt x="136" y="100"/>
                </a:cubicBezTo>
                <a:cubicBezTo>
                  <a:pt x="136" y="99"/>
                  <a:pt x="136" y="98"/>
                  <a:pt x="135" y="97"/>
                </a:cubicBezTo>
                <a:lnTo>
                  <a:pt x="91" y="57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close/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595468" y="1633136"/>
            <a:ext cx="1344168" cy="134416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/>
          <a:p>
            <a:pPr lvl="0"/>
            <a:endParaRPr lang="en-US" noProof="0" dirty="0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595468" y="4033675"/>
            <a:ext cx="1344168" cy="134416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/>
          <a:p>
            <a:pPr lvl="0"/>
            <a:endParaRPr lang="en-US" noProof="0" dirty="0"/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3755725" y="1633136"/>
            <a:ext cx="1344168" cy="134416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/>
          <a:p>
            <a:pPr lvl="0"/>
            <a:endParaRPr lang="en-US" noProof="0" dirty="0"/>
          </a:p>
        </p:txBody>
      </p:sp>
      <p:sp>
        <p:nvSpPr>
          <p:cNvPr id="3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755725" y="4033675"/>
            <a:ext cx="1344168" cy="134416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/>
          <a:p>
            <a:pPr lvl="0"/>
            <a:endParaRPr lang="en-US" noProof="0" dirty="0"/>
          </a:p>
        </p:txBody>
      </p:sp>
      <p:sp>
        <p:nvSpPr>
          <p:cNvPr id="3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998363" y="1630088"/>
            <a:ext cx="1344168" cy="134416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/>
          <a:p>
            <a:pPr lvl="0"/>
            <a:endParaRPr lang="en-US" noProof="0" dirty="0"/>
          </a:p>
        </p:txBody>
      </p:sp>
      <p:sp>
        <p:nvSpPr>
          <p:cNvPr id="3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998363" y="4030627"/>
            <a:ext cx="1344168" cy="134416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/>
          <a:p>
            <a:pPr lvl="0"/>
            <a:endParaRPr lang="en-US" noProof="0" dirty="0"/>
          </a:p>
        </p:txBody>
      </p:sp>
      <p:sp>
        <p:nvSpPr>
          <p:cNvPr id="38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0241000" y="1630088"/>
            <a:ext cx="1344168" cy="134416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/>
          <a:p>
            <a:pPr lvl="0"/>
            <a:endParaRPr lang="en-US" noProof="0" dirty="0"/>
          </a:p>
        </p:txBody>
      </p:sp>
      <p:sp>
        <p:nvSpPr>
          <p:cNvPr id="39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0241000" y="4030627"/>
            <a:ext cx="1344168" cy="134416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78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 animBg="1"/>
      <p:bldP spid="1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0A708-A11F-4B7B-8AAC-BABB8B7D3C83}" type="datetimeFigureOut">
              <a:rPr lang="en-US" altLang="ko-KR"/>
              <a:pPr>
                <a:defRPr/>
              </a:pPr>
              <a:t>12/6/2018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2A2AB-E1CA-43EC-8B45-1E19CE28BE7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757637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6"/>
          <p:cNvCxnSpPr/>
          <p:nvPr userDrawn="1"/>
        </p:nvCxnSpPr>
        <p:spPr>
          <a:xfrm>
            <a:off x="10972800" y="0"/>
            <a:ext cx="0" cy="6651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914063" y="331788"/>
            <a:ext cx="731837" cy="366712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fld id="{E4167083-15FF-490C-BD68-1237FF0BB6E4}" type="slidenum">
              <a:rPr lang="en-US" altLang="ko-KR" sz="1000" b="1" smtClean="0">
                <a:latin typeface="Source Sans Pro" pitchFamily="34" charset="0"/>
                <a:ea typeface="굴림" panose="020B0600000101010101" pitchFamily="50" charset="-127"/>
                <a:cs typeface="Roboto" pitchFamily="2" charset="0"/>
              </a:rPr>
              <a:pPr algn="ctr" eaLnBrk="1" hangingPunct="1">
                <a:defRPr/>
              </a:pPr>
              <a:t>‹#›</a:t>
            </a:fld>
            <a:endParaRPr lang="en-US" altLang="ko-KR" sz="1000" b="1" smtClean="0">
              <a:latin typeface="Source Sans Pro" pitchFamily="34" charset="0"/>
              <a:ea typeface="굴림" panose="020B0600000101010101" pitchFamily="50" charset="-127"/>
              <a:cs typeface="Roboto" pitchFamily="2" charset="0"/>
            </a:endParaRPr>
          </a:p>
        </p:txBody>
      </p:sp>
      <p:sp>
        <p:nvSpPr>
          <p:cNvPr id="10" name="Freeform 8"/>
          <p:cNvSpPr>
            <a:spLocks noEditPoints="1"/>
          </p:cNvSpPr>
          <p:nvPr userDrawn="1"/>
        </p:nvSpPr>
        <p:spPr bwMode="auto">
          <a:xfrm>
            <a:off x="598488" y="555625"/>
            <a:ext cx="274637" cy="273050"/>
          </a:xfrm>
          <a:custGeom>
            <a:avLst/>
            <a:gdLst>
              <a:gd name="T0" fmla="*/ 2147483646 w 176"/>
              <a:gd name="T1" fmla="*/ 0 h 176"/>
              <a:gd name="T2" fmla="*/ 0 w 176"/>
              <a:gd name="T3" fmla="*/ 2147483646 h 176"/>
              <a:gd name="T4" fmla="*/ 2147483646 w 176"/>
              <a:gd name="T5" fmla="*/ 2147483646 h 176"/>
              <a:gd name="T6" fmla="*/ 2147483646 w 176"/>
              <a:gd name="T7" fmla="*/ 2147483646 h 176"/>
              <a:gd name="T8" fmla="*/ 2147483646 w 176"/>
              <a:gd name="T9" fmla="*/ 0 h 176"/>
              <a:gd name="T10" fmla="*/ 2147483646 w 176"/>
              <a:gd name="T11" fmla="*/ 2147483646 h 176"/>
              <a:gd name="T12" fmla="*/ 2147483646 w 176"/>
              <a:gd name="T13" fmla="*/ 2147483646 h 176"/>
              <a:gd name="T14" fmla="*/ 2147483646 w 176"/>
              <a:gd name="T15" fmla="*/ 2147483646 h 176"/>
              <a:gd name="T16" fmla="*/ 2147483646 w 176"/>
              <a:gd name="T17" fmla="*/ 2147483646 h 176"/>
              <a:gd name="T18" fmla="*/ 2147483646 w 176"/>
              <a:gd name="T19" fmla="*/ 2147483646 h 176"/>
              <a:gd name="T20" fmla="*/ 2147483646 w 176"/>
              <a:gd name="T21" fmla="*/ 2147483646 h 176"/>
              <a:gd name="T22" fmla="*/ 2147483646 w 176"/>
              <a:gd name="T23" fmla="*/ 2147483646 h 176"/>
              <a:gd name="T24" fmla="*/ 2147483646 w 176"/>
              <a:gd name="T25" fmla="*/ 2147483646 h 176"/>
              <a:gd name="T26" fmla="*/ 2147483646 w 176"/>
              <a:gd name="T27" fmla="*/ 2147483646 h 176"/>
              <a:gd name="T28" fmla="*/ 2147483646 w 176"/>
              <a:gd name="T29" fmla="*/ 2147483646 h 176"/>
              <a:gd name="T30" fmla="*/ 2147483646 w 176"/>
              <a:gd name="T31" fmla="*/ 2147483646 h 176"/>
              <a:gd name="T32" fmla="*/ 2147483646 w 176"/>
              <a:gd name="T33" fmla="*/ 2147483646 h 176"/>
              <a:gd name="T34" fmla="*/ 2147483646 w 176"/>
              <a:gd name="T35" fmla="*/ 2147483646 h 176"/>
              <a:gd name="T36" fmla="*/ 2147483646 w 176"/>
              <a:gd name="T37" fmla="*/ 2147483646 h 176"/>
              <a:gd name="T38" fmla="*/ 2147483646 w 176"/>
              <a:gd name="T39" fmla="*/ 2147483646 h 176"/>
              <a:gd name="T40" fmla="*/ 2147483646 w 176"/>
              <a:gd name="T41" fmla="*/ 2147483646 h 176"/>
              <a:gd name="T42" fmla="*/ 2147483646 w 176"/>
              <a:gd name="T43" fmla="*/ 2147483646 h 176"/>
              <a:gd name="T44" fmla="*/ 2147483646 w 176"/>
              <a:gd name="T45" fmla="*/ 2147483646 h 17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176" h="176"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close/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close/>
                <a:moveTo>
                  <a:pt x="132" y="72"/>
                </a:moveTo>
                <a:cubicBezTo>
                  <a:pt x="131" y="72"/>
                  <a:pt x="130" y="72"/>
                  <a:pt x="129" y="73"/>
                </a:cubicBezTo>
                <a:cubicBezTo>
                  <a:pt x="88" y="111"/>
                  <a:pt x="88" y="111"/>
                  <a:pt x="88" y="111"/>
                </a:cubicBezTo>
                <a:cubicBezTo>
                  <a:pt x="47" y="73"/>
                  <a:pt x="47" y="73"/>
                  <a:pt x="47" y="73"/>
                </a:cubicBezTo>
                <a:cubicBezTo>
                  <a:pt x="46" y="72"/>
                  <a:pt x="45" y="72"/>
                  <a:pt x="44" y="72"/>
                </a:cubicBezTo>
                <a:cubicBezTo>
                  <a:pt x="42" y="72"/>
                  <a:pt x="40" y="74"/>
                  <a:pt x="40" y="76"/>
                </a:cubicBezTo>
                <a:cubicBezTo>
                  <a:pt x="40" y="77"/>
                  <a:pt x="40" y="78"/>
                  <a:pt x="41" y="79"/>
                </a:cubicBezTo>
                <a:cubicBezTo>
                  <a:pt x="85" y="119"/>
                  <a:pt x="85" y="119"/>
                  <a:pt x="85" y="119"/>
                </a:cubicBezTo>
                <a:cubicBezTo>
                  <a:pt x="86" y="120"/>
                  <a:pt x="87" y="120"/>
                  <a:pt x="88" y="120"/>
                </a:cubicBezTo>
                <a:cubicBezTo>
                  <a:pt x="89" y="120"/>
                  <a:pt x="90" y="120"/>
                  <a:pt x="91" y="119"/>
                </a:cubicBezTo>
                <a:cubicBezTo>
                  <a:pt x="135" y="79"/>
                  <a:pt x="135" y="79"/>
                  <a:pt x="135" y="79"/>
                </a:cubicBezTo>
                <a:cubicBezTo>
                  <a:pt x="136" y="78"/>
                  <a:pt x="136" y="77"/>
                  <a:pt x="136" y="76"/>
                </a:cubicBezTo>
                <a:cubicBezTo>
                  <a:pt x="136" y="74"/>
                  <a:pt x="134" y="72"/>
                  <a:pt x="132" y="7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Freeform 9"/>
          <p:cNvSpPr>
            <a:spLocks noEditPoints="1"/>
          </p:cNvSpPr>
          <p:nvPr userDrawn="1"/>
        </p:nvSpPr>
        <p:spPr bwMode="auto">
          <a:xfrm>
            <a:off x="914400" y="555625"/>
            <a:ext cx="274638" cy="273050"/>
          </a:xfrm>
          <a:custGeom>
            <a:avLst/>
            <a:gdLst>
              <a:gd name="T0" fmla="*/ 2147483646 w 176"/>
              <a:gd name="T1" fmla="*/ 2147483646 h 176"/>
              <a:gd name="T2" fmla="*/ 2147483646 w 176"/>
              <a:gd name="T3" fmla="*/ 2147483646 h 176"/>
              <a:gd name="T4" fmla="*/ 2147483646 w 176"/>
              <a:gd name="T5" fmla="*/ 2147483646 h 176"/>
              <a:gd name="T6" fmla="*/ 2147483646 w 176"/>
              <a:gd name="T7" fmla="*/ 2147483646 h 176"/>
              <a:gd name="T8" fmla="*/ 2147483646 w 176"/>
              <a:gd name="T9" fmla="*/ 2147483646 h 176"/>
              <a:gd name="T10" fmla="*/ 2147483646 w 176"/>
              <a:gd name="T11" fmla="*/ 2147483646 h 176"/>
              <a:gd name="T12" fmla="*/ 2147483646 w 176"/>
              <a:gd name="T13" fmla="*/ 2147483646 h 176"/>
              <a:gd name="T14" fmla="*/ 2147483646 w 176"/>
              <a:gd name="T15" fmla="*/ 2147483646 h 176"/>
              <a:gd name="T16" fmla="*/ 2147483646 w 176"/>
              <a:gd name="T17" fmla="*/ 2147483646 h 176"/>
              <a:gd name="T18" fmla="*/ 2147483646 w 176"/>
              <a:gd name="T19" fmla="*/ 2147483646 h 176"/>
              <a:gd name="T20" fmla="*/ 2147483646 w 176"/>
              <a:gd name="T21" fmla="*/ 2147483646 h 176"/>
              <a:gd name="T22" fmla="*/ 2147483646 w 176"/>
              <a:gd name="T23" fmla="*/ 2147483646 h 176"/>
              <a:gd name="T24" fmla="*/ 2147483646 w 176"/>
              <a:gd name="T25" fmla="*/ 2147483646 h 176"/>
              <a:gd name="T26" fmla="*/ 2147483646 w 176"/>
              <a:gd name="T27" fmla="*/ 0 h 176"/>
              <a:gd name="T28" fmla="*/ 0 w 176"/>
              <a:gd name="T29" fmla="*/ 2147483646 h 176"/>
              <a:gd name="T30" fmla="*/ 2147483646 w 176"/>
              <a:gd name="T31" fmla="*/ 2147483646 h 176"/>
              <a:gd name="T32" fmla="*/ 2147483646 w 176"/>
              <a:gd name="T33" fmla="*/ 2147483646 h 176"/>
              <a:gd name="T34" fmla="*/ 2147483646 w 176"/>
              <a:gd name="T35" fmla="*/ 0 h 176"/>
              <a:gd name="T36" fmla="*/ 2147483646 w 176"/>
              <a:gd name="T37" fmla="*/ 2147483646 h 176"/>
              <a:gd name="T38" fmla="*/ 2147483646 w 176"/>
              <a:gd name="T39" fmla="*/ 2147483646 h 176"/>
              <a:gd name="T40" fmla="*/ 2147483646 w 176"/>
              <a:gd name="T41" fmla="*/ 2147483646 h 176"/>
              <a:gd name="T42" fmla="*/ 2147483646 w 176"/>
              <a:gd name="T43" fmla="*/ 2147483646 h 176"/>
              <a:gd name="T44" fmla="*/ 2147483646 w 176"/>
              <a:gd name="T45" fmla="*/ 2147483646 h 17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176" h="176">
                <a:moveTo>
                  <a:pt x="91" y="57"/>
                </a:moveTo>
                <a:cubicBezTo>
                  <a:pt x="90" y="56"/>
                  <a:pt x="89" y="56"/>
                  <a:pt x="88" y="56"/>
                </a:cubicBezTo>
                <a:cubicBezTo>
                  <a:pt x="87" y="56"/>
                  <a:pt x="86" y="56"/>
                  <a:pt x="85" y="57"/>
                </a:cubicBezTo>
                <a:cubicBezTo>
                  <a:pt x="41" y="97"/>
                  <a:pt x="41" y="97"/>
                  <a:pt x="41" y="97"/>
                </a:cubicBezTo>
                <a:cubicBezTo>
                  <a:pt x="40" y="98"/>
                  <a:pt x="40" y="99"/>
                  <a:pt x="40" y="100"/>
                </a:cubicBezTo>
                <a:cubicBezTo>
                  <a:pt x="40" y="102"/>
                  <a:pt x="42" y="104"/>
                  <a:pt x="44" y="104"/>
                </a:cubicBezTo>
                <a:cubicBezTo>
                  <a:pt x="45" y="104"/>
                  <a:pt x="46" y="104"/>
                  <a:pt x="47" y="103"/>
                </a:cubicBezTo>
                <a:cubicBezTo>
                  <a:pt x="88" y="65"/>
                  <a:pt x="88" y="65"/>
                  <a:pt x="88" y="65"/>
                </a:cubicBezTo>
                <a:cubicBezTo>
                  <a:pt x="129" y="103"/>
                  <a:pt x="129" y="103"/>
                  <a:pt x="129" y="103"/>
                </a:cubicBezTo>
                <a:cubicBezTo>
                  <a:pt x="130" y="104"/>
                  <a:pt x="131" y="104"/>
                  <a:pt x="132" y="104"/>
                </a:cubicBezTo>
                <a:cubicBezTo>
                  <a:pt x="134" y="104"/>
                  <a:pt x="136" y="102"/>
                  <a:pt x="136" y="100"/>
                </a:cubicBezTo>
                <a:cubicBezTo>
                  <a:pt x="136" y="99"/>
                  <a:pt x="136" y="98"/>
                  <a:pt x="135" y="97"/>
                </a:cubicBezTo>
                <a:lnTo>
                  <a:pt x="91" y="57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close/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592775" y="1676123"/>
            <a:ext cx="3502152" cy="2304288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67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592775" y="4212759"/>
            <a:ext cx="3502152" cy="2304288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68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338648" y="1676123"/>
            <a:ext cx="3502152" cy="2304288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6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338648" y="4212759"/>
            <a:ext cx="3502152" cy="2304288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7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080246" y="1676123"/>
            <a:ext cx="3502152" cy="2304288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71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080246" y="4212759"/>
            <a:ext cx="3502152" cy="2304288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22327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 animBg="1"/>
      <p:bldP spid="11" grpId="0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6"/>
          <p:cNvCxnSpPr/>
          <p:nvPr userDrawn="1"/>
        </p:nvCxnSpPr>
        <p:spPr>
          <a:xfrm>
            <a:off x="10972800" y="0"/>
            <a:ext cx="0" cy="6651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0914063" y="331788"/>
            <a:ext cx="731837" cy="366712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fld id="{6527F78E-88AE-463C-9617-1C25A35AE9A7}" type="slidenum">
              <a:rPr lang="en-US" altLang="ko-KR" sz="1000" b="1" smtClean="0">
                <a:latin typeface="Source Sans Pro" pitchFamily="34" charset="0"/>
                <a:ea typeface="굴림" panose="020B0600000101010101" pitchFamily="50" charset="-127"/>
                <a:cs typeface="Roboto" pitchFamily="2" charset="0"/>
              </a:rPr>
              <a:pPr algn="ctr" eaLnBrk="1" hangingPunct="1">
                <a:defRPr/>
              </a:pPr>
              <a:t>‹#›</a:t>
            </a:fld>
            <a:endParaRPr lang="en-US" altLang="ko-KR" sz="1000" b="1" smtClean="0">
              <a:latin typeface="Source Sans Pro" pitchFamily="34" charset="0"/>
              <a:ea typeface="굴림" panose="020B0600000101010101" pitchFamily="50" charset="-127"/>
              <a:cs typeface="Roboto" pitchFamily="2" charset="0"/>
            </a:endParaRPr>
          </a:p>
        </p:txBody>
      </p:sp>
      <p:sp>
        <p:nvSpPr>
          <p:cNvPr id="7" name="Freeform 8"/>
          <p:cNvSpPr>
            <a:spLocks noEditPoints="1"/>
          </p:cNvSpPr>
          <p:nvPr userDrawn="1"/>
        </p:nvSpPr>
        <p:spPr bwMode="auto">
          <a:xfrm>
            <a:off x="598488" y="555625"/>
            <a:ext cx="274637" cy="273050"/>
          </a:xfrm>
          <a:custGeom>
            <a:avLst/>
            <a:gdLst>
              <a:gd name="T0" fmla="*/ 2147483646 w 176"/>
              <a:gd name="T1" fmla="*/ 0 h 176"/>
              <a:gd name="T2" fmla="*/ 0 w 176"/>
              <a:gd name="T3" fmla="*/ 2147483646 h 176"/>
              <a:gd name="T4" fmla="*/ 2147483646 w 176"/>
              <a:gd name="T5" fmla="*/ 2147483646 h 176"/>
              <a:gd name="T6" fmla="*/ 2147483646 w 176"/>
              <a:gd name="T7" fmla="*/ 2147483646 h 176"/>
              <a:gd name="T8" fmla="*/ 2147483646 w 176"/>
              <a:gd name="T9" fmla="*/ 0 h 176"/>
              <a:gd name="T10" fmla="*/ 2147483646 w 176"/>
              <a:gd name="T11" fmla="*/ 2147483646 h 176"/>
              <a:gd name="T12" fmla="*/ 2147483646 w 176"/>
              <a:gd name="T13" fmla="*/ 2147483646 h 176"/>
              <a:gd name="T14" fmla="*/ 2147483646 w 176"/>
              <a:gd name="T15" fmla="*/ 2147483646 h 176"/>
              <a:gd name="T16" fmla="*/ 2147483646 w 176"/>
              <a:gd name="T17" fmla="*/ 2147483646 h 176"/>
              <a:gd name="T18" fmla="*/ 2147483646 w 176"/>
              <a:gd name="T19" fmla="*/ 2147483646 h 176"/>
              <a:gd name="T20" fmla="*/ 2147483646 w 176"/>
              <a:gd name="T21" fmla="*/ 2147483646 h 176"/>
              <a:gd name="T22" fmla="*/ 2147483646 w 176"/>
              <a:gd name="T23" fmla="*/ 2147483646 h 176"/>
              <a:gd name="T24" fmla="*/ 2147483646 w 176"/>
              <a:gd name="T25" fmla="*/ 2147483646 h 176"/>
              <a:gd name="T26" fmla="*/ 2147483646 w 176"/>
              <a:gd name="T27" fmla="*/ 2147483646 h 176"/>
              <a:gd name="T28" fmla="*/ 2147483646 w 176"/>
              <a:gd name="T29" fmla="*/ 2147483646 h 176"/>
              <a:gd name="T30" fmla="*/ 2147483646 w 176"/>
              <a:gd name="T31" fmla="*/ 2147483646 h 176"/>
              <a:gd name="T32" fmla="*/ 2147483646 w 176"/>
              <a:gd name="T33" fmla="*/ 2147483646 h 176"/>
              <a:gd name="T34" fmla="*/ 2147483646 w 176"/>
              <a:gd name="T35" fmla="*/ 2147483646 h 176"/>
              <a:gd name="T36" fmla="*/ 2147483646 w 176"/>
              <a:gd name="T37" fmla="*/ 2147483646 h 176"/>
              <a:gd name="T38" fmla="*/ 2147483646 w 176"/>
              <a:gd name="T39" fmla="*/ 2147483646 h 176"/>
              <a:gd name="T40" fmla="*/ 2147483646 w 176"/>
              <a:gd name="T41" fmla="*/ 2147483646 h 176"/>
              <a:gd name="T42" fmla="*/ 2147483646 w 176"/>
              <a:gd name="T43" fmla="*/ 2147483646 h 176"/>
              <a:gd name="T44" fmla="*/ 2147483646 w 176"/>
              <a:gd name="T45" fmla="*/ 2147483646 h 17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176" h="176"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close/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close/>
                <a:moveTo>
                  <a:pt x="132" y="72"/>
                </a:moveTo>
                <a:cubicBezTo>
                  <a:pt x="131" y="72"/>
                  <a:pt x="130" y="72"/>
                  <a:pt x="129" y="73"/>
                </a:cubicBezTo>
                <a:cubicBezTo>
                  <a:pt x="88" y="111"/>
                  <a:pt x="88" y="111"/>
                  <a:pt x="88" y="111"/>
                </a:cubicBezTo>
                <a:cubicBezTo>
                  <a:pt x="47" y="73"/>
                  <a:pt x="47" y="73"/>
                  <a:pt x="47" y="73"/>
                </a:cubicBezTo>
                <a:cubicBezTo>
                  <a:pt x="46" y="72"/>
                  <a:pt x="45" y="72"/>
                  <a:pt x="44" y="72"/>
                </a:cubicBezTo>
                <a:cubicBezTo>
                  <a:pt x="42" y="72"/>
                  <a:pt x="40" y="74"/>
                  <a:pt x="40" y="76"/>
                </a:cubicBezTo>
                <a:cubicBezTo>
                  <a:pt x="40" y="77"/>
                  <a:pt x="40" y="78"/>
                  <a:pt x="41" y="79"/>
                </a:cubicBezTo>
                <a:cubicBezTo>
                  <a:pt x="85" y="119"/>
                  <a:pt x="85" y="119"/>
                  <a:pt x="85" y="119"/>
                </a:cubicBezTo>
                <a:cubicBezTo>
                  <a:pt x="86" y="120"/>
                  <a:pt x="87" y="120"/>
                  <a:pt x="88" y="120"/>
                </a:cubicBezTo>
                <a:cubicBezTo>
                  <a:pt x="89" y="120"/>
                  <a:pt x="90" y="120"/>
                  <a:pt x="91" y="119"/>
                </a:cubicBezTo>
                <a:cubicBezTo>
                  <a:pt x="135" y="79"/>
                  <a:pt x="135" y="79"/>
                  <a:pt x="135" y="79"/>
                </a:cubicBezTo>
                <a:cubicBezTo>
                  <a:pt x="136" y="78"/>
                  <a:pt x="136" y="77"/>
                  <a:pt x="136" y="76"/>
                </a:cubicBezTo>
                <a:cubicBezTo>
                  <a:pt x="136" y="74"/>
                  <a:pt x="134" y="72"/>
                  <a:pt x="132" y="7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Freeform 9"/>
          <p:cNvSpPr>
            <a:spLocks noEditPoints="1"/>
          </p:cNvSpPr>
          <p:nvPr userDrawn="1"/>
        </p:nvSpPr>
        <p:spPr bwMode="auto">
          <a:xfrm>
            <a:off x="914400" y="555625"/>
            <a:ext cx="274638" cy="273050"/>
          </a:xfrm>
          <a:custGeom>
            <a:avLst/>
            <a:gdLst>
              <a:gd name="T0" fmla="*/ 2147483646 w 176"/>
              <a:gd name="T1" fmla="*/ 2147483646 h 176"/>
              <a:gd name="T2" fmla="*/ 2147483646 w 176"/>
              <a:gd name="T3" fmla="*/ 2147483646 h 176"/>
              <a:gd name="T4" fmla="*/ 2147483646 w 176"/>
              <a:gd name="T5" fmla="*/ 2147483646 h 176"/>
              <a:gd name="T6" fmla="*/ 2147483646 w 176"/>
              <a:gd name="T7" fmla="*/ 2147483646 h 176"/>
              <a:gd name="T8" fmla="*/ 2147483646 w 176"/>
              <a:gd name="T9" fmla="*/ 2147483646 h 176"/>
              <a:gd name="T10" fmla="*/ 2147483646 w 176"/>
              <a:gd name="T11" fmla="*/ 2147483646 h 176"/>
              <a:gd name="T12" fmla="*/ 2147483646 w 176"/>
              <a:gd name="T13" fmla="*/ 2147483646 h 176"/>
              <a:gd name="T14" fmla="*/ 2147483646 w 176"/>
              <a:gd name="T15" fmla="*/ 2147483646 h 176"/>
              <a:gd name="T16" fmla="*/ 2147483646 w 176"/>
              <a:gd name="T17" fmla="*/ 2147483646 h 176"/>
              <a:gd name="T18" fmla="*/ 2147483646 w 176"/>
              <a:gd name="T19" fmla="*/ 2147483646 h 176"/>
              <a:gd name="T20" fmla="*/ 2147483646 w 176"/>
              <a:gd name="T21" fmla="*/ 2147483646 h 176"/>
              <a:gd name="T22" fmla="*/ 2147483646 w 176"/>
              <a:gd name="T23" fmla="*/ 2147483646 h 176"/>
              <a:gd name="T24" fmla="*/ 2147483646 w 176"/>
              <a:gd name="T25" fmla="*/ 2147483646 h 176"/>
              <a:gd name="T26" fmla="*/ 2147483646 w 176"/>
              <a:gd name="T27" fmla="*/ 0 h 176"/>
              <a:gd name="T28" fmla="*/ 0 w 176"/>
              <a:gd name="T29" fmla="*/ 2147483646 h 176"/>
              <a:gd name="T30" fmla="*/ 2147483646 w 176"/>
              <a:gd name="T31" fmla="*/ 2147483646 h 176"/>
              <a:gd name="T32" fmla="*/ 2147483646 w 176"/>
              <a:gd name="T33" fmla="*/ 2147483646 h 176"/>
              <a:gd name="T34" fmla="*/ 2147483646 w 176"/>
              <a:gd name="T35" fmla="*/ 0 h 176"/>
              <a:gd name="T36" fmla="*/ 2147483646 w 176"/>
              <a:gd name="T37" fmla="*/ 2147483646 h 176"/>
              <a:gd name="T38" fmla="*/ 2147483646 w 176"/>
              <a:gd name="T39" fmla="*/ 2147483646 h 176"/>
              <a:gd name="T40" fmla="*/ 2147483646 w 176"/>
              <a:gd name="T41" fmla="*/ 2147483646 h 176"/>
              <a:gd name="T42" fmla="*/ 2147483646 w 176"/>
              <a:gd name="T43" fmla="*/ 2147483646 h 176"/>
              <a:gd name="T44" fmla="*/ 2147483646 w 176"/>
              <a:gd name="T45" fmla="*/ 2147483646 h 17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176" h="176">
                <a:moveTo>
                  <a:pt x="91" y="57"/>
                </a:moveTo>
                <a:cubicBezTo>
                  <a:pt x="90" y="56"/>
                  <a:pt x="89" y="56"/>
                  <a:pt x="88" y="56"/>
                </a:cubicBezTo>
                <a:cubicBezTo>
                  <a:pt x="87" y="56"/>
                  <a:pt x="86" y="56"/>
                  <a:pt x="85" y="57"/>
                </a:cubicBezTo>
                <a:cubicBezTo>
                  <a:pt x="41" y="97"/>
                  <a:pt x="41" y="97"/>
                  <a:pt x="41" y="97"/>
                </a:cubicBezTo>
                <a:cubicBezTo>
                  <a:pt x="40" y="98"/>
                  <a:pt x="40" y="99"/>
                  <a:pt x="40" y="100"/>
                </a:cubicBezTo>
                <a:cubicBezTo>
                  <a:pt x="40" y="102"/>
                  <a:pt x="42" y="104"/>
                  <a:pt x="44" y="104"/>
                </a:cubicBezTo>
                <a:cubicBezTo>
                  <a:pt x="45" y="104"/>
                  <a:pt x="46" y="104"/>
                  <a:pt x="47" y="103"/>
                </a:cubicBezTo>
                <a:cubicBezTo>
                  <a:pt x="88" y="65"/>
                  <a:pt x="88" y="65"/>
                  <a:pt x="88" y="65"/>
                </a:cubicBezTo>
                <a:cubicBezTo>
                  <a:pt x="129" y="103"/>
                  <a:pt x="129" y="103"/>
                  <a:pt x="129" y="103"/>
                </a:cubicBezTo>
                <a:cubicBezTo>
                  <a:pt x="130" y="104"/>
                  <a:pt x="131" y="104"/>
                  <a:pt x="132" y="104"/>
                </a:cubicBezTo>
                <a:cubicBezTo>
                  <a:pt x="134" y="104"/>
                  <a:pt x="136" y="102"/>
                  <a:pt x="136" y="100"/>
                </a:cubicBezTo>
                <a:cubicBezTo>
                  <a:pt x="136" y="99"/>
                  <a:pt x="136" y="98"/>
                  <a:pt x="135" y="97"/>
                </a:cubicBezTo>
                <a:lnTo>
                  <a:pt x="91" y="57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close/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592779" y="1612759"/>
            <a:ext cx="3502152" cy="3904488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338652" y="1612759"/>
            <a:ext cx="3502152" cy="3904488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8090462" y="1612759"/>
            <a:ext cx="3502152" cy="3904488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3153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 animBg="1"/>
      <p:bldP spid="8" grpId="0" animBg="1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"/>
          <p:cNvCxnSpPr/>
          <p:nvPr userDrawn="1"/>
        </p:nvCxnSpPr>
        <p:spPr>
          <a:xfrm>
            <a:off x="10972800" y="0"/>
            <a:ext cx="0" cy="6651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10914063" y="331788"/>
            <a:ext cx="731837" cy="366712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fld id="{3107237C-1E13-44B2-A36E-680E5732EB03}" type="slidenum">
              <a:rPr lang="en-US" altLang="ko-KR" sz="1000" b="1" smtClean="0">
                <a:latin typeface="Source Sans Pro" pitchFamily="34" charset="0"/>
                <a:ea typeface="굴림" panose="020B0600000101010101" pitchFamily="50" charset="-127"/>
                <a:cs typeface="Roboto" pitchFamily="2" charset="0"/>
              </a:rPr>
              <a:pPr algn="ctr" eaLnBrk="1" hangingPunct="1">
                <a:defRPr/>
              </a:pPr>
              <a:t>‹#›</a:t>
            </a:fld>
            <a:endParaRPr lang="en-US" altLang="ko-KR" sz="1000" b="1" smtClean="0">
              <a:latin typeface="Source Sans Pro" pitchFamily="34" charset="0"/>
              <a:ea typeface="굴림" panose="020B0600000101010101" pitchFamily="50" charset="-127"/>
              <a:cs typeface="Roboto" pitchFamily="2" charset="0"/>
            </a:endParaRPr>
          </a:p>
        </p:txBody>
      </p:sp>
      <p:sp>
        <p:nvSpPr>
          <p:cNvPr id="6" name="Freeform 8"/>
          <p:cNvSpPr>
            <a:spLocks noEditPoints="1"/>
          </p:cNvSpPr>
          <p:nvPr userDrawn="1"/>
        </p:nvSpPr>
        <p:spPr bwMode="auto">
          <a:xfrm>
            <a:off x="598488" y="555625"/>
            <a:ext cx="274637" cy="273050"/>
          </a:xfrm>
          <a:custGeom>
            <a:avLst/>
            <a:gdLst>
              <a:gd name="T0" fmla="*/ 2147483646 w 176"/>
              <a:gd name="T1" fmla="*/ 0 h 176"/>
              <a:gd name="T2" fmla="*/ 0 w 176"/>
              <a:gd name="T3" fmla="*/ 2147483646 h 176"/>
              <a:gd name="T4" fmla="*/ 2147483646 w 176"/>
              <a:gd name="T5" fmla="*/ 2147483646 h 176"/>
              <a:gd name="T6" fmla="*/ 2147483646 w 176"/>
              <a:gd name="T7" fmla="*/ 2147483646 h 176"/>
              <a:gd name="T8" fmla="*/ 2147483646 w 176"/>
              <a:gd name="T9" fmla="*/ 0 h 176"/>
              <a:gd name="T10" fmla="*/ 2147483646 w 176"/>
              <a:gd name="T11" fmla="*/ 2147483646 h 176"/>
              <a:gd name="T12" fmla="*/ 2147483646 w 176"/>
              <a:gd name="T13" fmla="*/ 2147483646 h 176"/>
              <a:gd name="T14" fmla="*/ 2147483646 w 176"/>
              <a:gd name="T15" fmla="*/ 2147483646 h 176"/>
              <a:gd name="T16" fmla="*/ 2147483646 w 176"/>
              <a:gd name="T17" fmla="*/ 2147483646 h 176"/>
              <a:gd name="T18" fmla="*/ 2147483646 w 176"/>
              <a:gd name="T19" fmla="*/ 2147483646 h 176"/>
              <a:gd name="T20" fmla="*/ 2147483646 w 176"/>
              <a:gd name="T21" fmla="*/ 2147483646 h 176"/>
              <a:gd name="T22" fmla="*/ 2147483646 w 176"/>
              <a:gd name="T23" fmla="*/ 2147483646 h 176"/>
              <a:gd name="T24" fmla="*/ 2147483646 w 176"/>
              <a:gd name="T25" fmla="*/ 2147483646 h 176"/>
              <a:gd name="T26" fmla="*/ 2147483646 w 176"/>
              <a:gd name="T27" fmla="*/ 2147483646 h 176"/>
              <a:gd name="T28" fmla="*/ 2147483646 w 176"/>
              <a:gd name="T29" fmla="*/ 2147483646 h 176"/>
              <a:gd name="T30" fmla="*/ 2147483646 w 176"/>
              <a:gd name="T31" fmla="*/ 2147483646 h 176"/>
              <a:gd name="T32" fmla="*/ 2147483646 w 176"/>
              <a:gd name="T33" fmla="*/ 2147483646 h 176"/>
              <a:gd name="T34" fmla="*/ 2147483646 w 176"/>
              <a:gd name="T35" fmla="*/ 2147483646 h 176"/>
              <a:gd name="T36" fmla="*/ 2147483646 w 176"/>
              <a:gd name="T37" fmla="*/ 2147483646 h 176"/>
              <a:gd name="T38" fmla="*/ 2147483646 w 176"/>
              <a:gd name="T39" fmla="*/ 2147483646 h 176"/>
              <a:gd name="T40" fmla="*/ 2147483646 w 176"/>
              <a:gd name="T41" fmla="*/ 2147483646 h 176"/>
              <a:gd name="T42" fmla="*/ 2147483646 w 176"/>
              <a:gd name="T43" fmla="*/ 2147483646 h 176"/>
              <a:gd name="T44" fmla="*/ 2147483646 w 176"/>
              <a:gd name="T45" fmla="*/ 2147483646 h 17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176" h="176"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close/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close/>
                <a:moveTo>
                  <a:pt x="132" y="72"/>
                </a:moveTo>
                <a:cubicBezTo>
                  <a:pt x="131" y="72"/>
                  <a:pt x="130" y="72"/>
                  <a:pt x="129" y="73"/>
                </a:cubicBezTo>
                <a:cubicBezTo>
                  <a:pt x="88" y="111"/>
                  <a:pt x="88" y="111"/>
                  <a:pt x="88" y="111"/>
                </a:cubicBezTo>
                <a:cubicBezTo>
                  <a:pt x="47" y="73"/>
                  <a:pt x="47" y="73"/>
                  <a:pt x="47" y="73"/>
                </a:cubicBezTo>
                <a:cubicBezTo>
                  <a:pt x="46" y="72"/>
                  <a:pt x="45" y="72"/>
                  <a:pt x="44" y="72"/>
                </a:cubicBezTo>
                <a:cubicBezTo>
                  <a:pt x="42" y="72"/>
                  <a:pt x="40" y="74"/>
                  <a:pt x="40" y="76"/>
                </a:cubicBezTo>
                <a:cubicBezTo>
                  <a:pt x="40" y="77"/>
                  <a:pt x="40" y="78"/>
                  <a:pt x="41" y="79"/>
                </a:cubicBezTo>
                <a:cubicBezTo>
                  <a:pt x="85" y="119"/>
                  <a:pt x="85" y="119"/>
                  <a:pt x="85" y="119"/>
                </a:cubicBezTo>
                <a:cubicBezTo>
                  <a:pt x="86" y="120"/>
                  <a:pt x="87" y="120"/>
                  <a:pt x="88" y="120"/>
                </a:cubicBezTo>
                <a:cubicBezTo>
                  <a:pt x="89" y="120"/>
                  <a:pt x="90" y="120"/>
                  <a:pt x="91" y="119"/>
                </a:cubicBezTo>
                <a:cubicBezTo>
                  <a:pt x="135" y="79"/>
                  <a:pt x="135" y="79"/>
                  <a:pt x="135" y="79"/>
                </a:cubicBezTo>
                <a:cubicBezTo>
                  <a:pt x="136" y="78"/>
                  <a:pt x="136" y="77"/>
                  <a:pt x="136" y="76"/>
                </a:cubicBezTo>
                <a:cubicBezTo>
                  <a:pt x="136" y="74"/>
                  <a:pt x="134" y="72"/>
                  <a:pt x="132" y="7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Freeform 9"/>
          <p:cNvSpPr>
            <a:spLocks noEditPoints="1"/>
          </p:cNvSpPr>
          <p:nvPr userDrawn="1"/>
        </p:nvSpPr>
        <p:spPr bwMode="auto">
          <a:xfrm>
            <a:off x="914400" y="555625"/>
            <a:ext cx="274638" cy="273050"/>
          </a:xfrm>
          <a:custGeom>
            <a:avLst/>
            <a:gdLst>
              <a:gd name="T0" fmla="*/ 2147483646 w 176"/>
              <a:gd name="T1" fmla="*/ 2147483646 h 176"/>
              <a:gd name="T2" fmla="*/ 2147483646 w 176"/>
              <a:gd name="T3" fmla="*/ 2147483646 h 176"/>
              <a:gd name="T4" fmla="*/ 2147483646 w 176"/>
              <a:gd name="T5" fmla="*/ 2147483646 h 176"/>
              <a:gd name="T6" fmla="*/ 2147483646 w 176"/>
              <a:gd name="T7" fmla="*/ 2147483646 h 176"/>
              <a:gd name="T8" fmla="*/ 2147483646 w 176"/>
              <a:gd name="T9" fmla="*/ 2147483646 h 176"/>
              <a:gd name="T10" fmla="*/ 2147483646 w 176"/>
              <a:gd name="T11" fmla="*/ 2147483646 h 176"/>
              <a:gd name="T12" fmla="*/ 2147483646 w 176"/>
              <a:gd name="T13" fmla="*/ 2147483646 h 176"/>
              <a:gd name="T14" fmla="*/ 2147483646 w 176"/>
              <a:gd name="T15" fmla="*/ 2147483646 h 176"/>
              <a:gd name="T16" fmla="*/ 2147483646 w 176"/>
              <a:gd name="T17" fmla="*/ 2147483646 h 176"/>
              <a:gd name="T18" fmla="*/ 2147483646 w 176"/>
              <a:gd name="T19" fmla="*/ 2147483646 h 176"/>
              <a:gd name="T20" fmla="*/ 2147483646 w 176"/>
              <a:gd name="T21" fmla="*/ 2147483646 h 176"/>
              <a:gd name="T22" fmla="*/ 2147483646 w 176"/>
              <a:gd name="T23" fmla="*/ 2147483646 h 176"/>
              <a:gd name="T24" fmla="*/ 2147483646 w 176"/>
              <a:gd name="T25" fmla="*/ 2147483646 h 176"/>
              <a:gd name="T26" fmla="*/ 2147483646 w 176"/>
              <a:gd name="T27" fmla="*/ 0 h 176"/>
              <a:gd name="T28" fmla="*/ 0 w 176"/>
              <a:gd name="T29" fmla="*/ 2147483646 h 176"/>
              <a:gd name="T30" fmla="*/ 2147483646 w 176"/>
              <a:gd name="T31" fmla="*/ 2147483646 h 176"/>
              <a:gd name="T32" fmla="*/ 2147483646 w 176"/>
              <a:gd name="T33" fmla="*/ 2147483646 h 176"/>
              <a:gd name="T34" fmla="*/ 2147483646 w 176"/>
              <a:gd name="T35" fmla="*/ 0 h 176"/>
              <a:gd name="T36" fmla="*/ 2147483646 w 176"/>
              <a:gd name="T37" fmla="*/ 2147483646 h 176"/>
              <a:gd name="T38" fmla="*/ 2147483646 w 176"/>
              <a:gd name="T39" fmla="*/ 2147483646 h 176"/>
              <a:gd name="T40" fmla="*/ 2147483646 w 176"/>
              <a:gd name="T41" fmla="*/ 2147483646 h 176"/>
              <a:gd name="T42" fmla="*/ 2147483646 w 176"/>
              <a:gd name="T43" fmla="*/ 2147483646 h 176"/>
              <a:gd name="T44" fmla="*/ 2147483646 w 176"/>
              <a:gd name="T45" fmla="*/ 2147483646 h 17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176" h="176">
                <a:moveTo>
                  <a:pt x="91" y="57"/>
                </a:moveTo>
                <a:cubicBezTo>
                  <a:pt x="90" y="56"/>
                  <a:pt x="89" y="56"/>
                  <a:pt x="88" y="56"/>
                </a:cubicBezTo>
                <a:cubicBezTo>
                  <a:pt x="87" y="56"/>
                  <a:pt x="86" y="56"/>
                  <a:pt x="85" y="57"/>
                </a:cubicBezTo>
                <a:cubicBezTo>
                  <a:pt x="41" y="97"/>
                  <a:pt x="41" y="97"/>
                  <a:pt x="41" y="97"/>
                </a:cubicBezTo>
                <a:cubicBezTo>
                  <a:pt x="40" y="98"/>
                  <a:pt x="40" y="99"/>
                  <a:pt x="40" y="100"/>
                </a:cubicBezTo>
                <a:cubicBezTo>
                  <a:pt x="40" y="102"/>
                  <a:pt x="42" y="104"/>
                  <a:pt x="44" y="104"/>
                </a:cubicBezTo>
                <a:cubicBezTo>
                  <a:pt x="45" y="104"/>
                  <a:pt x="46" y="104"/>
                  <a:pt x="47" y="103"/>
                </a:cubicBezTo>
                <a:cubicBezTo>
                  <a:pt x="88" y="65"/>
                  <a:pt x="88" y="65"/>
                  <a:pt x="88" y="65"/>
                </a:cubicBezTo>
                <a:cubicBezTo>
                  <a:pt x="129" y="103"/>
                  <a:pt x="129" y="103"/>
                  <a:pt x="129" y="103"/>
                </a:cubicBezTo>
                <a:cubicBezTo>
                  <a:pt x="130" y="104"/>
                  <a:pt x="131" y="104"/>
                  <a:pt x="132" y="104"/>
                </a:cubicBezTo>
                <a:cubicBezTo>
                  <a:pt x="134" y="104"/>
                  <a:pt x="136" y="102"/>
                  <a:pt x="136" y="100"/>
                </a:cubicBezTo>
                <a:cubicBezTo>
                  <a:pt x="136" y="99"/>
                  <a:pt x="136" y="98"/>
                  <a:pt x="135" y="97"/>
                </a:cubicBezTo>
                <a:lnTo>
                  <a:pt x="91" y="57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close/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596900" y="1612900"/>
            <a:ext cx="5307013" cy="4779963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76207" y="1612712"/>
            <a:ext cx="5307013" cy="4779963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9544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 animBg="1"/>
      <p:bldP spid="7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2446338" y="0"/>
            <a:ext cx="2446337" cy="2286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28" name="Picture Placeholder 16"/>
          <p:cNvSpPr>
            <a:spLocks noGrp="1"/>
          </p:cNvSpPr>
          <p:nvPr>
            <p:ph type="pic" sz="quarter" idx="11"/>
          </p:nvPr>
        </p:nvSpPr>
        <p:spPr>
          <a:xfrm>
            <a:off x="-411" y="2284161"/>
            <a:ext cx="2446337" cy="2286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29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-960" y="4572000"/>
            <a:ext cx="2446337" cy="2286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30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2445514" y="4567928"/>
            <a:ext cx="2449359" cy="2286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31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4892950" y="4572169"/>
            <a:ext cx="2446337" cy="2286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32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4892949" y="2627"/>
            <a:ext cx="2446337" cy="2286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33" name="Picture Placeholder 16"/>
          <p:cNvSpPr>
            <a:spLocks noGrp="1"/>
          </p:cNvSpPr>
          <p:nvPr>
            <p:ph type="pic" sz="quarter" idx="16"/>
          </p:nvPr>
        </p:nvSpPr>
        <p:spPr>
          <a:xfrm>
            <a:off x="7338875" y="-2692"/>
            <a:ext cx="2446337" cy="2286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34" name="Picture Placeholder 16"/>
          <p:cNvSpPr>
            <a:spLocks noGrp="1"/>
          </p:cNvSpPr>
          <p:nvPr>
            <p:ph type="pic" sz="quarter" idx="17"/>
          </p:nvPr>
        </p:nvSpPr>
        <p:spPr>
          <a:xfrm>
            <a:off x="7337365" y="2286394"/>
            <a:ext cx="2446337" cy="2286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35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788234" y="2289743"/>
            <a:ext cx="2446337" cy="2286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36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788234" y="4578828"/>
            <a:ext cx="2446337" cy="2286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4554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B3D164-66C1-4D20-94DB-9A9AC072F779}" type="datetimeFigureOut">
              <a:rPr lang="en-US" altLang="ko-KR"/>
              <a:pPr>
                <a:defRPr/>
              </a:pPr>
              <a:t>12/6/2018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C7765C-C36D-4406-BECA-339A8BA87DE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3918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26DB02-5D9E-407F-9FF1-96490C2FCBB9}" type="datetimeFigureOut">
              <a:rPr lang="en-US" altLang="ko-KR"/>
              <a:pPr>
                <a:defRPr/>
              </a:pPr>
              <a:t>12/6/2018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07C413-3895-4D43-A60E-81FCC288EE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3707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F6228-C4A9-46E0-90BF-DB4173CE600B}" type="datetimeFigureOut">
              <a:rPr lang="en-US" altLang="ko-KR"/>
              <a:pPr>
                <a:defRPr/>
              </a:pPr>
              <a:t>12/6/2018</a:t>
            </a:fld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7097A-69DF-4EEC-8C40-5FC9B15810F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8091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1D0B-5A42-48AC-8F0E-A1796877A009}" type="datetimeFigureOut">
              <a:rPr lang="en-US" altLang="ko-KR"/>
              <a:pPr>
                <a:defRPr/>
              </a:pPr>
              <a:t>12/6/2018</a:t>
            </a:fld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5FD177-8DF2-44A0-8FB9-3630BAC9424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20073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4728CD-D092-4F04-A9D5-9376A3E49BBC}" type="datetimeFigureOut">
              <a:rPr lang="en-US" altLang="ko-KR"/>
              <a:pPr>
                <a:defRPr/>
              </a:pPr>
              <a:t>12/6/2018</a:t>
            </a:fld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5C6427-A7FF-4A63-8AE1-D064D7540F3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9281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141C4D-4798-48DD-9FFE-C3C4294CD1D8}" type="datetimeFigureOut">
              <a:rPr lang="en-US" altLang="ko-KR"/>
              <a:pPr>
                <a:defRPr/>
              </a:pPr>
              <a:t>12/6/2018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F2C02D-1F71-438E-AFEE-804C263B2C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2658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DF3B0B-6277-4FC3-8A7E-F1E4CDD656D0}" type="datetimeFigureOut">
              <a:rPr lang="en-US" altLang="ko-KR"/>
              <a:pPr>
                <a:defRPr/>
              </a:pPr>
              <a:t>12/6/2018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30BCE0-F5CC-43A8-82B7-C7A22DE8324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644116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slideLayout" Target="../slideLayouts/slideLayout16.xml"  /><Relationship Id="rId17" Type="http://schemas.openxmlformats.org/officeDocument/2006/relationships/slideLayout" Target="../slideLayouts/slideLayout17.xml"  /><Relationship Id="rId18" Type="http://schemas.openxmlformats.org/officeDocument/2006/relationships/slideLayout" Target="../slideLayouts/slideLayout18.xml"  /><Relationship Id="rId19" Type="http://schemas.openxmlformats.org/officeDocument/2006/relationships/slideLayout" Target="../slideLayouts/slideLayout19.xml"  /><Relationship Id="rId2" Type="http://schemas.openxmlformats.org/officeDocument/2006/relationships/slideLayout" Target="../slideLayouts/slideLayout2.xml"  /><Relationship Id="rId20" Type="http://schemas.openxmlformats.org/officeDocument/2006/relationships/slideLayout" Target="../slideLayouts/slideLayout20.xml"  /><Relationship Id="rId21" Type="http://schemas.openxmlformats.org/officeDocument/2006/relationships/slideLayout" Target="../slideLayouts/slideLayout21.xml"  /><Relationship Id="rId22" Type="http://schemas.openxmlformats.org/officeDocument/2006/relationships/slideLayout" Target="../slideLayouts/slideLayout22.xml"  /><Relationship Id="rId23" Type="http://schemas.openxmlformats.org/officeDocument/2006/relationships/slideLayout" Target="../slideLayouts/slideLayout23.xml"  /><Relationship Id="rId24" Type="http://schemas.openxmlformats.org/officeDocument/2006/relationships/theme" Target="../theme/theme1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9FA3A8"/>
                </a:solidFill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5E8AF4C9-594B-4DEA-91C5-BE36C3E7DCBE}" type="datetimeFigureOut">
              <a:rPr lang="en-US" altLang="ko-KR"/>
              <a:pPr>
                <a:defRPr/>
              </a:pPr>
              <a:t>12/6/2018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9FA3A8"/>
                </a:solidFill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9FA3A8"/>
                </a:solidFill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1F7C2BE1-D855-4912-A950-64521351702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2" r:id="rId12"/>
    <p:sldLayoutId id="2147483833" r:id="rId13"/>
    <p:sldLayoutId id="2147483834" r:id="rId14"/>
    <p:sldLayoutId id="2147483835" r:id="rId15"/>
    <p:sldLayoutId id="2147483836" r:id="rId16"/>
    <p:sldLayoutId id="2147483837" r:id="rId17"/>
    <p:sldLayoutId id="2147483838" r:id="rId18"/>
    <p:sldLayoutId id="2147483839" r:id="rId19"/>
    <p:sldLayoutId id="2147483840" r:id="rId20"/>
    <p:sldLayoutId id="2147483841" r:id="rId21"/>
    <p:sldLayoutId id="2147483842" r:id="rId22"/>
    <p:sldLayoutId id="2147483843" r:id="rId2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.jpeg"  /><Relationship Id="rId3" Type="http://schemas.openxmlformats.org/officeDocument/2006/relationships/hyperlink" Target="https://github.com/olikraus/u8glib" TargetMode="External"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5.xml"  /></Relationships>
</file>

<file path=ppt/slides/_rels/slide6.xml.rels><?xml version="1.0" encoding="UTF-8" standalone="yes" ?><Relationships xmlns="http://schemas.openxmlformats.org/package/2006/relationships"><Relationship Id="rId1" Type="http://schemas.microsoft.com/office/2007/relationships/media" Target="../media/media1.mp4"  /><Relationship Id="rId2" Type="http://schemas.openxmlformats.org/officeDocument/2006/relationships/video" Target="../media/media1.mp4"  /><Relationship Id="rId3" Type="http://schemas.openxmlformats.org/officeDocument/2006/relationships/slideLayout" Target="../slideLayouts/slideLayout15.xml"  /><Relationship Id="rId4" Type="http://schemas.openxmlformats.org/officeDocument/2006/relationships/image" Target="../media/image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Box 1"/>
          <p:cNvSpPr txBox="1">
            <a:spLocks noChangeArrowheads="1"/>
          </p:cNvSpPr>
          <p:nvPr/>
        </p:nvSpPr>
        <p:spPr bwMode="auto">
          <a:xfrm>
            <a:off x="4594225" y="2882900"/>
            <a:ext cx="403187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3600" dirty="0" smtClean="0">
                <a:solidFill>
                  <a:srgbClr val="66BB6A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마이크로프로세서</a:t>
            </a:r>
            <a:endParaRPr lang="ko-KR" altLang="en-US" sz="3600" dirty="0">
              <a:solidFill>
                <a:srgbClr val="66BB6A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7651" name="TextBox 4"/>
          <p:cNvSpPr txBox="1">
            <a:spLocks noChangeArrowheads="1"/>
          </p:cNvSpPr>
          <p:nvPr/>
        </p:nvSpPr>
        <p:spPr bwMode="auto">
          <a:xfrm>
            <a:off x="5378120" y="3657600"/>
            <a:ext cx="167706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400" b="1" dirty="0" smtClean="0">
                <a:solidFill>
                  <a:srgbClr val="656D78"/>
                </a:solidFill>
                <a:latin typeface="+mj-ea"/>
                <a:ea typeface="+mj-ea"/>
              </a:rPr>
              <a:t>LCD </a:t>
            </a:r>
            <a:r>
              <a:rPr lang="ko-KR" altLang="en-US" sz="1400" b="1" dirty="0" smtClean="0">
                <a:solidFill>
                  <a:srgbClr val="656D78"/>
                </a:solidFill>
                <a:latin typeface="+mj-ea"/>
                <a:ea typeface="+mj-ea"/>
              </a:rPr>
              <a:t>모듈</a:t>
            </a:r>
            <a:endParaRPr lang="en-US" altLang="ko-KR" sz="1400" b="1" dirty="0" smtClean="0">
              <a:solidFill>
                <a:srgbClr val="656D78"/>
              </a:solidFill>
              <a:latin typeface="+mj-ea"/>
              <a:ea typeface="+mj-ea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ko-KR" sz="1400" dirty="0" smtClean="0">
              <a:solidFill>
                <a:srgbClr val="656D78"/>
              </a:solidFill>
              <a:latin typeface="Source Sans Pro Light" pitchFamily="34" charset="0"/>
              <a:ea typeface="굴림" panose="020B0600000101010101" pitchFamily="50" charset="-127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400" dirty="0" smtClean="0"/>
              <a:t>2014136092 </a:t>
            </a:r>
            <a:r>
              <a:rPr lang="ko-KR" altLang="en-US" sz="1400" dirty="0" smtClean="0"/>
              <a:t>이영승</a:t>
            </a:r>
            <a:endParaRPr lang="en-US" altLang="ko-KR" sz="1400" dirty="0" smtClean="0"/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400" dirty="0" smtClean="0"/>
              <a:t>2017136091 </a:t>
            </a:r>
            <a:r>
              <a:rPr lang="ko-KR" altLang="en-US" sz="1400" dirty="0" smtClean="0"/>
              <a:t>이자민</a:t>
            </a:r>
            <a:endParaRPr lang="ko-KR" altLang="en-US" sz="1400" dirty="0"/>
          </a:p>
        </p:txBody>
      </p: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0" y="0"/>
            <a:ext cx="2043113" cy="6858000"/>
            <a:chOff x="419450" y="1828800"/>
            <a:chExt cx="914400" cy="3070371"/>
          </a:xfrm>
        </p:grpSpPr>
        <p:sp>
          <p:nvSpPr>
            <p:cNvPr id="27653" name="Rectangle 28"/>
            <p:cNvSpPr>
              <a:spLocks noChangeArrowheads="1"/>
            </p:cNvSpPr>
            <p:nvPr/>
          </p:nvSpPr>
          <p:spPr bwMode="auto">
            <a:xfrm>
              <a:off x="419450" y="1828800"/>
              <a:ext cx="914400" cy="30703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ko-KR" altLang="ko-KR" sz="1800"/>
            </a:p>
          </p:txBody>
        </p:sp>
        <p:sp>
          <p:nvSpPr>
            <p:cNvPr id="27654" name="Freeform 29"/>
            <p:cNvSpPr>
              <a:spLocks noEditPoints="1"/>
            </p:cNvSpPr>
            <p:nvPr/>
          </p:nvSpPr>
          <p:spPr bwMode="auto">
            <a:xfrm rot="16200000" flipV="1">
              <a:off x="693770" y="3181105"/>
              <a:ext cx="365760" cy="365760"/>
            </a:xfrm>
            <a:custGeom>
              <a:avLst/>
              <a:gdLst>
                <a:gd name="T0" fmla="*/ 2147483646 w 176"/>
                <a:gd name="T1" fmla="*/ 2147483646 h 176"/>
                <a:gd name="T2" fmla="*/ 2147483646 w 176"/>
                <a:gd name="T3" fmla="*/ 2147483646 h 176"/>
                <a:gd name="T4" fmla="*/ 2147483646 w 176"/>
                <a:gd name="T5" fmla="*/ 2147483646 h 176"/>
                <a:gd name="T6" fmla="*/ 2147483646 w 176"/>
                <a:gd name="T7" fmla="*/ 2147483646 h 176"/>
                <a:gd name="T8" fmla="*/ 2147483646 w 176"/>
                <a:gd name="T9" fmla="*/ 2147483646 h 176"/>
                <a:gd name="T10" fmla="*/ 2147483646 w 176"/>
                <a:gd name="T11" fmla="*/ 2147483646 h 176"/>
                <a:gd name="T12" fmla="*/ 2147483646 w 176"/>
                <a:gd name="T13" fmla="*/ 2147483646 h 176"/>
                <a:gd name="T14" fmla="*/ 2147483646 w 176"/>
                <a:gd name="T15" fmla="*/ 2147483646 h 176"/>
                <a:gd name="T16" fmla="*/ 2147483646 w 176"/>
                <a:gd name="T17" fmla="*/ 2147483646 h 176"/>
                <a:gd name="T18" fmla="*/ 2147483646 w 176"/>
                <a:gd name="T19" fmla="*/ 2147483646 h 176"/>
                <a:gd name="T20" fmla="*/ 2147483646 w 176"/>
                <a:gd name="T21" fmla="*/ 2147483646 h 176"/>
                <a:gd name="T22" fmla="*/ 2147483646 w 176"/>
                <a:gd name="T23" fmla="*/ 2147483646 h 176"/>
                <a:gd name="T24" fmla="*/ 2147483646 w 176"/>
                <a:gd name="T25" fmla="*/ 2147483646 h 176"/>
                <a:gd name="T26" fmla="*/ 2147483646 w 176"/>
                <a:gd name="T27" fmla="*/ 0 h 176"/>
                <a:gd name="T28" fmla="*/ 0 w 176"/>
                <a:gd name="T29" fmla="*/ 2147483646 h 176"/>
                <a:gd name="T30" fmla="*/ 2147483646 w 176"/>
                <a:gd name="T31" fmla="*/ 2147483646 h 176"/>
                <a:gd name="T32" fmla="*/ 2147483646 w 176"/>
                <a:gd name="T33" fmla="*/ 2147483646 h 176"/>
                <a:gd name="T34" fmla="*/ 2147483646 w 176"/>
                <a:gd name="T35" fmla="*/ 0 h 176"/>
                <a:gd name="T36" fmla="*/ 2147483646 w 176"/>
                <a:gd name="T37" fmla="*/ 2147483646 h 176"/>
                <a:gd name="T38" fmla="*/ 2147483646 w 176"/>
                <a:gd name="T39" fmla="*/ 2147483646 h 176"/>
                <a:gd name="T40" fmla="*/ 2147483646 w 176"/>
                <a:gd name="T41" fmla="*/ 2147483646 h 176"/>
                <a:gd name="T42" fmla="*/ 2147483646 w 176"/>
                <a:gd name="T43" fmla="*/ 2147483646 h 176"/>
                <a:gd name="T44" fmla="*/ 2147483646 w 176"/>
                <a:gd name="T45" fmla="*/ 2147483646 h 17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76" h="176">
                  <a:moveTo>
                    <a:pt x="91" y="57"/>
                  </a:moveTo>
                  <a:cubicBezTo>
                    <a:pt x="90" y="56"/>
                    <a:pt x="89" y="56"/>
                    <a:pt x="88" y="56"/>
                  </a:cubicBezTo>
                  <a:cubicBezTo>
                    <a:pt x="87" y="56"/>
                    <a:pt x="86" y="56"/>
                    <a:pt x="85" y="57"/>
                  </a:cubicBezTo>
                  <a:cubicBezTo>
                    <a:pt x="41" y="97"/>
                    <a:pt x="41" y="97"/>
                    <a:pt x="41" y="97"/>
                  </a:cubicBezTo>
                  <a:cubicBezTo>
                    <a:pt x="40" y="98"/>
                    <a:pt x="40" y="99"/>
                    <a:pt x="40" y="100"/>
                  </a:cubicBezTo>
                  <a:cubicBezTo>
                    <a:pt x="40" y="102"/>
                    <a:pt x="42" y="104"/>
                    <a:pt x="44" y="104"/>
                  </a:cubicBezTo>
                  <a:cubicBezTo>
                    <a:pt x="45" y="104"/>
                    <a:pt x="46" y="104"/>
                    <a:pt x="47" y="103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129" y="103"/>
                    <a:pt x="129" y="103"/>
                    <a:pt x="129" y="103"/>
                  </a:cubicBezTo>
                  <a:cubicBezTo>
                    <a:pt x="130" y="104"/>
                    <a:pt x="131" y="104"/>
                    <a:pt x="132" y="104"/>
                  </a:cubicBezTo>
                  <a:cubicBezTo>
                    <a:pt x="134" y="104"/>
                    <a:pt x="136" y="102"/>
                    <a:pt x="136" y="100"/>
                  </a:cubicBezTo>
                  <a:cubicBezTo>
                    <a:pt x="136" y="99"/>
                    <a:pt x="136" y="98"/>
                    <a:pt x="135" y="97"/>
                  </a:cubicBezTo>
                  <a:lnTo>
                    <a:pt x="91" y="57"/>
                  </a:lnTo>
                  <a:close/>
                  <a:moveTo>
                    <a:pt x="88" y="0"/>
                  </a:moveTo>
                  <a:cubicBezTo>
                    <a:pt x="39" y="0"/>
                    <a:pt x="0" y="39"/>
                    <a:pt x="0" y="88"/>
                  </a:cubicBezTo>
                  <a:cubicBezTo>
                    <a:pt x="0" y="137"/>
                    <a:pt x="39" y="176"/>
                    <a:pt x="88" y="176"/>
                  </a:cubicBezTo>
                  <a:cubicBezTo>
                    <a:pt x="137" y="176"/>
                    <a:pt x="176" y="137"/>
                    <a:pt x="176" y="88"/>
                  </a:cubicBezTo>
                  <a:cubicBezTo>
                    <a:pt x="176" y="39"/>
                    <a:pt x="137" y="0"/>
                    <a:pt x="88" y="0"/>
                  </a:cubicBezTo>
                  <a:close/>
                  <a:moveTo>
                    <a:pt x="88" y="168"/>
                  </a:moveTo>
                  <a:cubicBezTo>
                    <a:pt x="44" y="168"/>
                    <a:pt x="8" y="132"/>
                    <a:pt x="8" y="88"/>
                  </a:cubicBezTo>
                  <a:cubicBezTo>
                    <a:pt x="8" y="44"/>
                    <a:pt x="44" y="8"/>
                    <a:pt x="88" y="8"/>
                  </a:cubicBezTo>
                  <a:cubicBezTo>
                    <a:pt x="132" y="8"/>
                    <a:pt x="168" y="44"/>
                    <a:pt x="168" y="88"/>
                  </a:cubicBezTo>
                  <a:cubicBezTo>
                    <a:pt x="168" y="132"/>
                    <a:pt x="132" y="168"/>
                    <a:pt x="88" y="16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  <p:transition spd="med" advTm="3000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 bwMode="auto">
          <a:xfrm>
            <a:off x="2805503" y="1666694"/>
            <a:ext cx="571472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ko-KR" altLang="en-US" b="1" dirty="0" smtClean="0"/>
              <a:t>목차</a:t>
            </a:r>
            <a:endParaRPr lang="ko-KR" alt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5064641" y="2527576"/>
            <a:ext cx="1775666" cy="130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ko-KR" sz="1200" dirty="0" smtClean="0">
                <a:solidFill>
                  <a:srgbClr val="656D78"/>
                </a:solidFill>
                <a:latin typeface="Source Sans Pro Light" pitchFamily="34" charset="0"/>
                <a:ea typeface="굴림" panose="020B0600000101010101" pitchFamily="50" charset="-127"/>
              </a:rPr>
              <a:t>1. </a:t>
            </a:r>
            <a:r>
              <a:rPr lang="ko-KR" altLang="en-US" sz="1200" dirty="0" smtClean="0">
                <a:solidFill>
                  <a:srgbClr val="656D78"/>
                </a:solidFill>
                <a:latin typeface="Source Sans Pro Light" pitchFamily="34" charset="0"/>
                <a:ea typeface="굴림" panose="020B0600000101010101" pitchFamily="50" charset="-127"/>
              </a:rPr>
              <a:t>모듈 설명</a:t>
            </a:r>
            <a:endParaRPr lang="en-US" altLang="ko-KR" sz="1200" dirty="0" smtClean="0">
              <a:solidFill>
                <a:srgbClr val="656D78"/>
              </a:solidFill>
              <a:latin typeface="Source Sans Pro Light" pitchFamily="34" charset="0"/>
              <a:ea typeface="굴림" panose="020B0600000101010101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ko-KR" sz="1200" dirty="0" smtClean="0">
                <a:solidFill>
                  <a:srgbClr val="656D78"/>
                </a:solidFill>
                <a:latin typeface="Source Sans Pro Light" pitchFamily="34" charset="0"/>
                <a:ea typeface="굴림" panose="020B0600000101010101" pitchFamily="50" charset="-127"/>
              </a:rPr>
              <a:t>2. LCD  </a:t>
            </a:r>
            <a:r>
              <a:rPr lang="ko-KR" altLang="en-US" sz="1200" dirty="0" smtClean="0">
                <a:solidFill>
                  <a:srgbClr val="656D78"/>
                </a:solidFill>
                <a:latin typeface="Source Sans Pro Light" pitchFamily="34" charset="0"/>
                <a:ea typeface="굴림" panose="020B0600000101010101" pitchFamily="50" charset="-127"/>
              </a:rPr>
              <a:t>모듈 </a:t>
            </a:r>
            <a:r>
              <a:rPr lang="ko-KR" altLang="en-US" sz="1200" dirty="0" smtClean="0">
                <a:solidFill>
                  <a:srgbClr val="656D78"/>
                </a:solidFill>
                <a:latin typeface="Source Sans Pro Light" pitchFamily="34" charset="0"/>
                <a:ea typeface="굴림" panose="020B0600000101010101" pitchFamily="50" charset="-127"/>
              </a:rPr>
              <a:t>사용방법</a:t>
            </a:r>
            <a:endParaRPr lang="en-US" altLang="ko-KR" sz="1200" dirty="0" smtClean="0">
              <a:solidFill>
                <a:srgbClr val="656D78"/>
              </a:solidFill>
              <a:latin typeface="Source Sans Pro Light" pitchFamily="34" charset="0"/>
              <a:ea typeface="굴림" panose="020B0600000101010101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ko-KR" sz="1200" dirty="0" smtClean="0">
                <a:solidFill>
                  <a:srgbClr val="656D78"/>
                </a:solidFill>
                <a:latin typeface="Source Sans Pro Light" pitchFamily="34" charset="0"/>
                <a:ea typeface="굴림" panose="020B0600000101010101" pitchFamily="50" charset="-127"/>
              </a:rPr>
              <a:t>3. </a:t>
            </a:r>
            <a:r>
              <a:rPr lang="ko-KR" altLang="en-US" sz="1200" dirty="0" smtClean="0">
                <a:solidFill>
                  <a:srgbClr val="656D78"/>
                </a:solidFill>
                <a:latin typeface="Source Sans Pro Light" pitchFamily="34" charset="0"/>
                <a:ea typeface="굴림" panose="020B0600000101010101" pitchFamily="50" charset="-127"/>
              </a:rPr>
              <a:t>코드 설명</a:t>
            </a:r>
            <a:endParaRPr lang="en-US" altLang="ko-KR" sz="1200" dirty="0" smtClean="0">
              <a:solidFill>
                <a:srgbClr val="656D78"/>
              </a:solidFill>
              <a:latin typeface="Source Sans Pro Light" pitchFamily="34" charset="0"/>
              <a:ea typeface="굴림" panose="020B0600000101010101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ko-KR" sz="1200" dirty="0">
                <a:solidFill>
                  <a:srgbClr val="656D78"/>
                </a:solidFill>
                <a:latin typeface="Source Sans Pro Light" pitchFamily="34" charset="0"/>
                <a:ea typeface="굴림" panose="020B0600000101010101" pitchFamily="50" charset="-127"/>
              </a:rPr>
              <a:t>4</a:t>
            </a:r>
            <a:r>
              <a:rPr lang="en-US" altLang="ko-KR" sz="1200" dirty="0" smtClean="0">
                <a:solidFill>
                  <a:srgbClr val="656D78"/>
                </a:solidFill>
                <a:latin typeface="Source Sans Pro Light" pitchFamily="34" charset="0"/>
                <a:ea typeface="굴림" panose="020B0600000101010101" pitchFamily="50" charset="-127"/>
              </a:rPr>
              <a:t>. </a:t>
            </a:r>
            <a:r>
              <a:rPr lang="ko-KR" altLang="en-US" sz="1200" dirty="0" smtClean="0">
                <a:solidFill>
                  <a:srgbClr val="656D78"/>
                </a:solidFill>
                <a:latin typeface="Source Sans Pro Light" pitchFamily="34" charset="0"/>
                <a:ea typeface="굴림" panose="020B0600000101010101" pitchFamily="50" charset="-127"/>
              </a:rPr>
              <a:t>모듈 실행</a:t>
            </a:r>
            <a:endParaRPr lang="en-US" altLang="ko-KR" sz="1200" dirty="0" smtClean="0">
              <a:solidFill>
                <a:srgbClr val="656D78"/>
              </a:solidFill>
              <a:latin typeface="Source Sans Pro Light" pitchFamily="34" charset="0"/>
              <a:ea typeface="굴림" panose="020B0600000101010101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ko-KR" sz="1200" dirty="0">
                <a:solidFill>
                  <a:srgbClr val="656D78"/>
                </a:solidFill>
                <a:latin typeface="Source Sans Pro Light" pitchFamily="34" charset="0"/>
                <a:ea typeface="굴림" panose="020B0600000101010101" pitchFamily="50" charset="-127"/>
              </a:rPr>
              <a:t>5</a:t>
            </a:r>
            <a:r>
              <a:rPr lang="en-US" altLang="ko-KR" sz="1200" dirty="0" smtClean="0">
                <a:solidFill>
                  <a:srgbClr val="656D78"/>
                </a:solidFill>
                <a:latin typeface="Source Sans Pro Light" pitchFamily="34" charset="0"/>
                <a:ea typeface="굴림" panose="020B0600000101010101" pitchFamily="50" charset="-127"/>
              </a:rPr>
              <a:t>. </a:t>
            </a:r>
            <a:r>
              <a:rPr lang="en-US" altLang="ko-KR" sz="1200" dirty="0" smtClean="0">
                <a:solidFill>
                  <a:srgbClr val="656D78"/>
                </a:solidFill>
                <a:latin typeface="Source Sans Pro Light" pitchFamily="34" charset="0"/>
                <a:ea typeface="굴림" panose="020B0600000101010101" pitchFamily="50" charset="-127"/>
              </a:rPr>
              <a:t>Q &amp; A</a:t>
            </a:r>
            <a:endParaRPr lang="en-US" altLang="ko-KR" sz="1200" dirty="0">
              <a:solidFill>
                <a:srgbClr val="656D78"/>
              </a:solidFill>
              <a:latin typeface="Source Sans Pro Light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  <p:transition spd="med" advTm="3000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06576" y="381094"/>
            <a:ext cx="7554913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ko-KR" altLang="en-US" sz="3200" b="1" dirty="0" smtClean="0"/>
              <a:t>모듈 설명</a:t>
            </a:r>
            <a:endParaRPr lang="ko-KR" altLang="en-US" sz="3200" dirty="0"/>
          </a:p>
        </p:txBody>
      </p:sp>
      <p:sp>
        <p:nvSpPr>
          <p:cNvPr id="7" name="Cross 6"/>
          <p:cNvSpPr/>
          <p:nvPr/>
        </p:nvSpPr>
        <p:spPr>
          <a:xfrm rot="2700000">
            <a:off x="1271135" y="1008231"/>
            <a:ext cx="283931" cy="283434"/>
          </a:xfrm>
          <a:prstGeom prst="plus">
            <a:avLst>
              <a:gd name="adj" fmla="val 4630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mtClean="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613694" y="992982"/>
            <a:ext cx="7627937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ko-KR" sz="1600" b="1" dirty="0" smtClean="0"/>
              <a:t>128x64 LCD Shield for Arduino</a:t>
            </a:r>
            <a:endParaRPr lang="ko-KR" altLang="en-US" sz="1600" dirty="0"/>
          </a:p>
        </p:txBody>
      </p:sp>
      <p:pic>
        <p:nvPicPr>
          <p:cNvPr id="9" name="그림 개체 틀 8"/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1365" y="2692399"/>
            <a:ext cx="4366185" cy="4366185"/>
          </a:xfrm>
        </p:spPr>
      </p:pic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611844" y="2882855"/>
            <a:ext cx="4864100" cy="1179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ko-KR" altLang="en-US" sz="1200" dirty="0"/>
              <a:t>본 제품은 </a:t>
            </a:r>
            <a:r>
              <a:rPr lang="en-US" altLang="ko-KR" sz="1200" dirty="0"/>
              <a:t>128x64 </a:t>
            </a:r>
            <a:r>
              <a:rPr lang="ko-KR" altLang="en-US" sz="1200" dirty="0" err="1"/>
              <a:t>모노크롬</a:t>
            </a:r>
            <a:r>
              <a:rPr lang="ko-KR" altLang="en-US" sz="1200" dirty="0"/>
              <a:t> </a:t>
            </a:r>
            <a:r>
              <a:rPr lang="en-US" altLang="ko-KR" sz="1200" dirty="0"/>
              <a:t>LCD</a:t>
            </a:r>
            <a:r>
              <a:rPr lang="ko-KR" altLang="en-US" sz="1200" dirty="0"/>
              <a:t>를 장착한 </a:t>
            </a:r>
            <a:r>
              <a:rPr lang="ko-KR" altLang="en-US" sz="1200" dirty="0" err="1"/>
              <a:t>아두이노</a:t>
            </a:r>
            <a:r>
              <a:rPr lang="ko-KR" altLang="en-US" sz="1200" dirty="0"/>
              <a:t> </a:t>
            </a:r>
            <a:r>
              <a:rPr lang="ko-KR" altLang="en-US" sz="1200" dirty="0" err="1" smtClean="0"/>
              <a:t>쉴드임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/>
              <a:t>영어나 숫자 문자열을 </a:t>
            </a:r>
            <a:r>
              <a:rPr lang="ko-KR" altLang="en-US" sz="1200" dirty="0" smtClean="0"/>
              <a:t>여러 줄에 </a:t>
            </a:r>
            <a:r>
              <a:rPr lang="ko-KR" altLang="en-US" sz="1200" dirty="0"/>
              <a:t>걸쳐 표시할 수 있으며</a:t>
            </a:r>
            <a:r>
              <a:rPr lang="en-US" altLang="ko-KR" sz="1200" dirty="0"/>
              <a:t>, 5</a:t>
            </a:r>
            <a:r>
              <a:rPr lang="ko-KR" altLang="en-US" sz="1200" dirty="0"/>
              <a:t>방향 조이스틱</a:t>
            </a:r>
            <a:r>
              <a:rPr lang="en-US" altLang="ko-KR" sz="1200" dirty="0"/>
              <a:t>(</a:t>
            </a:r>
            <a:r>
              <a:rPr lang="ko-KR" altLang="en-US" sz="1200" dirty="0"/>
              <a:t>좌우상하</a:t>
            </a:r>
            <a:r>
              <a:rPr lang="en-US" altLang="ko-KR" sz="1200" dirty="0"/>
              <a:t>, </a:t>
            </a:r>
            <a:r>
              <a:rPr lang="ko-KR" altLang="en-US" sz="1200" dirty="0"/>
              <a:t>누름</a:t>
            </a:r>
            <a:r>
              <a:rPr lang="en-US" altLang="ko-KR" sz="1200" dirty="0"/>
              <a:t>)</a:t>
            </a:r>
            <a:r>
              <a:rPr lang="ko-KR" altLang="en-US" sz="1200" dirty="0"/>
              <a:t>이 장착되어 있어 </a:t>
            </a:r>
            <a:r>
              <a:rPr lang="ko-KR" altLang="en-US" sz="1200" dirty="0" smtClean="0"/>
              <a:t>메뉴 등을 </a:t>
            </a:r>
            <a:r>
              <a:rPr lang="ko-KR" altLang="en-US" sz="1200" dirty="0"/>
              <a:t>디스플레이하고 조이스틱을 이용하여 스크롤 선택하는 어플리케이션에 적합한 </a:t>
            </a:r>
            <a:r>
              <a:rPr lang="ko-KR" altLang="en-US" sz="1200" dirty="0" smtClean="0"/>
              <a:t>제품임</a:t>
            </a:r>
            <a:r>
              <a:rPr lang="en-US" altLang="ko-KR" sz="1200" dirty="0" smtClean="0"/>
              <a:t>.</a:t>
            </a:r>
            <a:endParaRPr lang="en-US" altLang="ko-KR" sz="1200" b="1" dirty="0"/>
          </a:p>
          <a:p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  <a:hlinkClick r:id="rId3"/>
              </a:rPr>
              <a:t>U8glib 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  <a:hlinkClick r:id="rId3"/>
              </a:rPr>
              <a:t>library</a:t>
            </a:r>
            <a:r>
              <a:rPr lang="ko-KR" altLang="en-US" sz="1200" dirty="0"/>
              <a:t> 를 이용하여 사용이 </a:t>
            </a:r>
            <a:r>
              <a:rPr lang="ko-KR" altLang="en-US" sz="1200" dirty="0" smtClean="0"/>
              <a:t>함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7" name="Cross 6"/>
          <p:cNvSpPr/>
          <p:nvPr/>
        </p:nvSpPr>
        <p:spPr>
          <a:xfrm rot="2700000">
            <a:off x="6147935" y="3213549"/>
            <a:ext cx="283931" cy="283434"/>
          </a:xfrm>
          <a:prstGeom prst="plus">
            <a:avLst>
              <a:gd name="adj" fmla="val 4630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mtClean="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</p:spTree>
  </p:cSld>
  <p:clrMapOvr>
    <a:masterClrMapping/>
  </p:clrMapOvr>
  <p:transition spd="med" advTm="3000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>
          <a:xfrm>
            <a:off x="1346199" y="407988"/>
            <a:ext cx="7554914" cy="57118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Calibri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Calibri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Calibri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Calibri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Calibri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Calibri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Calibri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Calibri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Calibri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/>
            </a:pPr>
            <a:r>
              <a:rPr lang="en-US" altLang="ko-KR" sz="3200" b="1">
                <a:latin typeface="Source Sans Pro"/>
                <a:ea typeface="굴림"/>
              </a:rPr>
              <a:t>LCD </a:t>
            </a:r>
            <a:r>
              <a:rPr lang="ko-KR" altLang="en-US" sz="3200" b="1">
                <a:latin typeface="Source Sans Pro"/>
                <a:ea typeface="굴림"/>
              </a:rPr>
              <a:t>모듈 사용 방법</a:t>
            </a:r>
            <a:endParaRPr lang="en-US" altLang="ko-KR" sz="3200" b="1">
              <a:latin typeface="Source Sans Pro"/>
              <a:ea typeface="굴림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390650" y="2349500"/>
            <a:ext cx="434975" cy="4333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9pPr>
          </a:lstStyle>
          <a:p>
            <a:pPr algn="ctr" eaLnBrk="1" hangingPunct="1">
              <a:defRPr lang="ko-KR"/>
            </a:pPr>
            <a:r>
              <a:rPr lang="en-US" altLang="ko-KR">
                <a:solidFill>
                  <a:schemeClr val="bg1"/>
                </a:solidFill>
                <a:latin typeface="FontAwesome"/>
                <a:ea typeface="굴림"/>
              </a:rPr>
              <a:t></a:t>
            </a:r>
            <a:endParaRPr lang="en-US" altLang="ko-KR">
              <a:solidFill>
                <a:schemeClr val="bg1"/>
              </a:solidFill>
              <a:ea typeface="굴림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>
          <a:xfrm>
            <a:off x="492124" y="3087688"/>
            <a:ext cx="2475193" cy="55848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Calibri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Calibri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Calibri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Calibri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Calibri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Calibri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Calibri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Calibri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Calibri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None/>
              <a:defRPr lang="ko-KR" altLang="en-US"/>
            </a:pPr>
            <a:r>
              <a:rPr lang="ko-KR" altLang="en-US" sz="1200" b="1">
                <a:solidFill>
                  <a:srgbClr val="656d78"/>
                </a:solidFill>
                <a:latin typeface="+mn-ea"/>
              </a:rPr>
              <a:t>아두이노 전용 센서를 연결하여</a:t>
            </a:r>
            <a:endParaRPr lang="ko-KR" altLang="en-US" sz="1200" b="1">
              <a:solidFill>
                <a:srgbClr val="656d78"/>
              </a:solidFill>
              <a:latin typeface="+mn-ea"/>
            </a:endParaRPr>
          </a:p>
          <a:p>
            <a:pPr algn="ctr" eaLnBrk="1" hangingPunct="1">
              <a:lnSpc>
                <a:spcPct val="130000"/>
              </a:lnSpc>
              <a:spcBef>
                <a:spcPct val="0"/>
              </a:spcBef>
              <a:buNone/>
              <a:defRPr lang="ko-KR" altLang="en-US"/>
            </a:pPr>
            <a:r>
              <a:rPr lang="ko-KR" altLang="en-US" sz="1200" b="1">
                <a:solidFill>
                  <a:srgbClr val="656d78"/>
                </a:solidFill>
                <a:latin typeface="+mn-ea"/>
              </a:rPr>
              <a:t>바로 사용이 가능함</a:t>
            </a:r>
            <a:endParaRPr lang="en-US" altLang="ko-KR" sz="1000">
              <a:solidFill>
                <a:srgbClr val="656d78"/>
              </a:solidFill>
              <a:latin typeface="+mn-ea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>
          <a:xfrm>
            <a:off x="3287620" y="3107180"/>
            <a:ext cx="3307975" cy="55297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Calibri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Calibri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Calibri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Calibri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Calibri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Calibri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Calibri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Calibri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Calibri"/>
              </a:defRPr>
            </a:lvl9pPr>
          </a:lstStyle>
          <a:p>
            <a:pPr>
              <a:buNone/>
              <a:defRPr lang="ko-KR" altLang="en-US"/>
            </a:pPr>
            <a:r>
              <a:rPr lang="ko-KR" altLang="en-US" sz="1200" b="1"/>
              <a:t>조이스틱으로 텍스트 이동이 가능하며</a:t>
            </a:r>
            <a:endParaRPr lang="ko-KR" altLang="en-US" sz="1200" b="1"/>
          </a:p>
          <a:p>
            <a:pPr>
              <a:buNone/>
              <a:defRPr lang="ko-KR" altLang="en-US"/>
            </a:pPr>
            <a:r>
              <a:rPr lang="ko-KR" altLang="en-US" sz="1200" b="1"/>
              <a:t>디지털 입출력 </a:t>
            </a:r>
            <a:r>
              <a:rPr lang="en-US" altLang="ko-KR" sz="1200" b="1"/>
              <a:t>8</a:t>
            </a:r>
            <a:r>
              <a:rPr lang="ko-KR" altLang="en-US" sz="1200" b="1"/>
              <a:t>핀 아날로그 입출력 </a:t>
            </a:r>
            <a:r>
              <a:rPr lang="en-US" altLang="ko-KR" sz="1200" b="1"/>
              <a:t>5</a:t>
            </a:r>
            <a:r>
              <a:rPr lang="ko-KR" altLang="en-US" sz="1200" b="1"/>
              <a:t>핀 지원함</a:t>
            </a:r>
            <a:endParaRPr lang="ko-KR" altLang="en-US" sz="1200" b="1"/>
          </a:p>
        </p:txBody>
      </p:sp>
      <p:sp>
        <p:nvSpPr>
          <p:cNvPr id="15" name="Rectangle 14"/>
          <p:cNvSpPr/>
          <p:nvPr/>
        </p:nvSpPr>
        <p:spPr>
          <a:xfrm>
            <a:off x="0" y="4348163"/>
            <a:ext cx="12192000" cy="25098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9pPr>
          </a:lstStyle>
          <a:p>
            <a:pPr algn="ctr" eaLnBrk="1" hangingPunct="1">
              <a:defRPr lang="ko-KR"/>
            </a:pPr>
            <a:endParaRPr lang="en-US" altLang="ko-KR">
              <a:solidFill>
                <a:srgbClr val="ffffff"/>
              </a:solidFill>
              <a:ea typeface="굴림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>
          <a:xfrm>
            <a:off x="1045892" y="4469403"/>
            <a:ext cx="11015479" cy="19199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Calibri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Calibri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Calibri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Calibri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Calibri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Calibri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Calibri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Calibri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Calibri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  <a:defRPr lang="ko-KR" altLang="en-US"/>
            </a:pPr>
            <a:r>
              <a:rPr lang="en-US" altLang="ko-KR" sz="1600">
                <a:solidFill>
                  <a:schemeClr val="bg1"/>
                </a:solidFill>
                <a:latin typeface="+mn-ea"/>
              </a:rPr>
              <a:t>Arduino 12864 Shield</a:t>
            </a:r>
            <a:r>
              <a:rPr lang="ko-KR" altLang="en-US" sz="1600">
                <a:solidFill>
                  <a:schemeClr val="bg1"/>
                </a:solidFill>
                <a:latin typeface="+mn-ea"/>
              </a:rPr>
              <a:t>를 </a:t>
            </a:r>
            <a:r>
              <a:rPr lang="en-US" altLang="ko-KR" sz="1600">
                <a:solidFill>
                  <a:schemeClr val="bg1"/>
                </a:solidFill>
                <a:latin typeface="+mn-ea"/>
              </a:rPr>
              <a:t>Uno</a:t>
            </a:r>
            <a:r>
              <a:rPr lang="ko-KR" altLang="en-US" sz="1600">
                <a:solidFill>
                  <a:schemeClr val="bg1"/>
                </a:solidFill>
                <a:latin typeface="+mn-ea"/>
              </a:rPr>
              <a:t>에 장착하여 그 즉시 사용할 수 있는 모듈임</a:t>
            </a:r>
            <a:endParaRPr lang="ko-KR" altLang="en-US" sz="1600">
              <a:solidFill>
                <a:schemeClr val="bg1"/>
              </a:solidFill>
              <a:latin typeface="+mn-ea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  <a:defRPr lang="ko-KR" altLang="en-US"/>
            </a:pPr>
            <a:r>
              <a:rPr lang="ko-KR" altLang="en-US" sz="1600">
                <a:solidFill>
                  <a:schemeClr val="bg1"/>
                </a:solidFill>
                <a:latin typeface="+mn-ea"/>
              </a:rPr>
              <a:t>디지털 핀과 아날로그 핀을 사용하지 않고 조이스틱만으로</a:t>
            </a:r>
            <a:r>
              <a:rPr lang="en-US" altLang="ko-KR" sz="160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600">
                <a:solidFill>
                  <a:schemeClr val="bg1"/>
                </a:solidFill>
                <a:latin typeface="+mn-ea"/>
              </a:rPr>
              <a:t>화면에 있는 텍스트를 이동하는 것에 초점을 둠</a:t>
            </a:r>
            <a:r>
              <a:rPr lang="en-US" altLang="ko-KR" sz="1600">
                <a:solidFill>
                  <a:schemeClr val="bg1"/>
                </a:solidFill>
                <a:latin typeface="+mn-ea"/>
              </a:rPr>
              <a:t>.</a:t>
            </a:r>
            <a:endParaRPr lang="en-US" altLang="ko-KR" sz="1600">
              <a:solidFill>
                <a:schemeClr val="bg1"/>
              </a:solidFill>
              <a:latin typeface="+mn-ea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  <a:defRPr lang="ko-KR" altLang="en-US"/>
            </a:pPr>
            <a:r>
              <a:rPr lang="ko-KR" altLang="en-US" sz="1600">
                <a:solidFill>
                  <a:schemeClr val="bg1"/>
                </a:solidFill>
                <a:latin typeface="+mn-ea"/>
              </a:rPr>
              <a:t>폰트크기 조절 가능</a:t>
            </a:r>
            <a:endParaRPr lang="ko-KR" altLang="en-US" sz="1600">
              <a:solidFill>
                <a:schemeClr val="bg1"/>
              </a:solidFill>
              <a:latin typeface="+mn-ea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  <a:defRPr lang="ko-KR" altLang="en-US"/>
            </a:pPr>
            <a:r>
              <a:rPr lang="ko-KR" altLang="en-US" sz="1600">
                <a:solidFill>
                  <a:schemeClr val="bg1"/>
                </a:solidFill>
                <a:latin typeface="+mn-ea"/>
              </a:rPr>
              <a:t>조이스틱을 이용하여 텍스트 이동 가능</a:t>
            </a:r>
            <a:endParaRPr lang="ko-KR" altLang="en-US" sz="1600">
              <a:solidFill>
                <a:schemeClr val="bg1"/>
              </a:solidFill>
              <a:latin typeface="+mn-ea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  <a:defRPr lang="ko-KR" altLang="en-US"/>
            </a:pPr>
            <a:r>
              <a:rPr lang="ko-KR" altLang="en-US" sz="1600">
                <a:solidFill>
                  <a:schemeClr val="bg1"/>
                </a:solidFill>
                <a:latin typeface="+mn-ea"/>
              </a:rPr>
              <a:t>현재 줄을 </a:t>
            </a:r>
            <a:r>
              <a:rPr lang="en-US" altLang="ko-KR" sz="1600">
                <a:solidFill>
                  <a:schemeClr val="bg1"/>
                </a:solidFill>
                <a:latin typeface="+mn-ea"/>
              </a:rPr>
              <a:t>draw </a:t>
            </a:r>
            <a:r>
              <a:rPr lang="ko-KR" altLang="en-US" sz="1600">
                <a:solidFill>
                  <a:schemeClr val="bg1"/>
                </a:solidFill>
                <a:latin typeface="+mn-ea"/>
              </a:rPr>
              <a:t>박스를 이용하여 표현할 수 있다</a:t>
            </a:r>
            <a:r>
              <a:rPr lang="en-US" altLang="ko-KR" sz="1600">
                <a:solidFill>
                  <a:schemeClr val="bg1"/>
                </a:solidFill>
                <a:latin typeface="+mn-ea"/>
              </a:rPr>
              <a:t>.</a:t>
            </a:r>
            <a:endParaRPr lang="en-US" altLang="ko-KR" sz="16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Rounded Rectangle 6"/>
          <p:cNvSpPr/>
          <p:nvPr/>
        </p:nvSpPr>
        <p:spPr>
          <a:xfrm>
            <a:off x="4591292" y="2349314"/>
            <a:ext cx="434975" cy="4333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9pPr>
          </a:lstStyle>
          <a:p>
            <a:pPr algn="ctr" eaLnBrk="1" hangingPunct="1">
              <a:defRPr lang="ko-KR"/>
            </a:pPr>
            <a:r>
              <a:rPr lang="en-US" altLang="ko-KR">
                <a:solidFill>
                  <a:schemeClr val="bg1"/>
                </a:solidFill>
                <a:latin typeface="FontAwesome"/>
                <a:ea typeface="굴림"/>
              </a:rPr>
              <a:t></a:t>
            </a:r>
            <a:endParaRPr lang="en-US" altLang="ko-KR">
              <a:solidFill>
                <a:schemeClr val="bg1"/>
              </a:solidFill>
              <a:ea typeface="굴림"/>
            </a:endParaRPr>
          </a:p>
        </p:txBody>
      </p:sp>
      <p:pic>
        <p:nvPicPr>
          <p:cNvPr id="31762" name="Picture 17" descr="http://img.eleparts.co.kr/goods_old/design/product_file/Board/650px-DFR0287pinout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410622" y="134348"/>
            <a:ext cx="4980981" cy="4061415"/>
          </a:xfrm>
          <a:prstGeom prst="rect">
            <a:avLst/>
          </a:prstGeom>
          <a:noFill/>
        </p:spPr>
      </p:pic>
    </p:spTree>
  </p:cSld>
  <p:clrMapOvr>
    <a:masterClrMapping/>
  </p:clrMapOvr>
  <p:transition xmlns:mc="http://schemas.openxmlformats.org/markup-compatibility/2006" xmlns:hp="http://schemas.haansoft.com/office/presentation/8.0" advTm="3000" mc:Ignorable="hp" hp:hslDur="750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346200" y="407988"/>
            <a:ext cx="75549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3200" b="1" dirty="0" smtClean="0">
                <a:latin typeface="Source Sans Pro" pitchFamily="34" charset="0"/>
                <a:ea typeface="굴림" panose="020B0600000101010101" pitchFamily="50" charset="-127"/>
              </a:rPr>
              <a:t>코드 설명</a:t>
            </a:r>
            <a:endParaRPr lang="en-US" altLang="ko-KR" sz="3200" b="1" dirty="0">
              <a:latin typeface="Source Sans Pro" pitchFamily="34" charset="0"/>
              <a:ea typeface="굴림" panose="020B0600000101010101" pitchFamily="50" charset="-127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389812" y="4035267"/>
            <a:ext cx="160813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000" dirty="0" smtClean="0">
                <a:solidFill>
                  <a:schemeClr val="bg1"/>
                </a:solidFill>
                <a:latin typeface="Source Sans Pro Light" pitchFamily="34" charset="0"/>
                <a:ea typeface="굴림" panose="020B0600000101010101" pitchFamily="50" charset="-127"/>
                <a:cs typeface="Open Sans" pitchFamily="34" charset="0"/>
              </a:rPr>
              <a:t>모듈 실행</a:t>
            </a:r>
            <a:endParaRPr lang="en-US" altLang="ko-KR" sz="1000" dirty="0">
              <a:solidFill>
                <a:schemeClr val="bg1"/>
              </a:solidFill>
              <a:latin typeface="Source Sans Pro Light" pitchFamily="34" charset="0"/>
              <a:ea typeface="굴림" panose="020B0600000101010101" pitchFamily="50" charset="-127"/>
              <a:cs typeface="Open Sans" pitchFamily="34" charset="0"/>
            </a:endParaRPr>
          </a:p>
        </p:txBody>
      </p:sp>
      <p:sp>
        <p:nvSpPr>
          <p:cNvPr id="9" name="Rectangle 12"/>
          <p:cNvSpPr/>
          <p:nvPr/>
        </p:nvSpPr>
        <p:spPr>
          <a:xfrm>
            <a:off x="962526" y="1445931"/>
            <a:ext cx="9638633" cy="4194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b="1" dirty="0">
                <a:solidFill>
                  <a:srgbClr val="656D78"/>
                </a:solidFill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void </a:t>
            </a:r>
            <a:r>
              <a:rPr lang="en-US" sz="1333" b="1" dirty="0" err="1">
                <a:solidFill>
                  <a:srgbClr val="656D78"/>
                </a:solidFill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drawMenu</a:t>
            </a:r>
            <a:r>
              <a:rPr lang="en-US" sz="1333" b="1" dirty="0">
                <a:solidFill>
                  <a:srgbClr val="656D78"/>
                </a:solidFill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(void) {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b="1" dirty="0">
                <a:solidFill>
                  <a:srgbClr val="656D78"/>
                </a:solidFill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uint8_t </a:t>
            </a:r>
            <a:r>
              <a:rPr lang="en-US" sz="1333" b="1" dirty="0" err="1">
                <a:solidFill>
                  <a:srgbClr val="656D78"/>
                </a:solidFill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333" b="1" dirty="0">
                <a:solidFill>
                  <a:srgbClr val="656D78"/>
                </a:solidFill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b="1" dirty="0">
                <a:solidFill>
                  <a:srgbClr val="656D78"/>
                </a:solidFill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u8g_uint_t w, d;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b="1" dirty="0">
                <a:solidFill>
                  <a:srgbClr val="656D78"/>
                </a:solidFill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b="1" dirty="0">
                <a:solidFill>
                  <a:srgbClr val="656D78"/>
                </a:solidFill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u8g.setFont(u8g_font_6x12</a:t>
            </a:r>
            <a:r>
              <a:rPr lang="en-US" sz="1333" b="1" dirty="0" smtClean="0">
                <a:solidFill>
                  <a:srgbClr val="656D78"/>
                </a:solidFill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);                                   //</a:t>
            </a:r>
            <a:r>
              <a:rPr lang="en-US" sz="1333" b="1" dirty="0">
                <a:solidFill>
                  <a:srgbClr val="656D78"/>
                </a:solidFill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4x6 5x7 5x8 6x10 6x12 6x13 (</a:t>
            </a:r>
            <a:r>
              <a:rPr lang="ko-KR" altLang="en-US" sz="1333" b="1" dirty="0">
                <a:solidFill>
                  <a:srgbClr val="656D78"/>
                </a:solidFill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폰트크기 조정</a:t>
            </a:r>
            <a:r>
              <a:rPr lang="en-US" altLang="ko-KR" sz="1333" b="1" dirty="0">
                <a:solidFill>
                  <a:srgbClr val="656D78"/>
                </a:solidFill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33" b="1" dirty="0">
                <a:solidFill>
                  <a:srgbClr val="656D78"/>
                </a:solidFill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sz="1333" b="1" dirty="0">
                <a:solidFill>
                  <a:srgbClr val="656D78"/>
                </a:solidFill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u8g.setFontPosTop</a:t>
            </a:r>
            <a:r>
              <a:rPr lang="en-US" sz="1333" b="1" dirty="0" smtClean="0">
                <a:solidFill>
                  <a:srgbClr val="656D78"/>
                </a:solidFill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();                                               //</a:t>
            </a:r>
            <a:r>
              <a:rPr lang="ko-KR" altLang="en-US" sz="1333" b="1" dirty="0" smtClean="0">
                <a:solidFill>
                  <a:srgbClr val="656D78"/>
                </a:solidFill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폰트 위치 고정시키는 함수</a:t>
            </a:r>
            <a:endParaRPr lang="en-US" sz="1333" b="1" dirty="0">
              <a:solidFill>
                <a:srgbClr val="656D78"/>
              </a:solidFill>
              <a:latin typeface="Source Sans Pro" panose="020B05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b="1" dirty="0">
                <a:solidFill>
                  <a:srgbClr val="656D78"/>
                </a:solidFill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b="1" dirty="0">
                <a:solidFill>
                  <a:srgbClr val="656D78"/>
                </a:solidFill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h = u8g.getFontAscent()-u8g.getFontDescent();  //</a:t>
            </a:r>
            <a:r>
              <a:rPr lang="ko-KR" altLang="en-US" sz="1333" b="1" dirty="0" err="1">
                <a:solidFill>
                  <a:srgbClr val="656D78"/>
                </a:solidFill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글자의높이</a:t>
            </a:r>
            <a:endParaRPr lang="ko-KR" altLang="en-US" sz="1333" b="1" dirty="0">
              <a:solidFill>
                <a:srgbClr val="656D78"/>
              </a:solidFill>
              <a:latin typeface="Source Sans Pro" panose="020B05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33" b="1" dirty="0">
                <a:solidFill>
                  <a:srgbClr val="656D78"/>
                </a:solidFill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sz="1333" b="1" dirty="0">
                <a:solidFill>
                  <a:srgbClr val="656D78"/>
                </a:solidFill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 = u8g.getWidth(); </a:t>
            </a:r>
            <a:r>
              <a:rPr lang="en-US" sz="1333" b="1" dirty="0" smtClean="0">
                <a:solidFill>
                  <a:srgbClr val="656D78"/>
                </a:solidFill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                     </a:t>
            </a:r>
            <a:r>
              <a:rPr lang="en-US" sz="1333" b="1" dirty="0">
                <a:solidFill>
                  <a:srgbClr val="656D78"/>
                </a:solidFill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</a:t>
            </a:r>
            <a:r>
              <a:rPr lang="ko-KR" altLang="en-US" sz="1333" b="1" dirty="0">
                <a:solidFill>
                  <a:srgbClr val="656D78"/>
                </a:solidFill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글자의 너비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33" b="1" dirty="0">
                <a:solidFill>
                  <a:srgbClr val="656D78"/>
                </a:solidFill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sz="1333" b="1" dirty="0">
                <a:solidFill>
                  <a:srgbClr val="656D78"/>
                </a:solidFill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for( </a:t>
            </a:r>
            <a:r>
              <a:rPr lang="en-US" sz="1333" b="1" dirty="0" err="1">
                <a:solidFill>
                  <a:srgbClr val="656D78"/>
                </a:solidFill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333" b="1" dirty="0">
                <a:solidFill>
                  <a:srgbClr val="656D78"/>
                </a:solidFill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0; </a:t>
            </a:r>
            <a:r>
              <a:rPr lang="en-US" sz="1333" b="1" dirty="0" err="1">
                <a:solidFill>
                  <a:srgbClr val="656D78"/>
                </a:solidFill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333" b="1" dirty="0">
                <a:solidFill>
                  <a:srgbClr val="656D78"/>
                </a:solidFill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&lt; MENU_ITEMS; </a:t>
            </a:r>
            <a:r>
              <a:rPr lang="en-US" sz="1333" b="1" dirty="0" err="1">
                <a:solidFill>
                  <a:srgbClr val="656D78"/>
                </a:solidFill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333" b="1" dirty="0">
                <a:solidFill>
                  <a:srgbClr val="656D78"/>
                </a:solidFill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++ ) {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b="1" dirty="0">
                <a:solidFill>
                  <a:srgbClr val="656D78"/>
                </a:solidFill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d = (w-u8g.getStrWidth(</a:t>
            </a:r>
            <a:r>
              <a:rPr lang="en-US" sz="1333" b="1" dirty="0" err="1">
                <a:solidFill>
                  <a:srgbClr val="656D78"/>
                </a:solidFill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menu_strings</a:t>
            </a:r>
            <a:r>
              <a:rPr lang="en-US" sz="1333" b="1" dirty="0">
                <a:solidFill>
                  <a:srgbClr val="656D78"/>
                </a:solidFill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</a:t>
            </a:r>
            <a:r>
              <a:rPr lang="en-US" sz="1333" b="1" dirty="0" err="1">
                <a:solidFill>
                  <a:srgbClr val="656D78"/>
                </a:solidFill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333" b="1" dirty="0">
                <a:solidFill>
                  <a:srgbClr val="656D78"/>
                </a:solidFill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]))/2; </a:t>
            </a:r>
            <a:r>
              <a:rPr lang="en-US" sz="1333" b="1" dirty="0" smtClean="0">
                <a:solidFill>
                  <a:srgbClr val="656D78"/>
                </a:solidFill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//</a:t>
            </a:r>
            <a:r>
              <a:rPr lang="en-US" sz="1333" b="1" dirty="0">
                <a:solidFill>
                  <a:srgbClr val="656D78"/>
                </a:solidFill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</a:t>
            </a:r>
            <a:r>
              <a:rPr lang="ko-KR" altLang="en-US" sz="1333" b="1" dirty="0">
                <a:solidFill>
                  <a:srgbClr val="656D78"/>
                </a:solidFill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의 값이 크면 클수록 오른쪽으로 정렬</a:t>
            </a:r>
            <a:r>
              <a:rPr lang="en-US" altLang="ko-KR" sz="1333" b="1" dirty="0">
                <a:solidFill>
                  <a:srgbClr val="656D78"/>
                </a:solidFill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ko-KR" altLang="en-US" sz="1333" b="1" dirty="0">
                <a:solidFill>
                  <a:srgbClr val="656D78"/>
                </a:solidFill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작으면 작을수록 왼쪽 정렬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33" b="1" dirty="0">
                <a:solidFill>
                  <a:srgbClr val="656D78"/>
                </a:solidFill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en-US" sz="1333" b="1" dirty="0">
                <a:solidFill>
                  <a:srgbClr val="656D78"/>
                </a:solidFill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u8g.setDefaultForegroundColor(); </a:t>
            </a:r>
            <a:r>
              <a:rPr lang="en-US" sz="1333" b="1" dirty="0" smtClean="0">
                <a:solidFill>
                  <a:srgbClr val="656D78"/>
                </a:solidFill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</a:t>
            </a:r>
            <a:r>
              <a:rPr lang="en-US" sz="1333" b="1" dirty="0">
                <a:solidFill>
                  <a:srgbClr val="656D78"/>
                </a:solidFill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</a:t>
            </a:r>
            <a:r>
              <a:rPr lang="ko-KR" altLang="en-US" sz="1333" b="1" dirty="0">
                <a:solidFill>
                  <a:srgbClr val="656D78"/>
                </a:solidFill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전체 화면의 글씨를 나타내는 코드 </a:t>
            </a:r>
            <a:r>
              <a:rPr lang="en-US" altLang="ko-KR" sz="1333" b="1" dirty="0">
                <a:solidFill>
                  <a:srgbClr val="656D78"/>
                </a:solidFill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ko-KR" altLang="en-US" sz="1333" b="1" dirty="0" err="1">
                <a:solidFill>
                  <a:srgbClr val="656D78"/>
                </a:solidFill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검은줄도</a:t>
            </a:r>
            <a:r>
              <a:rPr lang="ko-KR" altLang="en-US" sz="1333" b="1" dirty="0">
                <a:solidFill>
                  <a:srgbClr val="656D78"/>
                </a:solidFill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ko-KR" altLang="en-US" sz="1333" b="1" dirty="0" err="1">
                <a:solidFill>
                  <a:srgbClr val="656D78"/>
                </a:solidFill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안뜸</a:t>
            </a:r>
            <a:r>
              <a:rPr lang="en-US" altLang="ko-KR" sz="1333" b="1" dirty="0">
                <a:solidFill>
                  <a:srgbClr val="656D78"/>
                </a:solidFill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33" b="1" dirty="0">
                <a:solidFill>
                  <a:srgbClr val="656D78"/>
                </a:solidFill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en-US" sz="1333" b="1" dirty="0">
                <a:solidFill>
                  <a:srgbClr val="656D78"/>
                </a:solidFill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( </a:t>
            </a:r>
            <a:r>
              <a:rPr lang="en-US" sz="1333" b="1" dirty="0" err="1">
                <a:solidFill>
                  <a:srgbClr val="656D78"/>
                </a:solidFill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333" b="1" dirty="0">
                <a:solidFill>
                  <a:srgbClr val="656D78"/>
                </a:solidFill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== </a:t>
            </a:r>
            <a:r>
              <a:rPr lang="en-US" sz="1333" b="1" dirty="0" err="1">
                <a:solidFill>
                  <a:srgbClr val="656D78"/>
                </a:solidFill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menu_current</a:t>
            </a:r>
            <a:r>
              <a:rPr lang="en-US" sz="1333" b="1" dirty="0">
                <a:solidFill>
                  <a:srgbClr val="656D78"/>
                </a:solidFill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) {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b="1" dirty="0">
                <a:solidFill>
                  <a:srgbClr val="656D78"/>
                </a:solidFill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u8g.drawBox(0, </a:t>
            </a:r>
            <a:r>
              <a:rPr lang="en-US" sz="1333" b="1" dirty="0" err="1">
                <a:solidFill>
                  <a:srgbClr val="656D78"/>
                </a:solidFill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333" b="1" dirty="0">
                <a:solidFill>
                  <a:srgbClr val="656D78"/>
                </a:solidFill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*h+1, w, h); </a:t>
            </a:r>
            <a:r>
              <a:rPr lang="en-US" sz="1333" b="1" dirty="0" smtClean="0">
                <a:solidFill>
                  <a:srgbClr val="656D78"/>
                </a:solidFill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 </a:t>
            </a:r>
            <a:r>
              <a:rPr lang="en-US" sz="1333" b="1" dirty="0">
                <a:solidFill>
                  <a:srgbClr val="656D78"/>
                </a:solidFill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</a:t>
            </a:r>
            <a:r>
              <a:rPr lang="ko-KR" altLang="en-US" sz="1333" b="1" dirty="0" err="1">
                <a:solidFill>
                  <a:srgbClr val="656D78"/>
                </a:solidFill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현재줄을</a:t>
            </a:r>
            <a:r>
              <a:rPr lang="ko-KR" altLang="en-US" sz="1333" b="1" dirty="0">
                <a:solidFill>
                  <a:srgbClr val="656D78"/>
                </a:solidFill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나타냄 </a:t>
            </a:r>
            <a:r>
              <a:rPr lang="en-US" altLang="ko-KR" sz="1333" b="1" dirty="0">
                <a:solidFill>
                  <a:srgbClr val="656D78"/>
                </a:solidFill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ko-KR" altLang="en-US" sz="1333" b="1" dirty="0" err="1">
                <a:solidFill>
                  <a:srgbClr val="656D78"/>
                </a:solidFill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검은줄</a:t>
            </a:r>
            <a:r>
              <a:rPr lang="en-US" altLang="ko-KR" sz="1333" b="1" dirty="0">
                <a:solidFill>
                  <a:srgbClr val="656D78"/>
                </a:solidFill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33" b="1" dirty="0">
                <a:solidFill>
                  <a:srgbClr val="656D78"/>
                </a:solidFill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</a:t>
            </a:r>
            <a:r>
              <a:rPr lang="en-US" sz="1333" b="1" dirty="0">
                <a:solidFill>
                  <a:srgbClr val="656D78"/>
                </a:solidFill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u8g.setDefaultBackgroundColor();  </a:t>
            </a:r>
            <a:r>
              <a:rPr lang="en-US" sz="1333" b="1" dirty="0" smtClean="0">
                <a:solidFill>
                  <a:srgbClr val="656D78"/>
                </a:solidFill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//</a:t>
            </a:r>
            <a:r>
              <a:rPr lang="ko-KR" altLang="en-US" sz="1333" b="1" dirty="0" err="1">
                <a:solidFill>
                  <a:srgbClr val="656D78"/>
                </a:solidFill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현재줄</a:t>
            </a:r>
            <a:r>
              <a:rPr lang="en-US" altLang="ko-KR" sz="1333" b="1" dirty="0">
                <a:solidFill>
                  <a:srgbClr val="656D78"/>
                </a:solidFill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ko-KR" altLang="en-US" sz="1333" b="1" dirty="0" err="1">
                <a:solidFill>
                  <a:srgbClr val="656D78"/>
                </a:solidFill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검은줄</a:t>
            </a:r>
            <a:r>
              <a:rPr lang="ko-KR" altLang="en-US" sz="1333" b="1" dirty="0">
                <a:solidFill>
                  <a:srgbClr val="656D78"/>
                </a:solidFill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상</a:t>
            </a:r>
            <a:r>
              <a:rPr lang="en-US" altLang="ko-KR" sz="1333" b="1" dirty="0">
                <a:solidFill>
                  <a:srgbClr val="656D78"/>
                </a:solidFill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r>
              <a:rPr lang="ko-KR" altLang="en-US" sz="1333" b="1" dirty="0">
                <a:solidFill>
                  <a:srgbClr val="656D78"/>
                </a:solidFill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의 글씨를 나타냄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33" b="1" dirty="0">
                <a:solidFill>
                  <a:srgbClr val="656D78"/>
                </a:solidFill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en-US" altLang="ko-KR" sz="1333" b="1" dirty="0">
                <a:solidFill>
                  <a:srgbClr val="656D78"/>
                </a:solidFill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33" b="1" dirty="0">
                <a:solidFill>
                  <a:srgbClr val="656D78"/>
                </a:solidFill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en-US" sz="1333" b="1" dirty="0">
                <a:solidFill>
                  <a:srgbClr val="656D78"/>
                </a:solidFill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u8g.drawStr(d, </a:t>
            </a:r>
            <a:r>
              <a:rPr lang="en-US" sz="1333" b="1" dirty="0" err="1">
                <a:solidFill>
                  <a:srgbClr val="656D78"/>
                </a:solidFill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333" b="1" dirty="0">
                <a:solidFill>
                  <a:srgbClr val="656D78"/>
                </a:solidFill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*h+1, </a:t>
            </a:r>
            <a:r>
              <a:rPr lang="en-US" sz="1333" b="1" dirty="0" err="1">
                <a:solidFill>
                  <a:srgbClr val="656D78"/>
                </a:solidFill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menu_strings</a:t>
            </a:r>
            <a:r>
              <a:rPr lang="en-US" sz="1333" b="1" dirty="0">
                <a:solidFill>
                  <a:srgbClr val="656D78"/>
                </a:solidFill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</a:t>
            </a:r>
            <a:r>
              <a:rPr lang="en-US" sz="1333" b="1" dirty="0" err="1">
                <a:solidFill>
                  <a:srgbClr val="656D78"/>
                </a:solidFill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333" b="1" dirty="0">
                <a:solidFill>
                  <a:srgbClr val="656D78"/>
                </a:solidFill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]); </a:t>
            </a:r>
            <a:r>
              <a:rPr lang="en-US" sz="1333" b="1" dirty="0" smtClean="0">
                <a:solidFill>
                  <a:srgbClr val="656D78"/>
                </a:solidFill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</a:t>
            </a:r>
            <a:r>
              <a:rPr lang="en-US" sz="1333" b="1" dirty="0">
                <a:solidFill>
                  <a:srgbClr val="656D78"/>
                </a:solidFill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</a:t>
            </a:r>
            <a:r>
              <a:rPr lang="ko-KR" altLang="en-US" sz="1333" b="1" dirty="0" err="1">
                <a:solidFill>
                  <a:srgbClr val="656D78"/>
                </a:solidFill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현재줄만</a:t>
            </a:r>
            <a:r>
              <a:rPr lang="ko-KR" altLang="en-US" sz="1333" b="1" dirty="0">
                <a:solidFill>
                  <a:srgbClr val="656D78"/>
                </a:solidFill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나타내고 화면상의 전체 글씨를 지움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33" b="1" dirty="0">
                <a:solidFill>
                  <a:srgbClr val="656D78"/>
                </a:solidFill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altLang="ko-KR" sz="1333" b="1" dirty="0">
                <a:solidFill>
                  <a:srgbClr val="656D78"/>
                </a:solidFill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33" b="1" dirty="0">
                <a:solidFill>
                  <a:srgbClr val="656D78"/>
                </a:solidFill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b="1" dirty="0">
              <a:solidFill>
                <a:srgbClr val="656D78"/>
              </a:solidFill>
              <a:latin typeface="Source Sans Pro" panose="020B05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286480"/>
      </p:ext>
    </p:extLst>
  </p:cSld>
  <p:clrMapOvr>
    <a:masterClrMapping/>
  </p:clrMapOvr>
  <p:transition spd="med" advTm="3000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346200" y="407988"/>
            <a:ext cx="75549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3200" b="1" dirty="0" smtClean="0">
                <a:latin typeface="Source Sans Pro" pitchFamily="34" charset="0"/>
                <a:ea typeface="굴림" panose="020B0600000101010101" pitchFamily="50" charset="-127"/>
              </a:rPr>
              <a:t>모듈 실행</a:t>
            </a:r>
            <a:endParaRPr lang="en-US" altLang="ko-KR" sz="3200" b="1" dirty="0">
              <a:latin typeface="Source Sans Pro" pitchFamily="34" charset="0"/>
              <a:ea typeface="굴림" panose="020B0600000101010101" pitchFamily="50" charset="-127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389812" y="4035267"/>
            <a:ext cx="160813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000" dirty="0" smtClean="0">
                <a:solidFill>
                  <a:schemeClr val="bg1"/>
                </a:solidFill>
                <a:latin typeface="Source Sans Pro Light" pitchFamily="34" charset="0"/>
                <a:ea typeface="굴림" panose="020B0600000101010101" pitchFamily="50" charset="-127"/>
                <a:cs typeface="Open Sans" pitchFamily="34" charset="0"/>
              </a:rPr>
              <a:t>모듈 실행</a:t>
            </a:r>
            <a:endParaRPr lang="en-US" altLang="ko-KR" sz="1000" dirty="0">
              <a:solidFill>
                <a:schemeClr val="bg1"/>
              </a:solidFill>
              <a:latin typeface="Source Sans Pro Light" pitchFamily="34" charset="0"/>
              <a:ea typeface="굴림" panose="020B0600000101010101" pitchFamily="50" charset="-127"/>
              <a:cs typeface="Open Sans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46200" y="2321701"/>
            <a:ext cx="1873250" cy="29845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33" b="1" dirty="0" smtClean="0">
                <a:solidFill>
                  <a:srgbClr val="656D78"/>
                </a:solidFill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모듈 실행 결과</a:t>
            </a:r>
            <a:endParaRPr lang="en-US" sz="1333" b="1" dirty="0">
              <a:solidFill>
                <a:srgbClr val="656D78"/>
              </a:solidFill>
              <a:latin typeface="Source Sans Pro" panose="020B05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KakaoTalk_Video_20181206_2225_06_195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 rot="5400000">
            <a:off x="3583181" y="1293779"/>
            <a:ext cx="6203723" cy="4432141"/>
          </a:xfrm>
          <a:prstGeom prst="rect">
            <a:avLst/>
          </a:prstGeom>
        </p:spPr>
      </p:pic>
    </p:spTree>
  </p:cSld>
  <p:clrMapOvr>
    <a:masterClrMapping/>
  </p:clrMapOvr>
  <p:transition spd="med" advTm="3000">
    <p:push dir="u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5" name="Rectangle 24"/>
          <p:cNvSpPr/>
          <p:nvPr/>
        </p:nvSpPr>
        <p:spPr bwMode="auto">
          <a:xfrm>
            <a:off x="0" y="-355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40000"/>
                  <a:lumOff val="60000"/>
                </a:schemeClr>
              </a:gs>
              <a:gs pos="46000">
                <a:schemeClr val="tx1">
                  <a:lumMod val="75000"/>
                  <a:alpha val="78000"/>
                </a:schemeClr>
              </a:gs>
              <a:gs pos="100000">
                <a:schemeClr val="tx1">
                  <a:lumMod val="75000"/>
                  <a:alpha val="78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mtClean="0">
              <a:ea typeface="굴림" panose="020B0600000101010101" pitchFamily="50" charset="-127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173288" y="2236788"/>
            <a:ext cx="5694362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3600" b="1" dirty="0">
                <a:solidFill>
                  <a:schemeClr val="bg1"/>
                </a:solidFill>
                <a:latin typeface="Source Sans Pro" pitchFamily="34" charset="0"/>
                <a:ea typeface="굴림" panose="020B0600000101010101" pitchFamily="50" charset="-127"/>
              </a:rPr>
              <a:t>THANKS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3600" b="1" dirty="0">
                <a:solidFill>
                  <a:schemeClr val="bg1"/>
                </a:solidFill>
                <a:latin typeface="Source Sans Pro" pitchFamily="34" charset="0"/>
                <a:ea typeface="굴림" panose="020B0600000101010101" pitchFamily="50" charset="-127"/>
              </a:rPr>
              <a:t>FOR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3600" b="1" dirty="0">
                <a:solidFill>
                  <a:schemeClr val="bg1"/>
                </a:solidFill>
                <a:latin typeface="Source Sans Pro" pitchFamily="34" charset="0"/>
                <a:ea typeface="굴림" panose="020B0600000101010101" pitchFamily="50" charset="-127"/>
              </a:rPr>
              <a:t>WATCHING!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2173288" y="3970338"/>
            <a:ext cx="3413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200" dirty="0" smtClean="0">
                <a:solidFill>
                  <a:schemeClr val="bg1"/>
                </a:solidFill>
                <a:latin typeface="Source Sans Pro Light" pitchFamily="34" charset="0"/>
                <a:ea typeface="굴림" panose="020B0600000101010101" pitchFamily="50" charset="-127"/>
              </a:rPr>
              <a:t>Q &amp; A </a:t>
            </a:r>
            <a:endParaRPr lang="en-US" altLang="ko-KR" sz="1200" dirty="0">
              <a:solidFill>
                <a:schemeClr val="bg1"/>
              </a:solidFill>
              <a:latin typeface="Source Sans Pro Light" pitchFamily="34" charset="0"/>
              <a:ea typeface="굴림" panose="020B0600000101010101" pitchFamily="50" charset="-127"/>
              <a:sym typeface="Wingdings" panose="05000000000000000000" pitchFamily="2" charset="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ko-KR" sz="1200" dirty="0">
              <a:solidFill>
                <a:schemeClr val="bg1"/>
              </a:solidFill>
              <a:latin typeface="Source Sans Pro Light" pitchFamily="34" charset="0"/>
              <a:ea typeface="굴림" panose="020B0600000101010101" pitchFamily="50" charset="-127"/>
            </a:endParaRPr>
          </a:p>
        </p:txBody>
      </p: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419100" y="1828800"/>
            <a:ext cx="914400" cy="3070225"/>
            <a:chOff x="419450" y="1828800"/>
            <a:chExt cx="914400" cy="3070371"/>
          </a:xfrm>
        </p:grpSpPr>
        <p:sp>
          <p:nvSpPr>
            <p:cNvPr id="101386" name="Rectangle 28"/>
            <p:cNvSpPr>
              <a:spLocks noChangeArrowheads="1"/>
            </p:cNvSpPr>
            <p:nvPr/>
          </p:nvSpPr>
          <p:spPr bwMode="auto">
            <a:xfrm>
              <a:off x="419450" y="1828800"/>
              <a:ext cx="914400" cy="30703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ko-KR" altLang="ko-KR" sz="1800"/>
            </a:p>
          </p:txBody>
        </p:sp>
        <p:sp>
          <p:nvSpPr>
            <p:cNvPr id="101387" name="Freeform 29"/>
            <p:cNvSpPr>
              <a:spLocks noEditPoints="1"/>
            </p:cNvSpPr>
            <p:nvPr/>
          </p:nvSpPr>
          <p:spPr bwMode="auto">
            <a:xfrm rot="16200000" flipV="1">
              <a:off x="693770" y="3181105"/>
              <a:ext cx="365760" cy="365760"/>
            </a:xfrm>
            <a:custGeom>
              <a:avLst/>
              <a:gdLst>
                <a:gd name="T0" fmla="*/ 2147483646 w 176"/>
                <a:gd name="T1" fmla="*/ 2147483646 h 176"/>
                <a:gd name="T2" fmla="*/ 2147483646 w 176"/>
                <a:gd name="T3" fmla="*/ 2147483646 h 176"/>
                <a:gd name="T4" fmla="*/ 2147483646 w 176"/>
                <a:gd name="T5" fmla="*/ 2147483646 h 176"/>
                <a:gd name="T6" fmla="*/ 2147483646 w 176"/>
                <a:gd name="T7" fmla="*/ 2147483646 h 176"/>
                <a:gd name="T8" fmla="*/ 2147483646 w 176"/>
                <a:gd name="T9" fmla="*/ 2147483646 h 176"/>
                <a:gd name="T10" fmla="*/ 2147483646 w 176"/>
                <a:gd name="T11" fmla="*/ 2147483646 h 176"/>
                <a:gd name="T12" fmla="*/ 2147483646 w 176"/>
                <a:gd name="T13" fmla="*/ 2147483646 h 176"/>
                <a:gd name="T14" fmla="*/ 2147483646 w 176"/>
                <a:gd name="T15" fmla="*/ 2147483646 h 176"/>
                <a:gd name="T16" fmla="*/ 2147483646 w 176"/>
                <a:gd name="T17" fmla="*/ 2147483646 h 176"/>
                <a:gd name="T18" fmla="*/ 2147483646 w 176"/>
                <a:gd name="T19" fmla="*/ 2147483646 h 176"/>
                <a:gd name="T20" fmla="*/ 2147483646 w 176"/>
                <a:gd name="T21" fmla="*/ 2147483646 h 176"/>
                <a:gd name="T22" fmla="*/ 2147483646 w 176"/>
                <a:gd name="T23" fmla="*/ 2147483646 h 176"/>
                <a:gd name="T24" fmla="*/ 2147483646 w 176"/>
                <a:gd name="T25" fmla="*/ 2147483646 h 176"/>
                <a:gd name="T26" fmla="*/ 2147483646 w 176"/>
                <a:gd name="T27" fmla="*/ 0 h 176"/>
                <a:gd name="T28" fmla="*/ 0 w 176"/>
                <a:gd name="T29" fmla="*/ 2147483646 h 176"/>
                <a:gd name="T30" fmla="*/ 2147483646 w 176"/>
                <a:gd name="T31" fmla="*/ 2147483646 h 176"/>
                <a:gd name="T32" fmla="*/ 2147483646 w 176"/>
                <a:gd name="T33" fmla="*/ 2147483646 h 176"/>
                <a:gd name="T34" fmla="*/ 2147483646 w 176"/>
                <a:gd name="T35" fmla="*/ 0 h 176"/>
                <a:gd name="T36" fmla="*/ 2147483646 w 176"/>
                <a:gd name="T37" fmla="*/ 2147483646 h 176"/>
                <a:gd name="T38" fmla="*/ 2147483646 w 176"/>
                <a:gd name="T39" fmla="*/ 2147483646 h 176"/>
                <a:gd name="T40" fmla="*/ 2147483646 w 176"/>
                <a:gd name="T41" fmla="*/ 2147483646 h 176"/>
                <a:gd name="T42" fmla="*/ 2147483646 w 176"/>
                <a:gd name="T43" fmla="*/ 2147483646 h 176"/>
                <a:gd name="T44" fmla="*/ 2147483646 w 176"/>
                <a:gd name="T45" fmla="*/ 2147483646 h 17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76" h="176">
                  <a:moveTo>
                    <a:pt x="91" y="57"/>
                  </a:moveTo>
                  <a:cubicBezTo>
                    <a:pt x="90" y="56"/>
                    <a:pt x="89" y="56"/>
                    <a:pt x="88" y="56"/>
                  </a:cubicBezTo>
                  <a:cubicBezTo>
                    <a:pt x="87" y="56"/>
                    <a:pt x="86" y="56"/>
                    <a:pt x="85" y="57"/>
                  </a:cubicBezTo>
                  <a:cubicBezTo>
                    <a:pt x="41" y="97"/>
                    <a:pt x="41" y="97"/>
                    <a:pt x="41" y="97"/>
                  </a:cubicBezTo>
                  <a:cubicBezTo>
                    <a:pt x="40" y="98"/>
                    <a:pt x="40" y="99"/>
                    <a:pt x="40" y="100"/>
                  </a:cubicBezTo>
                  <a:cubicBezTo>
                    <a:pt x="40" y="102"/>
                    <a:pt x="42" y="104"/>
                    <a:pt x="44" y="104"/>
                  </a:cubicBezTo>
                  <a:cubicBezTo>
                    <a:pt x="45" y="104"/>
                    <a:pt x="46" y="104"/>
                    <a:pt x="47" y="103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129" y="103"/>
                    <a:pt x="129" y="103"/>
                    <a:pt x="129" y="103"/>
                  </a:cubicBezTo>
                  <a:cubicBezTo>
                    <a:pt x="130" y="104"/>
                    <a:pt x="131" y="104"/>
                    <a:pt x="132" y="104"/>
                  </a:cubicBezTo>
                  <a:cubicBezTo>
                    <a:pt x="134" y="104"/>
                    <a:pt x="136" y="102"/>
                    <a:pt x="136" y="100"/>
                  </a:cubicBezTo>
                  <a:cubicBezTo>
                    <a:pt x="136" y="99"/>
                    <a:pt x="136" y="98"/>
                    <a:pt x="135" y="97"/>
                  </a:cubicBezTo>
                  <a:lnTo>
                    <a:pt x="91" y="57"/>
                  </a:lnTo>
                  <a:close/>
                  <a:moveTo>
                    <a:pt x="88" y="0"/>
                  </a:moveTo>
                  <a:cubicBezTo>
                    <a:pt x="39" y="0"/>
                    <a:pt x="0" y="39"/>
                    <a:pt x="0" y="88"/>
                  </a:cubicBezTo>
                  <a:cubicBezTo>
                    <a:pt x="0" y="137"/>
                    <a:pt x="39" y="176"/>
                    <a:pt x="88" y="176"/>
                  </a:cubicBezTo>
                  <a:cubicBezTo>
                    <a:pt x="137" y="176"/>
                    <a:pt x="176" y="137"/>
                    <a:pt x="176" y="88"/>
                  </a:cubicBezTo>
                  <a:cubicBezTo>
                    <a:pt x="176" y="39"/>
                    <a:pt x="137" y="0"/>
                    <a:pt x="88" y="0"/>
                  </a:cubicBezTo>
                  <a:close/>
                  <a:moveTo>
                    <a:pt x="88" y="168"/>
                  </a:moveTo>
                  <a:cubicBezTo>
                    <a:pt x="44" y="168"/>
                    <a:pt x="8" y="132"/>
                    <a:pt x="8" y="88"/>
                  </a:cubicBezTo>
                  <a:cubicBezTo>
                    <a:pt x="8" y="44"/>
                    <a:pt x="44" y="8"/>
                    <a:pt x="88" y="8"/>
                  </a:cubicBezTo>
                  <a:cubicBezTo>
                    <a:pt x="132" y="8"/>
                    <a:pt x="168" y="44"/>
                    <a:pt x="168" y="88"/>
                  </a:cubicBezTo>
                  <a:cubicBezTo>
                    <a:pt x="168" y="132"/>
                    <a:pt x="132" y="168"/>
                    <a:pt x="88" y="16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1" name="Cross 30"/>
          <p:cNvSpPr/>
          <p:nvPr/>
        </p:nvSpPr>
        <p:spPr>
          <a:xfrm rot="2700000">
            <a:off x="2224088" y="4289425"/>
            <a:ext cx="244475" cy="244475"/>
          </a:xfrm>
          <a:prstGeom prst="plus">
            <a:avLst>
              <a:gd name="adj" fmla="val 4630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mtClean="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</p:spTree>
  </p:cSld>
  <p:clrMapOvr>
    <a:masterClrMapping/>
  </p:clrMapOvr>
  <p:transition spd="med" advTm="3000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Theme">
  <a:themeElements>
    <a:clrScheme name="PC - Color Green">
      <a:dk1>
        <a:srgbClr val="656d78"/>
      </a:dk1>
      <a:lt1>
        <a:srgbClr val="ffffff"/>
      </a:lt1>
      <a:dk2>
        <a:srgbClr val="44546a"/>
      </a:dk2>
      <a:lt2>
        <a:srgbClr val="e7e6e6"/>
      </a:lt2>
      <a:accent1>
        <a:srgbClr val="66bb6a"/>
      </a:accent1>
      <a:accent2>
        <a:srgbClr val="4caf50"/>
      </a:accent2>
      <a:accent3>
        <a:srgbClr val="43a047"/>
      </a:accent3>
      <a:accent4>
        <a:srgbClr val="388e3c"/>
      </a:accent4>
      <a:accent5>
        <a:srgbClr val="2e7d32"/>
      </a:accent5>
      <a:accent6>
        <a:srgbClr val="1b5e2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2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e75b6"/>
        </a:solidFill>
        <a:ln w="0">
          <a:solidFill>
            <a:srgbClr val="000000"/>
          </a:solidFill>
          <a:prstDash val="solid"/>
          <a:rou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2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2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313</ep:Words>
  <ep:PresentationFormat>와이드스크린</ep:PresentationFormat>
  <ep:Paragraphs>55</ep:Paragraphs>
  <ep:Slides>7</ep:Slides>
  <ep:Notes>0</ep:Notes>
  <ep:TotalTime>0</ep:TotalTime>
  <ep:HiddenSlides>0</ep:HiddenSlides>
  <ep:MMClips>1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2016-03-21T10:23:29.000</dcterms:created>
  <dc:creator>Sandra</dc:creator>
  <cp:lastModifiedBy>이영승</cp:lastModifiedBy>
  <dcterms:modified xsi:type="dcterms:W3CDTF">2018-12-12T12:22:49.033</dcterms:modified>
  <cp:revision>321</cp:revision>
  <dc:title>PowerPoint Presentation</dc:title>
</cp:coreProperties>
</file>