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70" r:id="rId9"/>
    <p:sldId id="263" r:id="rId10"/>
    <p:sldId id="273" r:id="rId11"/>
    <p:sldId id="262" r:id="rId12"/>
    <p:sldId id="264" r:id="rId13"/>
    <p:sldId id="271" r:id="rId14"/>
    <p:sldId id="272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스퀘어 Extra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2F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3" autoAdjust="0"/>
    <p:restoredTop sz="94660"/>
  </p:normalViewPr>
  <p:slideViewPr>
    <p:cSldViewPr>
      <p:cViewPr varScale="1">
        <p:scale>
          <a:sx n="110" d="100"/>
          <a:sy n="110" d="100"/>
        </p:scale>
        <p:origin x="9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CE79-EDDC-4630-87A6-88CC455DED08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4A4B-FDAB-45AC-A101-D843BD20F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발표를 끝마치기 전에 질문을 받는 시간을 가지도록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질문 다 받고 나서 넘어감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이제까지 자동화 샤워 보조 시스템을 발표한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팀장 </a:t>
            </a:r>
            <a:r>
              <a:rPr lang="ko-KR" altLang="en-US" dirty="0" err="1" smtClean="0"/>
              <a:t>권영일이였습니다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7014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317504"/>
            <a:ext cx="2520280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024" y="3129598"/>
            <a:ext cx="21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03948" y="4077072"/>
            <a:ext cx="64807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5120" y="5877272"/>
            <a:ext cx="400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2015136023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김병록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2014136130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최창호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" y="415265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9652" y="86063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캡쳐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5830"/>
            <a:ext cx="3024336" cy="5184576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72" y="2129482"/>
            <a:ext cx="2520000" cy="1980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24951"/>
            <a:ext cx="2520000" cy="198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49" y="4632838"/>
            <a:ext cx="2520000" cy="198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72" y="4647017"/>
            <a:ext cx="2520000" cy="198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56346" y="1664691"/>
            <a:ext cx="1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- OK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4208" y="1667873"/>
            <a:ext cx="226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AT+BAUD – OK9600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0724" y="4198824"/>
            <a:ext cx="317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</a:t>
            </a:r>
            <a:r>
              <a:rPr lang="en-US" altLang="ko-KR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NAMEBlue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en-US" altLang="ko-KR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OKsetname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6972" y="4193173"/>
            <a:ext cx="29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AT+PIN1234 – </a:t>
            </a:r>
            <a:r>
              <a:rPr lang="en-US" altLang="ko-KR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OKsetPIN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5715" y="817428"/>
            <a:ext cx="35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블루투스를</a:t>
            </a:r>
            <a:r>
              <a:rPr lang="ko-KR" altLang="en-US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위한 시리얼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BTSerial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모니터 출력을 위한 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</a:t>
            </a:r>
            <a:r>
              <a:rPr lang="ko-KR" altLang="en-US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구분한다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3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8970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5" y="3517583"/>
            <a:ext cx="2183890" cy="893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59" y="3000815"/>
            <a:ext cx="190500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9383" y="3401076"/>
            <a:ext cx="1429698" cy="11245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27784" y="1958062"/>
            <a:ext cx="4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어플을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색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조절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086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811768"/>
            <a:ext cx="126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실행화면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4101350"/>
            <a:ext cx="1440000" cy="252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01350"/>
            <a:ext cx="1440000" cy="2520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1376912"/>
            <a:ext cx="1440000" cy="252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76912"/>
            <a:ext cx="1440000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35" y="1414742"/>
            <a:ext cx="324892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492896"/>
            <a:ext cx="4536504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 smtClean="0"/>
              <a:t>ANY </a:t>
            </a:r>
          </a:p>
          <a:p>
            <a:pPr algn="r"/>
            <a:r>
              <a:rPr lang="en-US" altLang="ko-KR" sz="6600" b="1" dirty="0" smtClean="0"/>
              <a:t>QUESTION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969675"/>
            <a:ext cx="144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0112" y="2492896"/>
            <a:ext cx="1452065" cy="21236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170" y="2393593"/>
            <a:ext cx="521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맑은 고딕" pitchFamily="50" charset="-127"/>
                <a:ea typeface="맑은 고딕" pitchFamily="50" charset="-127"/>
              </a:rPr>
              <a:t>T H A N K</a:t>
            </a:r>
            <a:endParaRPr lang="ko-KR" altLang="en-US" sz="8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68144" y="2392650"/>
            <a:ext cx="3074881" cy="1323439"/>
            <a:chOff x="5868144" y="2275929"/>
            <a:chExt cx="3074881" cy="1323439"/>
          </a:xfrm>
        </p:grpSpPr>
        <p:sp>
          <p:nvSpPr>
            <p:cNvPr id="13" name="직사각형 12"/>
            <p:cNvSpPr/>
            <p:nvPr/>
          </p:nvSpPr>
          <p:spPr>
            <a:xfrm>
              <a:off x="5929420" y="2494091"/>
              <a:ext cx="295232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68144" y="2275929"/>
              <a:ext cx="307488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Y O U</a:t>
              </a:r>
              <a:endParaRPr lang="ko-KR" altLang="en-US" sz="8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8865" y="35010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49749" y="35010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8341" y="350100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38079" y="350100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85757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86949" y="350100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45849" y="350100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09557" y="35010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8241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077049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63647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91647" y="35010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4377" y="404664"/>
            <a:ext cx="8863375" cy="601266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83671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3013"/>
            <a:ext cx="4824371" cy="2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483768" y="472514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휴대폰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노트북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등의 휴대기기를 서로 연결해 정보를 교환하는 근거리 무선 기술 표준을 뜻한다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1994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휴대폰 공급업체인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에릭슨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(Ericsson)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시작한 무선 기술 연구를 바탕으로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1998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여러 기업의 연구를 통해 본격적으로 개발됨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07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8102"/>
            <a:ext cx="1577079" cy="1392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7944" y="2392005"/>
            <a:ext cx="468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블루투스의 무선 시스템은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Scientific and Medical)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대역인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2402~2480MHz,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사용 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시스템들과 같은 주파수 대역을 사용하기 때문에 시스템간 전파 간섭이 생길 우려가 있어 이를 예방하기 위해 블루투스는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패턴은 블루투스 기기 간에 동기화 되어야 통신이 이루어지는데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기기 간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(Master)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(Slave)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구성으로 연결이 된다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6025" y="515719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</a:t>
            </a:r>
            <a:r>
              <a:rPr lang="en-US" altLang="ko-KR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Scietific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Medical)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공업용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과학용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의료용으로 사용되는 고주파 설비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전파사용에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대해 허가 받을 필요가 없어 저전력의 전파를 발산하는 개인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무선기기에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주로 쓰인다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025" y="591785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(Frequency Hopping)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수의 채널을 특정 패턴에 따라 빠르게 이동하며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패킷을 조금씩 전송하는 기법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할당된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초당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1600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호핑한다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470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77166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27784" y="1645306"/>
            <a:ext cx="4345601" cy="2271244"/>
            <a:chOff x="2483767" y="1983860"/>
            <a:chExt cx="4345601" cy="22712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1983860"/>
              <a:ext cx="4345600" cy="227124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483767" y="2004448"/>
              <a:ext cx="4320000" cy="225065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38326" y="4138637"/>
            <a:ext cx="63245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기기가 생성하는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동기화를 하지 못하면 통신이 이루어지지 않는다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 스마트폰과 헤드폰을 연결하면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스마트폰이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헤드셋이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슬레이브가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되는 것 이다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이것으로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인해 다른 시스템의 전파 간섭을 피해 안정적으로 연결될 수 있게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된다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마스터 기기에 최대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연결할 수 있으며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기기의 통신만 가능할 뿐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가기 간의 통신은 불가능하다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역할은 고정된 것이 아니고 상황에 따라 사용자가 서로 역할을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통신이 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023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223022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577" y="851608"/>
            <a:ext cx="289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 및 단점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485" y="3796517"/>
            <a:ext cx="8267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저렴한 가격에 저전력으로 사용할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주파수 대역을 나누기 때문에 데이터 전송을 여러 주파수에 걸쳐서 분할해서 보낼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신호는 적외선과 다르게 벽이나 가방 등을 통과하여 전송 될 수 있으므로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배선이나 연결 상황을 육안으로 확인 할 필요가 없고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장애물이 있어도 신호를 주고 받을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특성도 전 방향으로 신호가 전송되므로 각 장치를 연결하기 위해 일정한 각도를 유지할 필요가 없다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세계 수많은 국가가 블루투스 표준 규격을 준수하기에 세계 어디에서나 같은 기술을 이용할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75856" y="1539116"/>
            <a:ext cx="2520000" cy="2160000"/>
            <a:chOff x="1125860" y="831775"/>
            <a:chExt cx="4608512" cy="3533329"/>
          </a:xfrm>
        </p:grpSpPr>
        <p:sp>
          <p:nvSpPr>
            <p:cNvPr id="20" name="타원 19"/>
            <p:cNvSpPr/>
            <p:nvPr/>
          </p:nvSpPr>
          <p:spPr>
            <a:xfrm>
              <a:off x="1714232" y="831775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312" y="1407839"/>
              <a:ext cx="1819602" cy="1819602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1258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223425" y="1540894"/>
            <a:ext cx="2520000" cy="2160000"/>
            <a:chOff x="6526460" y="725304"/>
            <a:chExt cx="4608512" cy="3639800"/>
          </a:xfrm>
        </p:grpSpPr>
        <p:sp>
          <p:nvSpPr>
            <p:cNvPr id="25" name="타원 24"/>
            <p:cNvSpPr/>
            <p:nvPr/>
          </p:nvSpPr>
          <p:spPr>
            <a:xfrm>
              <a:off x="7174532" y="725304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12" y="1470287"/>
              <a:ext cx="1986024" cy="1986024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 flipV="1">
              <a:off x="65264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9592" y="3997728"/>
            <a:ext cx="8421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블루본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BlueBorne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심각한 보안 위험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2017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월에 떠오른 문제로 공통적으로 블루투스를 단순히 켜 놓기만 해도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과정이 없이 디바이스를 몰래 원격으로 제어하여 악성 코드를 심어 데이터를 유출당하거나 혹은 사이버 범죄 같은 곳에 이용될 수 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안드로이드와 애플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리눅스는 보안패치 이후로 해결되었다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413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973" y="274799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36" name="Picture 4" descr="hc-0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" y="2125839"/>
            <a:ext cx="2995398" cy="29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3314"/>
              </p:ext>
            </p:extLst>
          </p:nvPr>
        </p:nvGraphicFramePr>
        <p:xfrm>
          <a:off x="3995936" y="2490302"/>
          <a:ext cx="4993399" cy="1749736"/>
        </p:xfrm>
        <a:graphic>
          <a:graphicData uri="http://schemas.openxmlformats.org/drawingml/2006/table">
            <a:tbl>
              <a:tblPr/>
              <a:tblGrid>
                <a:gridCol w="4993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49736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모델명 </a:t>
                      </a:r>
                      <a:r>
                        <a:rPr lang="en-US" altLang="ko-KR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200" b="1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</a:t>
                      </a:r>
                      <a:r>
                        <a:rPr lang="ko-KR" altLang="en-US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모듈</a:t>
                      </a:r>
                      <a:r>
                        <a:rPr lang="en-US" altLang="ko-KR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(HC-06) </a:t>
                      </a:r>
                      <a:endParaRPr lang="en-US" altLang="ko-KR" sz="1200" b="1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</a:t>
                      </a:r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     </a:t>
                      </a:r>
                      <a:r>
                        <a:rPr lang="en-US" altLang="ko-KR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UART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신호를 블루투스로 변환하는 블루투스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슬레이브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통신모듈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en-US" altLang="ko-KR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PHPoC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라즈베리파이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아두이노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STM32, AVR, ARM 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 다양한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임베디드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시스템에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적용하여</a:t>
                      </a:r>
                      <a:r>
                        <a:rPr lang="ko-KR" altLang="en-US" sz="12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통신을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가능함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3.3V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인터페이스 레벨로 다양한 마이크로 컨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트롤러와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직접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연결할 수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있음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아이폰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(IOS)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에서는 사용불가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2151" y="5373216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UART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범용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송수신기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Universal asynchronous receiver/transmitter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 데이터의 형태를 직렬 방식으로 전환하여 데이터를 전송하는 컴퓨터 하드웨어의 일종</a:t>
            </a:r>
          </a:p>
        </p:txBody>
      </p:sp>
    </p:spTree>
    <p:extLst>
      <p:ext uri="{BB962C8B-B14F-4D97-AF65-F5344CB8AC3E}">
        <p14:creationId xmlns:p14="http://schemas.microsoft.com/office/powerpoint/2010/main" val="31901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8970" y="323813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51131"/>
            <a:ext cx="5433892" cy="203771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18215"/>
              </p:ext>
            </p:extLst>
          </p:nvPr>
        </p:nvGraphicFramePr>
        <p:xfrm>
          <a:off x="1883777" y="4201486"/>
          <a:ext cx="6636667" cy="1371600"/>
        </p:xfrm>
        <a:graphic>
          <a:graphicData uri="http://schemas.openxmlformats.org/drawingml/2006/table">
            <a:tbl>
              <a:tblPr/>
              <a:tblGrid>
                <a:gridCol w="6636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37359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모듈은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개의 핀으로 구성되어 있고 각각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RXD,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TXD,GND,VCC </a:t>
                      </a:r>
                    </a:p>
                    <a:p>
                      <a:endParaRPr lang="en-US" altLang="ko-KR" sz="14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RXD: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Receive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TXD: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Transmit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송신할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515" y="848650"/>
            <a:ext cx="267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952" y="1510045"/>
            <a:ext cx="4878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점멸 중이면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점등이면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완료를 나타냄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꺾인 연결선 26"/>
          <p:cNvCxnSpPr>
            <a:endCxn id="2" idx="1"/>
          </p:cNvCxnSpPr>
          <p:nvPr/>
        </p:nvCxnSpPr>
        <p:spPr>
          <a:xfrm rot="16200000" flipV="1">
            <a:off x="3466808" y="2337078"/>
            <a:ext cx="1418296" cy="72007"/>
          </a:xfrm>
          <a:prstGeom prst="bentConnector4">
            <a:avLst>
              <a:gd name="adj1" fmla="val 73711"/>
              <a:gd name="adj2" fmla="val 5273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31940" y="3082230"/>
            <a:ext cx="360040" cy="341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36096" y="4757226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거리는 개방 공간 기준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10M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27" y="3932077"/>
            <a:ext cx="2076450" cy="22002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81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74209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9530" y="851608"/>
            <a:ext cx="28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9612" y="4365104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TX,RX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 시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블루투스  모듈을 반대로 연결한다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받는 부분이고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보내는 부분이다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받아야 하고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반대로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모듈에서는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받게 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254119"/>
            <a:ext cx="2314575" cy="19812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5714"/>
              </p:ext>
            </p:extLst>
          </p:nvPr>
        </p:nvGraphicFramePr>
        <p:xfrm>
          <a:off x="6689563" y="2086383"/>
          <a:ext cx="1679848" cy="157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924">
                  <a:extLst>
                    <a:ext uri="{9D8B030D-6E8A-4147-A177-3AD203B41FA5}">
                      <a16:colId xmlns:a16="http://schemas.microsoft.com/office/drawing/2014/main" xmlns="" val="2419157023"/>
                    </a:ext>
                  </a:extLst>
                </a:gridCol>
                <a:gridCol w="839924">
                  <a:extLst>
                    <a:ext uri="{9D8B030D-6E8A-4147-A177-3AD203B41FA5}">
                      <a16:colId xmlns:a16="http://schemas.microsoft.com/office/drawing/2014/main" xmlns="" val="145977507"/>
                    </a:ext>
                  </a:extLst>
                </a:gridCol>
              </a:tblGrid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HC-06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306053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Vcc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722791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904148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196446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998342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37" y="1556791"/>
            <a:ext cx="3428302" cy="2538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32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" y="415265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3688" y="1510045"/>
            <a:ext cx="605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헤이즈사의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원래 모뎀을 제어하는 언어였는데 통신의 표준이 되었다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542" y="4368680"/>
            <a:ext cx="490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AT+BAUDx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보드레이트를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설정해주는 명령어 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숫자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속도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AT+NAMEx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명을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원하는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이름명으로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 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Oksetname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AT+PINx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페어링할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 패스워드를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자리에 원하는 비밀번호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자리를 입력하면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리턴 값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OKsetPIN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8224" y="4152656"/>
            <a:ext cx="2134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1 - 1200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2 - 2400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3 - 4800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4 - 9600(default)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5 - 38400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6 - 57600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8 - 115200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9 - 230400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- 460800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- 921600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- 1382400</a:t>
            </a:r>
          </a:p>
          <a:p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6347"/>
            <a:ext cx="3744416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888</Words>
  <Application>Microsoft Office PowerPoint</Application>
  <PresentationFormat>화면 슬라이드 쇼(4:3)</PresentationFormat>
  <Paragraphs>249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나눔스퀘어 ExtraBold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39</cp:revision>
  <dcterms:created xsi:type="dcterms:W3CDTF">2018-10-02T12:43:05Z</dcterms:created>
  <dcterms:modified xsi:type="dcterms:W3CDTF">2018-12-04T01:14:10Z</dcterms:modified>
</cp:coreProperties>
</file>