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7" r:id="rId5"/>
    <p:sldId id="262" r:id="rId6"/>
    <p:sldId id="264" r:id="rId7"/>
    <p:sldId id="263" r:id="rId8"/>
    <p:sldId id="26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123"/>
    <a:srgbClr val="2F25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3" autoAdjust="0"/>
    <p:restoredTop sz="94660"/>
  </p:normalViewPr>
  <p:slideViewPr>
    <p:cSldViewPr>
      <p:cViewPr varScale="1">
        <p:scale>
          <a:sx n="109" d="100"/>
          <a:sy n="109" d="100"/>
        </p:scale>
        <p:origin x="169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3CE79-EDDC-4630-87A6-88CC455DED08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04A4B-FDAB-45AC-A101-D843BD20F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761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04A4B-FDAB-45AC-A101-D843BD20F6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16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18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30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09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6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04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22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74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32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75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43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E699-1E1F-4BA0-9686-B4629B2CE90B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30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E699-1E1F-4BA0-9686-B4629B2CE90B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EFBA8-DB9F-4EDD-9D8E-24CF35841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0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8344" y="0"/>
            <a:ext cx="9144000" cy="685800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03848" y="2317504"/>
            <a:ext cx="2520280" cy="21602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4200" y="2665095"/>
            <a:ext cx="18795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LED RGB  Lamp 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103948" y="4077072"/>
            <a:ext cx="64807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2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LED RGB Lamp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" y="836713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51438" y="842952"/>
            <a:ext cx="2379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BluePrint</a:t>
            </a:r>
            <a:r>
              <a:rPr lang="en-US" altLang="ko-KR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change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813571" y="2618603"/>
            <a:ext cx="144016" cy="19442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원통 30"/>
          <p:cNvSpPr/>
          <p:nvPr/>
        </p:nvSpPr>
        <p:spPr>
          <a:xfrm>
            <a:off x="1680102" y="2331243"/>
            <a:ext cx="2002111" cy="2629616"/>
          </a:xfrm>
          <a:prstGeom prst="can">
            <a:avLst>
              <a:gd name="adj" fmla="val 43195"/>
            </a:avLst>
          </a:prstGeom>
          <a:noFill/>
          <a:ln>
            <a:solidFill>
              <a:schemeClr val="tx1"/>
            </a:solidFill>
            <a:prstDash val="sysDot"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348353" y="2591954"/>
            <a:ext cx="144016" cy="19442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810731" y="2406074"/>
            <a:ext cx="144016" cy="19442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44029" y="5248219"/>
            <a:ext cx="23798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 Full color LED </a:t>
            </a:r>
          </a:p>
          <a:p>
            <a:pPr algn="ctr"/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per One strip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08291" y="5617550"/>
            <a:ext cx="2251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Total 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30 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Full 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color LED 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254378" y="2427143"/>
            <a:ext cx="144016" cy="19442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964229" y="2908643"/>
            <a:ext cx="144016" cy="19442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297082" y="2917378"/>
            <a:ext cx="144016" cy="19442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1" name="원통 50"/>
          <p:cNvSpPr/>
          <p:nvPr/>
        </p:nvSpPr>
        <p:spPr>
          <a:xfrm>
            <a:off x="5436096" y="2331243"/>
            <a:ext cx="2002111" cy="2629616"/>
          </a:xfrm>
          <a:prstGeom prst="can">
            <a:avLst>
              <a:gd name="adj" fmla="val 43195"/>
            </a:avLst>
          </a:prstGeom>
          <a:noFill/>
          <a:ln>
            <a:solidFill>
              <a:schemeClr val="tx1"/>
            </a:solidFill>
            <a:prstDash val="sysDot"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365143" y="2413090"/>
            <a:ext cx="144016" cy="19442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750492" y="2651430"/>
            <a:ext cx="144016" cy="19442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977766" y="2651430"/>
            <a:ext cx="144016" cy="19442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6365143" y="2950205"/>
            <a:ext cx="144016" cy="19442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4375850" y="3338782"/>
            <a:ext cx="366608" cy="503857"/>
          </a:xfrm>
          <a:prstGeom prst="rightArrow">
            <a:avLst>
              <a:gd name="adj1" fmla="val 100000"/>
              <a:gd name="adj2" fmla="val 1286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319209" y="5251983"/>
            <a:ext cx="23798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Full color LED </a:t>
            </a:r>
          </a:p>
          <a:p>
            <a:pPr algn="ctr"/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per One strip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83471" y="5621314"/>
            <a:ext cx="2251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Total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12 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Full 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color LED 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784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" y="1294021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LED RGB Lamp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19672" y="85268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Operate.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66" y="1832919"/>
            <a:ext cx="5105615" cy="328410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87624" y="5394311"/>
            <a:ext cx="3061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스트립을 느리게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RGB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순서대로 변경하는 동작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47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" y="1294021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LED RGB Lamp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19672" y="85268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Operate.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87624" y="5394311"/>
            <a:ext cx="4176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모든 스트립의 색을 흰색으로 </a:t>
            </a:r>
            <a:r>
              <a:rPr lang="ko-KR" altLang="en-US" sz="11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설정하고 밝아졌다가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어두워지는 동작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55" y="1822879"/>
            <a:ext cx="6229200" cy="326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0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1" y="1772816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LED RGB Lamp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19672" y="85268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Operate.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41130" y="5989372"/>
            <a:ext cx="3061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LED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색을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가지의 다른 색으로 설정하는 동작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30" y="1512356"/>
            <a:ext cx="4200525" cy="429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7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" y="2233900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LED RGB Lamp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19672" y="85268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Operate. 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665948"/>
            <a:ext cx="3734432" cy="143817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547664" y="4437112"/>
            <a:ext cx="3312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모든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스트립을 느리게 </a:t>
            </a:r>
            <a:r>
              <a:rPr lang="ko-KR" altLang="en-US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색</a:t>
            </a:r>
            <a:r>
              <a:rPr lang="ko-KR" altLang="en-US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순서대로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변경하는 동작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69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0525" y="2734181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LED RGB Lamp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19672" y="85268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Operate. 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341531"/>
            <a:ext cx="5131150" cy="204727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75656" y="4581128"/>
            <a:ext cx="3061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스트립의 색을 랜덤으로 설정하는 동작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847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8973" y="3261447"/>
            <a:ext cx="683567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3608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LED RGB Lamp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882386"/>
            <a:ext cx="56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28498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836712"/>
            <a:ext cx="3024336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19672" y="85268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Operate.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7593" y="3788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68" y="2420888"/>
            <a:ext cx="8018359" cy="230714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87624" y="5085184"/>
            <a:ext cx="3888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모든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스트립을 각각 느리게 </a:t>
            </a:r>
            <a:r>
              <a:rPr lang="ko-KR" altLang="en-US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무지개색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순서대로 변경하는 동작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949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166</Words>
  <Application>Microsoft Office PowerPoint</Application>
  <PresentationFormat>화면 슬라이드 쇼(4:3)</PresentationFormat>
  <Paragraphs>79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22</cp:revision>
  <dcterms:created xsi:type="dcterms:W3CDTF">2018-10-02T12:43:05Z</dcterms:created>
  <dcterms:modified xsi:type="dcterms:W3CDTF">2018-11-14T15:45:31Z</dcterms:modified>
</cp:coreProperties>
</file>