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3" r:id="rId3"/>
    <p:sldId id="258" r:id="rId4"/>
    <p:sldId id="270" r:id="rId5"/>
    <p:sldId id="264" r:id="rId6"/>
    <p:sldId id="262" r:id="rId7"/>
    <p:sldId id="276" r:id="rId8"/>
    <p:sldId id="265" r:id="rId9"/>
    <p:sldId id="277" r:id="rId10"/>
    <p:sldId id="27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72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9478-8430-45CF-9098-BDB9E17E103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E773-586F-4E8C-AD70-66786F03E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7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5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3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2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5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7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2188-6968-4F57-AF9D-F8F778235D3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39D1-666B-4755-AFD0-642824201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a_pm_CM4e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색깔 맞추기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2015136007 </a:t>
            </a:r>
            <a:r>
              <a:rPr lang="ko-KR" altLang="en-US" dirty="0" smtClean="0"/>
              <a:t>권영서</a:t>
            </a:r>
            <a:endParaRPr lang="ko-KR" altLang="en-US" dirty="0"/>
          </a:p>
        </p:txBody>
      </p:sp>
      <p:pic>
        <p:nvPicPr>
          <p:cNvPr id="1026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시연영상</a:t>
            </a:r>
            <a:endParaRPr lang="ko-KR" altLang="en-US" dirty="0"/>
          </a:p>
        </p:txBody>
      </p:sp>
      <p:pic>
        <p:nvPicPr>
          <p:cNvPr id="6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hlinkClick r:id="rId3"/>
              </a:rPr>
              <a:t>https://youtu.be/za_pm_CM4eQ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45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랜덤으로 </a:t>
            </a:r>
            <a:r>
              <a:rPr lang="ko-KR" altLang="en-US" sz="2800" dirty="0" err="1" smtClean="0"/>
              <a:t>같은색상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개로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쌍 색깔이 뜨고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다시 꺼진 후 그 색상을 맞춰가는 게임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67" y="1815234"/>
            <a:ext cx="5984666" cy="4351338"/>
          </a:xfrm>
        </p:spPr>
      </p:pic>
      <p:pic>
        <p:nvPicPr>
          <p:cNvPr id="6" name="Picture 2" descr="C:\Users\KYS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YS\Desktop\공부\마프\새 폴더\Honeycam 2018-10-02 03-06-36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38" y="2507969"/>
            <a:ext cx="4501215" cy="26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9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 smtClean="0"/>
              <a:t>첫 시도 때 한계점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628249"/>
          </a:xfrm>
        </p:spPr>
        <p:txBody>
          <a:bodyPr/>
          <a:lstStyle/>
          <a:p>
            <a:r>
              <a:rPr lang="ko-KR" altLang="en-US" sz="2400" dirty="0" err="1" smtClean="0"/>
              <a:t>선정리의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한계때문에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5x2 </a:t>
            </a:r>
            <a:r>
              <a:rPr lang="ko-KR" altLang="en-US" sz="2400" dirty="0" smtClean="0"/>
              <a:t>사이즈에서 일렬로 바꿈</a:t>
            </a:r>
            <a:endParaRPr lang="en-US" altLang="ko-KR" sz="2400" dirty="0"/>
          </a:p>
          <a:p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54" y="2647004"/>
            <a:ext cx="4392801" cy="10862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26" y="4409679"/>
            <a:ext cx="7571428" cy="10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94" y="3651824"/>
            <a:ext cx="643720" cy="757855"/>
          </a:xfrm>
          <a:prstGeom prst="rect">
            <a:avLst/>
          </a:prstGeom>
        </p:spPr>
      </p:pic>
      <p:pic>
        <p:nvPicPr>
          <p:cNvPr id="7" name="Picture 2" descr="C:\Users\KYS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변</a:t>
            </a:r>
            <a:r>
              <a:rPr lang="ko-KR" altLang="en-US" dirty="0" err="1">
                <a:latin typeface="HY강M" pitchFamily="18" charset="-127"/>
                <a:ea typeface="HY강M" pitchFamily="18" charset="-127"/>
              </a:rPr>
              <a:t>경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점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715"/>
            <a:ext cx="10515600" cy="584886"/>
          </a:xfrm>
        </p:spPr>
        <p:txBody>
          <a:bodyPr/>
          <a:lstStyle/>
          <a:p>
            <a:r>
              <a:rPr lang="en-US" altLang="ko-KR" sz="2000" dirty="0" smtClean="0"/>
              <a:t>5x2 </a:t>
            </a:r>
            <a:r>
              <a:rPr lang="ko-KR" altLang="en-US" sz="2000" dirty="0" smtClean="0"/>
              <a:t>사이즈로 적용</a:t>
            </a:r>
            <a:endParaRPr lang="en-US" altLang="ko-KR" sz="2000" dirty="0"/>
          </a:p>
          <a:p>
            <a:endParaRPr lang="en-US" altLang="ko-KR" dirty="0" smtClean="0"/>
          </a:p>
        </p:txBody>
      </p:sp>
      <p:pic>
        <p:nvPicPr>
          <p:cNvPr id="7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YS\Desktop\퓨ㅏ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19" y="2053162"/>
            <a:ext cx="4033904" cy="226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06188" y="4884579"/>
            <a:ext cx="10515600" cy="584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10x1 </a:t>
            </a:r>
            <a:r>
              <a:rPr lang="ko-KR" altLang="en-US" sz="1800" dirty="0" smtClean="0"/>
              <a:t>사이즈는 가시성이 떨어지므로 </a:t>
            </a:r>
            <a:r>
              <a:rPr lang="en-US" altLang="ko-KR" sz="1800" dirty="0" smtClean="0"/>
              <a:t>5x2</a:t>
            </a:r>
            <a:r>
              <a:rPr lang="ko-KR" altLang="en-US" sz="1800" dirty="0" smtClean="0"/>
              <a:t>로 다시 변경하였습니다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5" y="2154762"/>
            <a:ext cx="3853278" cy="216747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588000" y="2967563"/>
            <a:ext cx="1151466" cy="5418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추가한 점</a:t>
            </a:r>
            <a:endParaRPr lang="ko-KR" altLang="en-US" dirty="0"/>
          </a:p>
        </p:txBody>
      </p:sp>
      <p:pic>
        <p:nvPicPr>
          <p:cNvPr id="4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74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YS\Desktop\cnrk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76" y="1790005"/>
            <a:ext cx="6348940" cy="8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YS\Desktop\cnrk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76" y="4343623"/>
            <a:ext cx="7766330" cy="12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0776" y="2951480"/>
            <a:ext cx="520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색상 추가</a:t>
            </a:r>
            <a:endParaRPr lang="en-US" altLang="ko-KR" sz="2000" dirty="0" smtClean="0"/>
          </a:p>
          <a:p>
            <a:r>
              <a:rPr lang="ko-KR" altLang="en-US" sz="2000" dirty="0" smtClean="0"/>
              <a:t>⦁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가지 색상에서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가지 색상으로 변경</a:t>
            </a:r>
            <a:endParaRPr lang="en-US" altLang="ko-KR" sz="2000" dirty="0" smtClean="0"/>
          </a:p>
          <a:p>
            <a:r>
              <a:rPr lang="ko-KR" altLang="en-US" sz="2000" dirty="0" smtClean="0"/>
              <a:t>⦁ 빨강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초록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청록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노랑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하양</a:t>
            </a:r>
            <a:endParaRPr lang="ko-KR" altLang="en-US" sz="20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KYS\Desktop\asdfsdf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87" y="1727805"/>
            <a:ext cx="395714" cy="10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YS\Desktop\dsafasfs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5" y="3010798"/>
            <a:ext cx="1408511" cy="14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317" y="3011138"/>
            <a:ext cx="1858505" cy="576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목숨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</p:txBody>
      </p:sp>
      <p:pic>
        <p:nvPicPr>
          <p:cNvPr id="4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58318" y="3490491"/>
            <a:ext cx="3587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어려운 난이도 </a:t>
            </a:r>
            <a:r>
              <a:rPr lang="en-US" altLang="ko-KR" dirty="0"/>
              <a:t>: </a:t>
            </a:r>
            <a:r>
              <a:rPr lang="ko-KR" altLang="en-US" dirty="0" smtClean="0"/>
              <a:t>목숨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ko-KR" altLang="en-US" dirty="0"/>
              <a:t>보통난이도 </a:t>
            </a:r>
            <a:r>
              <a:rPr lang="en-US" altLang="ko-KR" dirty="0"/>
              <a:t>: </a:t>
            </a:r>
            <a:r>
              <a:rPr lang="ko-KR" altLang="en-US" dirty="0" smtClean="0"/>
              <a:t>목숨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ko-KR" altLang="en-US" dirty="0" err="1"/>
              <a:t>쉬운난이도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목숨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 descr="C:\Users\KYS\Desktop\퓨ㅏ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77" y="2032965"/>
            <a:ext cx="5280152" cy="29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9236989" y="3653331"/>
            <a:ext cx="495946" cy="456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766734" y="3730104"/>
            <a:ext cx="4402666" cy="3028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</a:t>
            </a:r>
            <a:r>
              <a:rPr lang="ko-KR" altLang="en-US" dirty="0"/>
              <a:t>그</a:t>
            </a:r>
            <a:r>
              <a:rPr lang="ko-KR" altLang="en-US" dirty="0" smtClean="0"/>
              <a:t> 해결</a:t>
            </a:r>
            <a:endParaRPr lang="ko-KR" altLang="en-US" dirty="0"/>
          </a:p>
        </p:txBody>
      </p:sp>
      <p:pic>
        <p:nvPicPr>
          <p:cNvPr id="6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YS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2" y="1576763"/>
            <a:ext cx="8731251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5234" y="1849966"/>
            <a:ext cx="468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만약 색깔이 켜진다면 </a:t>
            </a:r>
            <a:r>
              <a:rPr lang="en-US" altLang="ko-KR" sz="1200" dirty="0" smtClean="0"/>
              <a:t>temp[] = 1; </a:t>
            </a:r>
            <a:r>
              <a:rPr lang="en-US" altLang="ko-KR" sz="1200" dirty="0"/>
              <a:t>over[] = </a:t>
            </a:r>
            <a:r>
              <a:rPr lang="en-US" altLang="ko-KR" sz="1200" dirty="0" smtClean="0"/>
              <a:t>1; 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082367" y="2126965"/>
            <a:ext cx="2518833" cy="5188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894233" y="2175933"/>
            <a:ext cx="1841500" cy="469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31400" y="2954866"/>
            <a:ext cx="3390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temp[] == 1 </a:t>
            </a:r>
            <a:r>
              <a:rPr lang="en-US" altLang="ko-KR" sz="1200" dirty="0"/>
              <a:t>over[] </a:t>
            </a:r>
            <a:r>
              <a:rPr lang="en-US" altLang="ko-KR" sz="1200" dirty="0" smtClean="0"/>
              <a:t>== 1</a:t>
            </a:r>
            <a:r>
              <a:rPr lang="ko-KR" altLang="en-US" sz="1200" dirty="0" smtClean="0"/>
              <a:t>이면</a:t>
            </a:r>
            <a:endParaRPr lang="en-US" altLang="ko-KR" sz="1200" dirty="0" smtClean="0"/>
          </a:p>
          <a:p>
            <a:r>
              <a:rPr lang="ko-KR" altLang="en-US" sz="1200" dirty="0" smtClean="0"/>
              <a:t>버튼이 눌리지 않게 설정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8047567" y="1849966"/>
            <a:ext cx="325543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31400" y="2933701"/>
            <a:ext cx="2137833" cy="57150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10921999" y="2292350"/>
            <a:ext cx="258233" cy="5213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5131" y="783333"/>
            <a:ext cx="952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색깔을 맞춘 후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이미 </a:t>
            </a:r>
            <a:r>
              <a:rPr lang="ko-KR" altLang="en-US" sz="1400" dirty="0" err="1" smtClean="0"/>
              <a:t>켜져있는곳</a:t>
            </a:r>
            <a:r>
              <a:rPr lang="ko-KR" altLang="en-US" sz="1400" dirty="0" smtClean="0"/>
              <a:t> 버튼을 누르면 버그 생김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같은 버튼을 눌러도 버그 생김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43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047" y="118544"/>
            <a:ext cx="9144000" cy="1089492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최종 완성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5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YS\Desktop\ewew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56" y="2506779"/>
            <a:ext cx="5367568" cy="301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YS\Desktop\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97" y="1910605"/>
            <a:ext cx="3696566" cy="391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YS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5724523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YS\Desktop\게임 설며ㅑ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68" y="740384"/>
            <a:ext cx="4749760" cy="51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YS\Desktop\ㄴㅋㅋㄴㅇㅁㄻ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1955196"/>
            <a:ext cx="4161201" cy="316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55914" y="-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게임 설명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6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139</Words>
  <Application>Microsoft Office PowerPoint</Application>
  <PresentationFormat>사용자 지정</PresentationFormat>
  <Paragraphs>29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색깔 맞추기 게임</vt:lpstr>
      <vt:lpstr>랜덤으로 같은색상 2개로 5쌍 색깔이 뜨고 다시 꺼진 후 그 색상을 맞춰가는 게임</vt:lpstr>
      <vt:lpstr>첫 시도 때 한계점</vt:lpstr>
      <vt:lpstr>변경점</vt:lpstr>
      <vt:lpstr>추가한 점</vt:lpstr>
      <vt:lpstr>추가한 점</vt:lpstr>
      <vt:lpstr>버그 해결</vt:lpstr>
      <vt:lpstr>최종 완성</vt:lpstr>
      <vt:lpstr>PowerPoint 프레젠테이션</vt:lpstr>
      <vt:lpstr>시연영상</vt:lpstr>
      <vt:lpstr>감사합니다.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LED를 이용한 카드뒤집기 게임</dc:title>
  <dc:creator>user</dc:creator>
  <cp:lastModifiedBy>KYS</cp:lastModifiedBy>
  <cp:revision>28</cp:revision>
  <dcterms:created xsi:type="dcterms:W3CDTF">2018-10-23T00:23:41Z</dcterms:created>
  <dcterms:modified xsi:type="dcterms:W3CDTF">2018-11-05T14:40:51Z</dcterms:modified>
</cp:coreProperties>
</file>