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5" r:id="rId10"/>
    <p:sldId id="263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5B1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v0KLJtosl5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LED Pencil stand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28025" y="5534861"/>
            <a:ext cx="8144134" cy="1117687"/>
          </a:xfrm>
        </p:spPr>
        <p:txBody>
          <a:bodyPr/>
          <a:lstStyle/>
          <a:p>
            <a:r>
              <a:rPr lang="ko-KR" altLang="en-US" dirty="0" smtClean="0"/>
              <a:t>학번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2015136023</a:t>
            </a:r>
          </a:p>
          <a:p>
            <a:r>
              <a:rPr lang="ko-KR" altLang="en-US" dirty="0" smtClean="0"/>
              <a:t>이름 </a:t>
            </a:r>
            <a:r>
              <a:rPr lang="en-US" altLang="ko-KR" dirty="0" smtClean="0"/>
              <a:t>:</a:t>
            </a:r>
            <a:r>
              <a:rPr lang="ko-KR" altLang="en-US" dirty="0" smtClean="0"/>
              <a:t> 김병록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32663" y="4466877"/>
            <a:ext cx="2929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&lt;</a:t>
            </a:r>
            <a:r>
              <a:rPr lang="ko-KR" altLang="en-US" sz="4000" dirty="0" smtClean="0"/>
              <a:t>중간 발표</a:t>
            </a:r>
            <a:r>
              <a:rPr lang="en-US" altLang="ko-KR" sz="4000" dirty="0" smtClean="0"/>
              <a:t>&gt;</a:t>
            </a:r>
            <a:endParaRPr lang="ko-KR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839635" y="463615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초기 계획안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5289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최종 결과물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hlinkClick r:id="rId2"/>
              </a:rPr>
              <a:t>https://</a:t>
            </a:r>
            <a:r>
              <a:rPr lang="en-US" altLang="ko-KR" smtClean="0">
                <a:hlinkClick r:id="rId2"/>
              </a:rPr>
              <a:t>www.youtube.com/watch?v=v0KLJtosl5o</a:t>
            </a:r>
            <a:endParaRPr lang="en-US" altLang="ko-KR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75" y="2856550"/>
            <a:ext cx="7333298" cy="373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018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앞면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51" y="2162855"/>
            <a:ext cx="91440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88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뒷면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182" y="2251895"/>
            <a:ext cx="91440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42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중간 </a:t>
            </a:r>
            <a:r>
              <a:rPr lang="ko-KR" altLang="en-US" dirty="0" smtClean="0"/>
              <a:t>발표 계획안 </a:t>
            </a:r>
            <a:r>
              <a:rPr lang="ko-KR" altLang="en-US" dirty="0"/>
              <a:t>과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차이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중간 발표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err="1" smtClean="0"/>
              <a:t>별모양</a:t>
            </a:r>
            <a:r>
              <a:rPr lang="ko-KR" altLang="en-US" dirty="0"/>
              <a:t> </a:t>
            </a:r>
            <a:r>
              <a:rPr lang="ko-KR" altLang="en-US" dirty="0" smtClean="0"/>
              <a:t>말고 다른 것 표현</a:t>
            </a:r>
            <a:endParaRPr lang="en-US" altLang="ko-KR" dirty="0" smtClean="0"/>
          </a:p>
          <a:p>
            <a:r>
              <a:rPr lang="ko-KR" altLang="en-US" dirty="0" smtClean="0"/>
              <a:t>타이머 구현</a:t>
            </a:r>
            <a:endParaRPr lang="en-US" altLang="ko-KR" dirty="0" smtClean="0"/>
          </a:p>
          <a:p>
            <a:r>
              <a:rPr lang="ko-KR" altLang="en-US" dirty="0" err="1" smtClean="0"/>
              <a:t>별모양을</a:t>
            </a:r>
            <a:r>
              <a:rPr lang="ko-KR" altLang="en-US" dirty="0" smtClean="0"/>
              <a:t> 한다면 다양한 패턴 표현</a:t>
            </a:r>
            <a:endParaRPr lang="en-US" altLang="ko-KR" dirty="0" smtClean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 smtClean="0"/>
              <a:t>최종 결과물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별모양으로</a:t>
            </a:r>
            <a:r>
              <a:rPr lang="ko-KR" altLang="en-US" dirty="0" smtClean="0"/>
              <a:t> 진행</a:t>
            </a:r>
            <a:endParaRPr lang="en-US" altLang="ko-KR" dirty="0" smtClean="0"/>
          </a:p>
          <a:p>
            <a:r>
              <a:rPr lang="ko-KR" altLang="en-US" dirty="0" smtClean="0"/>
              <a:t>타이머에 </a:t>
            </a:r>
            <a:r>
              <a:rPr lang="en-US" altLang="ko-KR" dirty="0" smtClean="0"/>
              <a:t>delay</a:t>
            </a:r>
            <a:r>
              <a:rPr lang="ko-KR" altLang="en-US" dirty="0" smtClean="0"/>
              <a:t>함수를 사용했기 때문에 타이머 도중에 </a:t>
            </a:r>
            <a:r>
              <a:rPr lang="ko-KR" altLang="en-US" dirty="0" err="1" smtClean="0"/>
              <a:t>별모양</a:t>
            </a:r>
            <a:r>
              <a:rPr lang="ko-KR" altLang="en-US" dirty="0" smtClean="0"/>
              <a:t> 패턴 변경 불가</a:t>
            </a:r>
            <a:endParaRPr lang="en-US" altLang="ko-KR" dirty="0" smtClean="0"/>
          </a:p>
          <a:p>
            <a:r>
              <a:rPr lang="ko-KR" altLang="en-US" dirty="0" smtClean="0"/>
              <a:t>순차적으로 색이 변하는 것을 표현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02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초기 계획</a:t>
            </a:r>
            <a:endParaRPr lang="en-US" altLang="ko-KR" dirty="0" smtClean="0"/>
          </a:p>
          <a:p>
            <a:r>
              <a:rPr lang="ko-KR" altLang="en-US" dirty="0" smtClean="0"/>
              <a:t>초기 모델 유사 작품</a:t>
            </a:r>
            <a:endParaRPr lang="en-US" altLang="ko-KR" dirty="0" smtClean="0"/>
          </a:p>
          <a:p>
            <a:r>
              <a:rPr lang="ko-KR" altLang="en-US" dirty="0" smtClean="0"/>
              <a:t>초기 발표 후 변경 해야할 점</a:t>
            </a:r>
            <a:endParaRPr lang="en-US" altLang="ko-KR" dirty="0" smtClean="0"/>
          </a:p>
          <a:p>
            <a:r>
              <a:rPr lang="ko-KR" altLang="en-US" dirty="0" smtClean="0"/>
              <a:t>변경 후 계획</a:t>
            </a:r>
            <a:endParaRPr lang="en-US" altLang="ko-KR" dirty="0" smtClean="0"/>
          </a:p>
          <a:p>
            <a:r>
              <a:rPr lang="ko-KR" altLang="en-US" dirty="0" smtClean="0"/>
              <a:t>피드백</a:t>
            </a:r>
            <a:endParaRPr lang="en-US" altLang="ko-KR" dirty="0" smtClean="0"/>
          </a:p>
          <a:p>
            <a:r>
              <a:rPr lang="ko-KR" altLang="en-US" dirty="0" smtClean="0"/>
              <a:t>최종 결과물 </a:t>
            </a:r>
            <a:endParaRPr lang="en-US" altLang="ko-KR" dirty="0" smtClean="0"/>
          </a:p>
          <a:p>
            <a:r>
              <a:rPr lang="ko-KR" altLang="en-US" dirty="0" smtClean="0"/>
              <a:t>중간 발표와의 차이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86253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초기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1" y="2336873"/>
            <a:ext cx="4710285" cy="3599316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LED pencil stand</a:t>
            </a:r>
          </a:p>
          <a:p>
            <a:r>
              <a:rPr lang="en-US" altLang="ko-KR" dirty="0" smtClean="0"/>
              <a:t>Push</a:t>
            </a:r>
            <a:r>
              <a:rPr lang="ko-KR" altLang="en-US" dirty="0" smtClean="0"/>
              <a:t>버튼을 누르면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 점등 점멸이 순차적으로 수행하는 </a:t>
            </a:r>
            <a:r>
              <a:rPr lang="en-US" altLang="ko-KR" dirty="0" smtClean="0"/>
              <a:t>pencil stand</a:t>
            </a:r>
          </a:p>
          <a:p>
            <a:r>
              <a:rPr lang="ko-KR" altLang="en-US" dirty="0"/>
              <a:t>페</a:t>
            </a:r>
            <a:r>
              <a:rPr lang="ko-KR" altLang="en-US" dirty="0" smtClean="0"/>
              <a:t>트병에 구멍을 뚫어서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꽂을 예정</a:t>
            </a:r>
            <a:endParaRPr lang="en-US" altLang="ko-KR" dirty="0" smtClean="0"/>
          </a:p>
          <a:p>
            <a:r>
              <a:rPr lang="ko-KR" altLang="en-US" dirty="0" smtClean="0"/>
              <a:t>버튼은 따로 나와있는 것을 생각</a:t>
            </a:r>
            <a:endParaRPr lang="en-US" altLang="ko-KR" dirty="0" smtClean="0"/>
          </a:p>
          <a:p>
            <a:r>
              <a:rPr lang="ko-KR" altLang="en-US" dirty="0" smtClean="0"/>
              <a:t>계획한 이유 </a:t>
            </a:r>
            <a:r>
              <a:rPr lang="en-US" altLang="ko-KR" dirty="0" smtClean="0"/>
              <a:t>: mood light</a:t>
            </a:r>
            <a:r>
              <a:rPr lang="ko-KR" altLang="en-US" dirty="0" smtClean="0"/>
              <a:t>를 만들 계획에서 다른 유용한 작품을 구상 </a:t>
            </a:r>
            <a:endParaRPr lang="ko-KR" altLang="en-US" dirty="0"/>
          </a:p>
        </p:txBody>
      </p:sp>
      <p:sp>
        <p:nvSpPr>
          <p:cNvPr id="4" name="순서도: 자기 디스크 3"/>
          <p:cNvSpPr/>
          <p:nvPr/>
        </p:nvSpPr>
        <p:spPr>
          <a:xfrm>
            <a:off x="7049151" y="2425337"/>
            <a:ext cx="2272938" cy="3300547"/>
          </a:xfrm>
          <a:prstGeom prst="flowChartMagneticDisk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017288" y="3561805"/>
            <a:ext cx="83168" cy="870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788178" y="3679374"/>
            <a:ext cx="83168" cy="870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388350" y="3592285"/>
            <a:ext cx="83168" cy="870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110112" y="3405057"/>
            <a:ext cx="83168" cy="870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217773" y="3692439"/>
            <a:ext cx="83168" cy="870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8623426" y="3631474"/>
            <a:ext cx="83168" cy="870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9212359" y="3317970"/>
            <a:ext cx="83168" cy="870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9012931" y="4036426"/>
            <a:ext cx="83168" cy="870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783821" y="4153995"/>
            <a:ext cx="83168" cy="870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383993" y="4066906"/>
            <a:ext cx="83168" cy="870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105755" y="3879678"/>
            <a:ext cx="83168" cy="870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8213416" y="4167060"/>
            <a:ext cx="83168" cy="870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619069" y="4106095"/>
            <a:ext cx="83168" cy="870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9208002" y="3792591"/>
            <a:ext cx="83168" cy="870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995520" y="4497976"/>
            <a:ext cx="83168" cy="870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7766410" y="4615545"/>
            <a:ext cx="83168" cy="870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366582" y="4528456"/>
            <a:ext cx="83168" cy="870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7088344" y="4341228"/>
            <a:ext cx="83168" cy="870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196005" y="4628610"/>
            <a:ext cx="83168" cy="870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8601658" y="4567645"/>
            <a:ext cx="83168" cy="870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9190591" y="4254141"/>
            <a:ext cx="83168" cy="870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9021639" y="4950826"/>
            <a:ext cx="83168" cy="870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792529" y="5068395"/>
            <a:ext cx="83168" cy="870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7392701" y="4981306"/>
            <a:ext cx="83168" cy="870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7114463" y="4794078"/>
            <a:ext cx="83168" cy="870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8222124" y="5081460"/>
            <a:ext cx="83168" cy="870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8627777" y="5020495"/>
            <a:ext cx="83168" cy="870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9208001" y="4733118"/>
            <a:ext cx="83168" cy="870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47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 모델 유사 </a:t>
            </a:r>
            <a:r>
              <a:rPr lang="ko-KR" altLang="en-US" dirty="0" smtClean="0"/>
              <a:t>작품</a:t>
            </a:r>
            <a:endParaRPr lang="ko-KR" altLang="en-US" dirty="0"/>
          </a:p>
        </p:txBody>
      </p:sp>
      <p:pic>
        <p:nvPicPr>
          <p:cNvPr id="3" name="Picture 2" descr="LED Cube ìíµí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28" y="2255519"/>
            <a:ext cx="3771990" cy="377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20344" y="2255519"/>
            <a:ext cx="60437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사진 속 제품은 온라인 쇼핑 사이트에서 판매하는 화분 입니다 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제가 구상한 작품과 용도는 다르지만 모양과 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위치 등이 흡사해서 사진과 같은 모습을 목표로 제작 하려고 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58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LED Pencil stand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중간 계획안 발표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296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 발표 후 변경 해야할 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2" y="2336873"/>
            <a:ext cx="4492570" cy="4020384"/>
          </a:xfrm>
        </p:spPr>
        <p:txBody>
          <a:bodyPr/>
          <a:lstStyle/>
          <a:p>
            <a:r>
              <a:rPr lang="en-US" altLang="ko-KR" dirty="0" smtClean="0"/>
              <a:t>LED</a:t>
            </a:r>
            <a:r>
              <a:rPr lang="ko-KR" altLang="en-US" dirty="0" smtClean="0"/>
              <a:t>가 나와 있는 모습이 너무 보기 안좋다</a:t>
            </a:r>
            <a:endParaRPr lang="en-US" altLang="ko-KR" dirty="0" smtClean="0"/>
          </a:p>
          <a:p>
            <a:r>
              <a:rPr lang="ko-KR" altLang="en-US" dirty="0" smtClean="0"/>
              <a:t>버튼이 따로 나와있는 것은 별로이다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LED</a:t>
            </a:r>
            <a:r>
              <a:rPr lang="ko-KR" altLang="en-US" dirty="0" smtClean="0"/>
              <a:t>의 사용이 너무 단순하고 단조로운 구성이다</a:t>
            </a:r>
            <a:r>
              <a:rPr lang="en-US" altLang="ko-KR" dirty="0" smtClean="0"/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7251" y="2336873"/>
            <a:ext cx="487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☞  완전히 뚫어서 꽂지않고 </a:t>
            </a:r>
            <a:r>
              <a:rPr lang="ko-KR" altLang="en-US" dirty="0" err="1" smtClean="0"/>
              <a:t>글루건으로</a:t>
            </a:r>
            <a:r>
              <a:rPr lang="ko-KR" altLang="en-US" dirty="0" smtClean="0"/>
              <a:t> 접착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7251" y="3090165"/>
            <a:ext cx="533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☞  버튼을 </a:t>
            </a:r>
            <a:r>
              <a:rPr lang="en-US" altLang="ko-KR" dirty="0" smtClean="0"/>
              <a:t>pencil stand  </a:t>
            </a:r>
            <a:r>
              <a:rPr lang="ko-KR" altLang="en-US" dirty="0" smtClean="0"/>
              <a:t>하단부분에 설치 예정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7250" y="3962204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☞ 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위치를 모양으로 바꾸어서 점멸 점등</a:t>
            </a:r>
            <a:r>
              <a:rPr lang="en-US" altLang="ko-KR" dirty="0" smtClean="0"/>
              <a:t>	</a:t>
            </a:r>
          </a:p>
          <a:p>
            <a:r>
              <a:rPr lang="en-US" altLang="ko-KR" dirty="0"/>
              <a:t>	</a:t>
            </a:r>
            <a:r>
              <a:rPr lang="ko-KR" altLang="en-US" dirty="0" err="1" smtClean="0"/>
              <a:t>다른쪽면은</a:t>
            </a:r>
            <a:r>
              <a:rPr lang="ko-KR" altLang="en-US" dirty="0" smtClean="0"/>
              <a:t> 스톱워치 기능 구현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658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후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1017" y="2145966"/>
            <a:ext cx="5494056" cy="359931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페트병을 불투명한 색 칠함</a:t>
            </a:r>
            <a:endParaRPr lang="en-US" altLang="ko-KR" dirty="0"/>
          </a:p>
          <a:p>
            <a:r>
              <a:rPr lang="ko-KR" altLang="en-US" dirty="0" err="1" smtClean="0"/>
              <a:t>별모양은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full color LED 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다른 면에는 </a:t>
            </a:r>
            <a:r>
              <a:rPr lang="en-US" altLang="ko-KR" dirty="0" smtClean="0"/>
              <a:t>1~9</a:t>
            </a:r>
            <a:r>
              <a:rPr lang="ko-KR" altLang="en-US" dirty="0" smtClean="0"/>
              <a:t>분 스톱워치하는 기능을 단색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13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버튼을 아래쪽에 설치</a:t>
            </a:r>
            <a:endParaRPr lang="en-US" altLang="ko-KR" dirty="0" smtClean="0"/>
          </a:p>
          <a:p>
            <a:r>
              <a:rPr lang="en-US" altLang="ko-KR" dirty="0" smtClean="0"/>
              <a:t>pencil stand</a:t>
            </a:r>
            <a:r>
              <a:rPr lang="ko-KR" altLang="en-US" dirty="0" smtClean="0"/>
              <a:t>의 크기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높이 </a:t>
            </a:r>
            <a:r>
              <a:rPr lang="en-US" altLang="ko-KR" dirty="0" smtClean="0"/>
              <a:t>10cm , </a:t>
            </a:r>
            <a:r>
              <a:rPr lang="ko-KR" altLang="en-US" dirty="0" smtClean="0"/>
              <a:t>반지름 </a:t>
            </a:r>
            <a:r>
              <a:rPr lang="en-US" altLang="ko-KR" dirty="0" smtClean="0"/>
              <a:t>4cm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순서도: 자기 디스크 3"/>
          <p:cNvSpPr/>
          <p:nvPr/>
        </p:nvSpPr>
        <p:spPr>
          <a:xfrm>
            <a:off x="9567310" y="2447184"/>
            <a:ext cx="2058239" cy="2896898"/>
          </a:xfrm>
          <a:prstGeom prst="flowChartMagneticDisk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0678270" y="3666767"/>
            <a:ext cx="83168" cy="870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1014549" y="3928020"/>
            <a:ext cx="83168" cy="870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0230861" y="4527890"/>
            <a:ext cx="83168" cy="870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0966928" y="4526738"/>
            <a:ext cx="83168" cy="870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1056133" y="4126119"/>
            <a:ext cx="83168" cy="870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0513262" y="3666768"/>
            <a:ext cx="83168" cy="870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0279406" y="4263322"/>
            <a:ext cx="83168" cy="870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0783172" y="4633408"/>
            <a:ext cx="83168" cy="870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0075218" y="4115298"/>
            <a:ext cx="83168" cy="870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0359150" y="4663891"/>
            <a:ext cx="83168" cy="870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0587350" y="3396802"/>
            <a:ext cx="83168" cy="870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0778747" y="3914967"/>
            <a:ext cx="83168" cy="870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0896751" y="4293779"/>
            <a:ext cx="83168" cy="870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0403636" y="3928023"/>
            <a:ext cx="83168" cy="870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1032156" y="4798874"/>
            <a:ext cx="83168" cy="870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1307986" y="3945449"/>
            <a:ext cx="83168" cy="870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0143672" y="3928019"/>
            <a:ext cx="83168" cy="870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0158386" y="4798873"/>
            <a:ext cx="83168" cy="870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10584286" y="4515845"/>
            <a:ext cx="83168" cy="870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9867760" y="3960681"/>
            <a:ext cx="83168" cy="870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0596430" y="4960930"/>
            <a:ext cx="148045" cy="185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자기 디스크 39"/>
          <p:cNvSpPr/>
          <p:nvPr/>
        </p:nvSpPr>
        <p:spPr>
          <a:xfrm>
            <a:off x="6814712" y="2384878"/>
            <a:ext cx="2041702" cy="3105503"/>
          </a:xfrm>
          <a:prstGeom prst="flowChartMagneticDisk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7384908" y="3473229"/>
            <a:ext cx="83168" cy="870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7804250" y="3473228"/>
            <a:ext cx="83168" cy="870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8212651" y="3469531"/>
            <a:ext cx="83168" cy="870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7836135" y="4115287"/>
            <a:ext cx="83168" cy="870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8209194" y="3775185"/>
            <a:ext cx="83168" cy="870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8212651" y="4116110"/>
            <a:ext cx="83168" cy="870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8209194" y="4455740"/>
            <a:ext cx="83168" cy="870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7378676" y="3783013"/>
            <a:ext cx="83168" cy="870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7378676" y="4085653"/>
            <a:ext cx="83168" cy="870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7415130" y="4486222"/>
            <a:ext cx="83168" cy="870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7852471" y="4800160"/>
            <a:ext cx="83168" cy="870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8207669" y="4756616"/>
            <a:ext cx="83168" cy="870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7406006" y="4788717"/>
            <a:ext cx="83168" cy="870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7593295" y="5128500"/>
            <a:ext cx="148045" cy="185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8043557" y="5113873"/>
            <a:ext cx="148045" cy="185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61760" y="5745282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시간 증가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79385" y="577949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064045" y="5657637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색 변화 버튼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7175863" y="5344082"/>
            <a:ext cx="491454" cy="401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7" idx="0"/>
          </p:cNvCxnSpPr>
          <p:nvPr/>
        </p:nvCxnSpPr>
        <p:spPr>
          <a:xfrm flipH="1" flipV="1">
            <a:off x="8142073" y="5298956"/>
            <a:ext cx="373302" cy="480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39" idx="2"/>
          </p:cNvCxnSpPr>
          <p:nvPr/>
        </p:nvCxnSpPr>
        <p:spPr>
          <a:xfrm flipH="1" flipV="1">
            <a:off x="10670453" y="5146013"/>
            <a:ext cx="49401" cy="427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324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피드백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Full color LED 20</a:t>
            </a:r>
            <a:r>
              <a:rPr lang="ko-KR" altLang="en-US" dirty="0" smtClean="0"/>
              <a:t>개나 사용해서 제대로 구현 가능한지</a:t>
            </a:r>
            <a:endParaRPr lang="en-US" altLang="ko-KR" dirty="0" smtClean="0"/>
          </a:p>
          <a:p>
            <a:r>
              <a:rPr lang="ko-KR" altLang="en-US" dirty="0" smtClean="0"/>
              <a:t>밑에 받침대 박스를 사용하여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보드를 숨기고 그 받침대에 버튼을 구현한다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별모양</a:t>
            </a:r>
            <a:r>
              <a:rPr lang="ko-KR" altLang="en-US" dirty="0" smtClean="0"/>
              <a:t>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말고 다르게 구현 하는 방법도 생각 </a:t>
            </a:r>
            <a:endParaRPr lang="en-US" altLang="ko-KR" dirty="0" smtClean="0"/>
          </a:p>
          <a:p>
            <a:r>
              <a:rPr lang="ko-KR" altLang="en-US" dirty="0" smtClean="0"/>
              <a:t>안쪽 커버 </a:t>
            </a:r>
            <a:endParaRPr lang="en-US" altLang="ko-KR" dirty="0" smtClean="0"/>
          </a:p>
          <a:p>
            <a:r>
              <a:rPr lang="ko-KR" altLang="en-US" dirty="0" err="1" smtClean="0"/>
              <a:t>풀컬러</a:t>
            </a:r>
            <a:r>
              <a:rPr lang="ko-KR" altLang="en-US" smtClean="0"/>
              <a:t> 회선이 너무 복잡하고 많이 소요 </a:t>
            </a:r>
            <a:r>
              <a:rPr lang="ko-KR" altLang="en-US" dirty="0" smtClean="0"/>
              <a:t>될 것 같은 우려가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4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최종 결과물 발표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2015136023 </a:t>
            </a:r>
            <a:r>
              <a:rPr lang="ko-KR" altLang="en-US" dirty="0" smtClean="0"/>
              <a:t>김병록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2260499"/>
      </p:ext>
    </p:extLst>
  </p:cSld>
  <p:clrMapOvr>
    <a:masterClrMapping/>
  </p:clrMapOvr>
</p:sld>
</file>

<file path=ppt/theme/theme1.xml><?xml version="1.0" encoding="utf-8"?>
<a:theme xmlns:a="http://schemas.openxmlformats.org/drawingml/2006/main" name="베를린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TM04033917[[fn=베를린]]</Template>
  <TotalTime>306</TotalTime>
  <Words>301</Words>
  <Application>Microsoft Office PowerPoint</Application>
  <PresentationFormat>와이드스크린</PresentationFormat>
  <Paragraphs>63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Trebuchet MS</vt:lpstr>
      <vt:lpstr>베를린</vt:lpstr>
      <vt:lpstr>LED Pencil stand</vt:lpstr>
      <vt:lpstr>목차</vt:lpstr>
      <vt:lpstr>초기 계획</vt:lpstr>
      <vt:lpstr>초기 모델 유사 작품</vt:lpstr>
      <vt:lpstr>LED Pencil stand</vt:lpstr>
      <vt:lpstr>초기 발표 후 변경 해야할 점</vt:lpstr>
      <vt:lpstr>변경 후 계획</vt:lpstr>
      <vt:lpstr>피드백</vt:lpstr>
      <vt:lpstr>최종 결과물 발표 </vt:lpstr>
      <vt:lpstr>최종 결과물 </vt:lpstr>
      <vt:lpstr>앞면</vt:lpstr>
      <vt:lpstr>뒷면</vt:lpstr>
      <vt:lpstr>중간 발표 계획안 과의 차이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LED Pencil stand</dc:title>
  <dc:creator>김병록</dc:creator>
  <cp:lastModifiedBy>Windows User</cp:lastModifiedBy>
  <cp:revision>30</cp:revision>
  <dcterms:created xsi:type="dcterms:W3CDTF">2018-10-15T09:36:37Z</dcterms:created>
  <dcterms:modified xsi:type="dcterms:W3CDTF">2018-11-07T12:56:05Z</dcterms:modified>
</cp:coreProperties>
</file>