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9" r:id="rId3"/>
    <p:sldId id="277" r:id="rId4"/>
    <p:sldId id="278" r:id="rId5"/>
    <p:sldId id="271" r:id="rId6"/>
    <p:sldId id="280" r:id="rId7"/>
    <p:sldId id="272" r:id="rId8"/>
    <p:sldId id="276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33526-DEE6-D248-95E5-895498DA6D6A}" type="datetimeFigureOut">
              <a:rPr kumimoji="1" lang="ko-KR" altLang="en-US" smtClean="0"/>
              <a:t>2018-11-04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6DB1F-2C50-4B41-A48F-99ED776797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49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6DB1F-2C50-4B41-A48F-99ED7767970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694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6EDC-0B7D-4D36-9BDE-625692C7D02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0BF9-7B28-408E-9A1D-A6F13A954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6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6EDC-0B7D-4D36-9BDE-625692C7D02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0BF9-7B28-408E-9A1D-A6F13A954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1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6EDC-0B7D-4D36-9BDE-625692C7D02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0BF9-7B28-408E-9A1D-A6F13A954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9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6EDC-0B7D-4D36-9BDE-625692C7D02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0BF9-7B28-408E-9A1D-A6F13A954B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328728" y="282427"/>
            <a:ext cx="519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    마이크로 프로세서 및 실습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02304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6EDC-0B7D-4D36-9BDE-625692C7D02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0BF9-7B28-408E-9A1D-A6F13A954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8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6EDC-0B7D-4D36-9BDE-625692C7D02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0BF9-7B28-408E-9A1D-A6F13A954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9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6EDC-0B7D-4D36-9BDE-625692C7D02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0BF9-7B28-408E-9A1D-A6F13A954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6EDC-0B7D-4D36-9BDE-625692C7D02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0BF9-7B28-408E-9A1D-A6F13A954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3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6EDC-0B7D-4D36-9BDE-625692C7D02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0BF9-7B28-408E-9A1D-A6F13A954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3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6EDC-0B7D-4D36-9BDE-625692C7D02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0BF9-7B28-408E-9A1D-A6F13A954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2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6EDC-0B7D-4D36-9BDE-625692C7D02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B0BF9-7B28-408E-9A1D-A6F13A954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1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A6EDC-0B7D-4D36-9BDE-625692C7D02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B0BF9-7B28-408E-9A1D-A6F13A954B8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그림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1" t="25357" r="6497" b="23930"/>
          <a:stretch>
            <a:fillRect/>
          </a:stretch>
        </p:blipFill>
        <p:spPr bwMode="auto">
          <a:xfrm>
            <a:off x="167089" y="6249987"/>
            <a:ext cx="17287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5"/>
          <p:cNvCxnSpPr/>
          <p:nvPr userDrawn="1"/>
        </p:nvCxnSpPr>
        <p:spPr>
          <a:xfrm>
            <a:off x="450192" y="547859"/>
            <a:ext cx="11208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16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914400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ko-KR" altLang="en-US" sz="4400" dirty="0" smtClean="0"/>
              <a:t>마이크로 프로세서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ko-KR" altLang="en-US" sz="4400" dirty="0" err="1" smtClean="0"/>
              <a:t>최종</a:t>
            </a:r>
            <a:r>
              <a:rPr lang="ko-KR" altLang="en-US" sz="4400" dirty="0" err="1" smtClean="0"/>
              <a:t>발표</a:t>
            </a:r>
            <a:endParaRPr 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67328"/>
            <a:ext cx="9144000" cy="2295144"/>
          </a:xfrm>
        </p:spPr>
        <p:txBody>
          <a:bodyPr>
            <a:normAutofit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 smtClean="0"/>
          </a:p>
          <a:p>
            <a:pPr algn="r"/>
            <a:r>
              <a:rPr lang="ko-KR" altLang="en-US" dirty="0" err="1" smtClean="0"/>
              <a:t>손성빈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2015136063</a:t>
            </a:r>
          </a:p>
          <a:p>
            <a:pPr algn="r"/>
            <a:endParaRPr lang="en-US" altLang="ko-KR" dirty="0" smtClean="0"/>
          </a:p>
          <a:p>
            <a:pPr algn="r"/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28728" y="282427"/>
            <a:ext cx="519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    마이크로 프로세서 및 실습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1945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122179" y="965200"/>
            <a:ext cx="3391948" cy="917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목차</a:t>
            </a:r>
            <a:endParaRPr lang="en-US" altLang="ko-KR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122179" y="1882546"/>
            <a:ext cx="3391948" cy="360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ko-KR" altLang="en-US" sz="2800" dirty="0" smtClean="0"/>
              <a:t>한계점</a:t>
            </a:r>
            <a:endParaRPr lang="en-US" altLang="ko-KR" sz="2800" dirty="0" smtClean="0"/>
          </a:p>
          <a:p>
            <a:pPr marL="514350" indent="-514350">
              <a:buAutoNum type="arabicPeriod"/>
            </a:pPr>
            <a:endParaRPr lang="en-US" altLang="ko-KR" sz="2800" dirty="0" smtClean="0"/>
          </a:p>
          <a:p>
            <a:pPr marL="514350" indent="-514350">
              <a:buAutoNum type="arabicPeriod"/>
            </a:pPr>
            <a:endParaRPr lang="en-US" altLang="ko-KR" sz="2800" dirty="0" smtClean="0"/>
          </a:p>
          <a:p>
            <a:pPr marL="514350" indent="-514350">
              <a:buAutoNum type="arabicPeriod"/>
            </a:pPr>
            <a:r>
              <a:rPr lang="ko-KR" altLang="en-US" sz="2800" dirty="0" smtClean="0"/>
              <a:t>기능</a:t>
            </a:r>
            <a:endParaRPr lang="en-US" altLang="ko-KR" sz="2800" dirty="0" smtClean="0"/>
          </a:p>
          <a:p>
            <a:pPr marL="514350" indent="-514350">
              <a:buAutoNum type="arabicPeriod"/>
            </a:pPr>
            <a:endParaRPr lang="en-US" altLang="ko-KR" sz="2800" dirty="0" smtClean="0"/>
          </a:p>
          <a:p>
            <a:pPr marL="514350" indent="-514350">
              <a:buAutoNum type="arabicPeriod"/>
            </a:pPr>
            <a:endParaRPr lang="en-US" altLang="ko-KR" sz="2800" dirty="0" smtClean="0"/>
          </a:p>
          <a:p>
            <a:pPr marL="514350" indent="-514350">
              <a:buAutoNum type="arabicPeriod"/>
            </a:pPr>
            <a:r>
              <a:rPr lang="ko-KR" altLang="en-US" sz="2800" dirty="0" smtClean="0"/>
              <a:t>결과물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0273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384646" y="2041626"/>
            <a:ext cx="3391948" cy="1915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한계점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473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8" y="61132"/>
            <a:ext cx="5190978" cy="52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    한계점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87059" y="887020"/>
            <a:ext cx="80658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한글시계로는 </a:t>
            </a:r>
            <a:r>
              <a:rPr lang="ko-KR" altLang="en-US" sz="2400" dirty="0" err="1" smtClean="0"/>
              <a:t>알람</a:t>
            </a:r>
            <a:r>
              <a:rPr lang="ko-KR" altLang="en-US" sz="2400" dirty="0" smtClean="0"/>
              <a:t> 이나 스톱워치를 보여주기가 어려움</a:t>
            </a:r>
            <a:r>
              <a:rPr lang="en-US" altLang="ko-KR" sz="2400" dirty="0" smtClean="0"/>
              <a:t>, 2. </a:t>
            </a:r>
            <a:r>
              <a:rPr lang="ko-KR" altLang="en-US" sz="2400" dirty="0" smtClean="0"/>
              <a:t>외관 작업이 어려움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           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                             </a:t>
            </a:r>
            <a:r>
              <a:rPr lang="ko-KR" altLang="en-US" sz="2400" dirty="0" smtClean="0"/>
              <a:t>↓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일반적인 전자시계 디스플레이로 변경</a:t>
            </a:r>
            <a:r>
              <a:rPr lang="en-US" altLang="ko-KR" sz="2400" dirty="0" smtClean="0"/>
              <a:t>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328728" y="282427"/>
            <a:ext cx="519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    마이크로 프로세서 및 실습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0648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384646" y="2041626"/>
            <a:ext cx="3391948" cy="1915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기능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518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8" y="61132"/>
            <a:ext cx="5190978" cy="52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    기능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87059" y="887020"/>
            <a:ext cx="8065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err="1" smtClean="0"/>
              <a:t>시간모드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328728" y="282427"/>
            <a:ext cx="519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    마이크로 프로세서 및 실습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7059" y="1522390"/>
            <a:ext cx="8065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초기 전원 인가 시 시간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분을 설정할 수 있게 </a:t>
            </a:r>
            <a:r>
              <a:rPr lang="ko-KR" altLang="en-US" sz="2000" dirty="0" err="1" smtClean="0"/>
              <a:t>만듬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&lt;</a:t>
            </a:r>
            <a:r>
              <a:rPr lang="ko-KR" altLang="en-US" sz="2000" dirty="0" smtClean="0"/>
              <a:t>시간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분 버튼과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확인 버튼을 이용해 설정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smtClean="0"/>
              <a:t>&lt;</a:t>
            </a:r>
            <a:r>
              <a:rPr lang="ko-KR" altLang="en-US" sz="2000" dirty="0" smtClean="0"/>
              <a:t>시간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분 </a:t>
            </a:r>
            <a:r>
              <a:rPr lang="ko-KR" altLang="en-US" sz="2000" dirty="0" err="1" smtClean="0"/>
              <a:t>첫실행시</a:t>
            </a:r>
            <a:r>
              <a:rPr lang="ko-KR" altLang="en-US" sz="2000" dirty="0" smtClean="0"/>
              <a:t> 설정 후 뺏다 끼워도 시간 저장되게 </a:t>
            </a:r>
            <a:r>
              <a:rPr lang="ko-KR" altLang="en-US" sz="2000" dirty="0" err="1" smtClean="0"/>
              <a:t>만듬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7058" y="2403981"/>
            <a:ext cx="8065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2.   </a:t>
            </a:r>
            <a:r>
              <a:rPr lang="ko-KR" altLang="en-US" sz="2400" dirty="0" err="1" smtClean="0"/>
              <a:t>알람모드</a:t>
            </a:r>
            <a:endParaRPr lang="en-US" altLang="ko-KR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87059" y="3039352"/>
            <a:ext cx="8540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시간모드에서 </a:t>
            </a:r>
            <a:r>
              <a:rPr lang="ko-KR" altLang="en-US" sz="2000" dirty="0" err="1" smtClean="0"/>
              <a:t>알람버튼을</a:t>
            </a:r>
            <a:r>
              <a:rPr lang="ko-KR" altLang="en-US" sz="2000" dirty="0" smtClean="0"/>
              <a:t> 누를 시 </a:t>
            </a:r>
            <a:r>
              <a:rPr lang="ko-KR" altLang="en-US" sz="2000" dirty="0" err="1" smtClean="0"/>
              <a:t>알람을</a:t>
            </a:r>
            <a:r>
              <a:rPr lang="ko-KR" altLang="en-US" sz="2000" dirty="0" smtClean="0"/>
              <a:t> 설정할 수 있게 </a:t>
            </a:r>
            <a:r>
              <a:rPr lang="ko-KR" altLang="en-US" sz="2000" dirty="0" err="1" smtClean="0"/>
              <a:t>만듬</a:t>
            </a:r>
            <a:endParaRPr lang="en-US" altLang="ko-KR" sz="2000" dirty="0" smtClean="0"/>
          </a:p>
          <a:p>
            <a:r>
              <a:rPr lang="en-US" altLang="ko-KR" sz="2000" dirty="0" smtClean="0"/>
              <a:t>&lt;</a:t>
            </a:r>
            <a:r>
              <a:rPr lang="ko-KR" altLang="en-US" sz="2000" dirty="0" err="1" smtClean="0"/>
              <a:t>알람시간이</a:t>
            </a:r>
            <a:r>
              <a:rPr lang="ko-KR" altLang="en-US" sz="2000" dirty="0" smtClean="0"/>
              <a:t> 되면 알람시간동안 </a:t>
            </a:r>
            <a:r>
              <a:rPr lang="en-US" altLang="ko-KR" sz="2000" dirty="0" smtClean="0"/>
              <a:t>LED</a:t>
            </a:r>
            <a:r>
              <a:rPr lang="ko-KR" altLang="en-US" sz="2000" dirty="0" smtClean="0"/>
              <a:t>가 깜빡깜빡 함</a:t>
            </a:r>
            <a:r>
              <a:rPr lang="en-US" altLang="ko-KR" sz="2000" dirty="0" smtClean="0"/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057" y="3920942"/>
            <a:ext cx="8065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3.  </a:t>
            </a:r>
            <a:r>
              <a:rPr lang="ko-KR" altLang="en-US" sz="2400" dirty="0" smtClean="0"/>
              <a:t>스톱워치모드 </a:t>
            </a:r>
            <a:endParaRPr lang="en-US" altLang="ko-KR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87056" y="4556311"/>
            <a:ext cx="80658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스톱워치모드에 진입 시 스톱워치 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초를 설정할 수 있게 </a:t>
            </a:r>
            <a:r>
              <a:rPr lang="ko-KR" altLang="en-US" sz="2000" dirty="0" err="1" smtClean="0"/>
              <a:t>만듬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&lt;</a:t>
            </a:r>
            <a:r>
              <a:rPr lang="ko-KR" altLang="en-US" sz="2000" dirty="0" smtClean="0"/>
              <a:t>시간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분 버튼과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확인 버튼을 이용해 스톱워치 시간 설정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&lt;</a:t>
            </a:r>
            <a:r>
              <a:rPr lang="ko-KR" altLang="en-US" sz="2000" dirty="0" smtClean="0"/>
              <a:t>스톱워치가 끝나면 </a:t>
            </a:r>
            <a:r>
              <a:rPr lang="en-US" altLang="ko-KR" sz="2000" dirty="0" smtClean="0"/>
              <a:t>LED</a:t>
            </a:r>
            <a:r>
              <a:rPr lang="ko-KR" altLang="en-US" sz="2000" dirty="0" smtClean="0"/>
              <a:t>가 계속 깜빡깜빡 함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smtClean="0"/>
              <a:t>&lt;</a:t>
            </a:r>
            <a:r>
              <a:rPr lang="ko-KR" altLang="en-US" sz="2000" dirty="0" smtClean="0"/>
              <a:t>시간모드에서 스톱워치가 끝 날 경우 스톱워치모드로 넘어가서 스톱워치가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끝났다는 것을 보여줌 </a:t>
            </a:r>
            <a:r>
              <a:rPr lang="en-US" altLang="ko-KR" sz="20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3996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384646" y="2041626"/>
            <a:ext cx="3391948" cy="1915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결과물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15699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8" y="61132"/>
            <a:ext cx="5190978" cy="52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   결과물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3128" y="5659045"/>
            <a:ext cx="1103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</a:t>
            </a:r>
            <a:r>
              <a:rPr lang="en-US" sz="3200" dirty="0" err="1" smtClean="0"/>
              <a:t>Youtube</a:t>
            </a:r>
            <a:r>
              <a:rPr lang="ko-KR" altLang="en-US" sz="3200" dirty="0" smtClean="0"/>
              <a:t> </a:t>
            </a:r>
            <a:r>
              <a:rPr lang="en-US" altLang="ko-KR" sz="3200" dirty="0"/>
              <a:t>: https://www.youtube.com/watch?v=tF00jTv3hUk 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328728" y="282427"/>
            <a:ext cx="519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    마이크로 프로세서 및 실습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3356" y="1039420"/>
            <a:ext cx="5305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디스플레이</a:t>
            </a:r>
            <a:endParaRPr lang="en-US" altLang="ko-KR" sz="3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59" y="1899869"/>
            <a:ext cx="3772852" cy="34835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27459" y="1039420"/>
            <a:ext cx="53057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전자시계</a:t>
            </a:r>
            <a:endParaRPr lang="en-US" altLang="ko-KR" sz="3200" dirty="0" smtClean="0"/>
          </a:p>
          <a:p>
            <a:endParaRPr lang="en-US" altLang="ko-KR" sz="2400" dirty="0" smtClean="0"/>
          </a:p>
          <a:p>
            <a:r>
              <a:rPr lang="ko-KR" altLang="en-US" sz="2000" dirty="0" smtClean="0"/>
              <a:t>부품 </a:t>
            </a:r>
            <a:r>
              <a:rPr lang="en-US" altLang="ko-KR" sz="2000" dirty="0" smtClean="0"/>
              <a:t>: RED LED 28</a:t>
            </a:r>
            <a:r>
              <a:rPr lang="ko-KR" altLang="en-US" sz="2000" dirty="0" smtClean="0"/>
              <a:t>개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GREEN LED 2</a:t>
            </a:r>
            <a:r>
              <a:rPr lang="ko-KR" altLang="en-US" sz="2000" dirty="0" smtClean="0"/>
              <a:t>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버튼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개</a:t>
            </a:r>
            <a:endParaRPr lang="en-US" altLang="ko-KR" sz="2000" dirty="0" smtClean="0"/>
          </a:p>
          <a:p>
            <a:r>
              <a:rPr lang="ko-KR" altLang="en-US" sz="2000" dirty="0" smtClean="0"/>
              <a:t>기능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시간</a:t>
            </a:r>
            <a:r>
              <a:rPr lang="en-US" altLang="ko-KR" sz="2000" dirty="0" smtClean="0"/>
              <a:t>,</a:t>
            </a:r>
            <a:r>
              <a:rPr lang="ko-KR" altLang="en-US" sz="2000" dirty="0" err="1" smtClean="0"/>
              <a:t>알람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스톱워치</a:t>
            </a:r>
            <a:endParaRPr lang="en-US" altLang="ko-KR" sz="2000" dirty="0" smtClean="0"/>
          </a:p>
          <a:p>
            <a:r>
              <a:rPr lang="ko-KR" altLang="en-US" sz="2000" dirty="0" smtClean="0"/>
              <a:t>외관 </a:t>
            </a:r>
            <a:r>
              <a:rPr lang="en-US" altLang="ko-KR" sz="2000" dirty="0" smtClean="0"/>
              <a:t>: MDF</a:t>
            </a:r>
            <a:r>
              <a:rPr lang="ko-KR" altLang="en-US" sz="2000" dirty="0" smtClean="0"/>
              <a:t>와 하드보드지를 이용해 외관 </a:t>
            </a:r>
            <a:r>
              <a:rPr lang="ko-KR" altLang="en-US" sz="2000" dirty="0" smtClean="0"/>
              <a:t>구성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000" dirty="0" smtClean="0"/>
              <a:t>버튼 </a:t>
            </a:r>
            <a:r>
              <a:rPr lang="en-US" altLang="ko-KR" sz="2000" dirty="0" smtClean="0"/>
              <a:t>1 : </a:t>
            </a:r>
            <a:r>
              <a:rPr lang="ko-KR" altLang="en-US" sz="2000" dirty="0" smtClean="0"/>
              <a:t>시간 버튼</a:t>
            </a:r>
            <a:endParaRPr lang="en-US" altLang="ko-KR" sz="2000" dirty="0" smtClean="0"/>
          </a:p>
          <a:p>
            <a:r>
              <a:rPr lang="ko-KR" altLang="en-US" sz="2000" dirty="0" smtClean="0"/>
              <a:t>버튼 </a:t>
            </a:r>
            <a:r>
              <a:rPr lang="en-US" altLang="ko-KR" sz="2000" dirty="0" smtClean="0"/>
              <a:t>2 : </a:t>
            </a:r>
            <a:r>
              <a:rPr lang="ko-KR" altLang="en-US" sz="2000" dirty="0" err="1" smtClean="0"/>
              <a:t>알람</a:t>
            </a:r>
            <a:r>
              <a:rPr lang="ko-KR" altLang="en-US" sz="2000" dirty="0" smtClean="0"/>
              <a:t> 버튼</a:t>
            </a:r>
            <a:endParaRPr lang="en-US" altLang="ko-KR" sz="2000" dirty="0" smtClean="0"/>
          </a:p>
          <a:p>
            <a:r>
              <a:rPr lang="ko-KR" altLang="en-US" sz="2000" dirty="0" smtClean="0"/>
              <a:t>버튼 </a:t>
            </a:r>
            <a:r>
              <a:rPr lang="en-US" altLang="ko-KR" sz="2000" dirty="0" smtClean="0"/>
              <a:t>3 : </a:t>
            </a:r>
            <a:r>
              <a:rPr lang="ko-KR" altLang="en-US" sz="2000" dirty="0" smtClean="0"/>
              <a:t>스톱워치 버튼</a:t>
            </a:r>
            <a:endParaRPr lang="en-US" altLang="ko-KR" sz="2000" dirty="0" smtClean="0"/>
          </a:p>
          <a:p>
            <a:r>
              <a:rPr lang="ko-KR" altLang="en-US" sz="2000" dirty="0" smtClean="0"/>
              <a:t>버튼 </a:t>
            </a:r>
            <a:r>
              <a:rPr lang="en-US" altLang="ko-KR" sz="2000" dirty="0" smtClean="0"/>
              <a:t>4 : </a:t>
            </a:r>
            <a:r>
              <a:rPr lang="ko-KR" altLang="en-US" sz="2000" dirty="0" smtClean="0"/>
              <a:t>시간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분을 설정할 수 있는 버튼</a:t>
            </a:r>
            <a:endParaRPr lang="en-US" altLang="ko-KR" sz="2000" dirty="0" smtClean="0"/>
          </a:p>
          <a:p>
            <a:r>
              <a:rPr lang="ko-KR" altLang="en-US" sz="2000" dirty="0" smtClean="0"/>
              <a:t>버튼 </a:t>
            </a:r>
            <a:r>
              <a:rPr lang="en-US" altLang="ko-KR" sz="2000" dirty="0" smtClean="0"/>
              <a:t>5 : </a:t>
            </a:r>
            <a:r>
              <a:rPr lang="ko-KR" altLang="en-US" sz="2000" dirty="0" smtClean="0"/>
              <a:t>확인 버튼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15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0" y="2308225"/>
            <a:ext cx="10515600" cy="1971675"/>
          </a:xfrm>
        </p:spPr>
        <p:txBody>
          <a:bodyPr/>
          <a:lstStyle/>
          <a:p>
            <a:pPr algn="ctr"/>
            <a:r>
              <a:rPr kumimoji="1" lang="ko-KR" altLang="en-US" dirty="0" smtClean="0"/>
              <a:t>감사합니다</a:t>
            </a:r>
            <a:r>
              <a:rPr kumimoji="1" lang="en-US" altLang="ko-KR" dirty="0" smtClean="0"/>
              <a:t>!</a:t>
            </a:r>
            <a:endParaRPr kumimoji="1"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28728" y="282427"/>
            <a:ext cx="519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    마이크로 프로세서 및 실습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735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</TotalTime>
  <Words>237</Words>
  <Application>Microsoft Office PowerPoint</Application>
  <PresentationFormat>와이드스크린</PresentationFormat>
  <Paragraphs>57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테마</vt:lpstr>
      <vt:lpstr> 마이크로 프로세서 최종발표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변혁적 리더십</dc:title>
  <dc:creator>Young-hwan</dc:creator>
  <cp:lastModifiedBy>손 성빈</cp:lastModifiedBy>
  <cp:revision>104</cp:revision>
  <cp:lastPrinted>2018-10-11T02:19:17Z</cp:lastPrinted>
  <dcterms:created xsi:type="dcterms:W3CDTF">2018-05-04T14:09:31Z</dcterms:created>
  <dcterms:modified xsi:type="dcterms:W3CDTF">2018-11-04T12:16:44Z</dcterms:modified>
</cp:coreProperties>
</file>