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1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0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5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4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00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5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9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4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9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1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5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1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0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9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C42C67-1B71-4924-A8B0-F8E2995B4A8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03ED5-3635-4B5B-9150-004CFBB3E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2494"/>
          </a:xfrm>
        </p:spPr>
        <p:txBody>
          <a:bodyPr/>
          <a:lstStyle/>
          <a:p>
            <a:r>
              <a:rPr lang="ko-KR" altLang="en-US" dirty="0" smtClean="0"/>
              <a:t>마이크로 프로세서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최종발표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pPr algn="r"/>
            <a:r>
              <a:rPr lang="en-US" altLang="ko-KR" dirty="0" smtClean="0"/>
              <a:t>2015136085 </a:t>
            </a:r>
            <a:r>
              <a:rPr lang="ko-KR" altLang="en-US" dirty="0" smtClean="0"/>
              <a:t>윤재호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5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야구 전광판 </a:t>
            </a:r>
            <a:r>
              <a:rPr lang="en-US" altLang="ko-KR" dirty="0" smtClean="0"/>
              <a:t>LED</a:t>
            </a:r>
            <a:br>
              <a:rPr lang="en-US" altLang="ko-KR" dirty="0" smtClean="0"/>
            </a:br>
            <a:r>
              <a:rPr lang="ko-KR" altLang="en-US" dirty="0" smtClean="0"/>
              <a:t>기존 버전 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02" y="2667000"/>
            <a:ext cx="5554133" cy="3124200"/>
          </a:xfrm>
        </p:spPr>
      </p:pic>
      <p:sp>
        <p:nvSpPr>
          <p:cNvPr id="9" name="TextBox 8"/>
          <p:cNvSpPr txBox="1"/>
          <p:nvPr/>
        </p:nvSpPr>
        <p:spPr>
          <a:xfrm>
            <a:off x="4572000" y="281286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206240" y="2667000"/>
            <a:ext cx="174172" cy="14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0" y="2584268"/>
            <a:ext cx="112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0161" y="3274423"/>
            <a:ext cx="2436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투수의 입장으로 진행 </a:t>
            </a:r>
            <a:endParaRPr lang="en-US" altLang="ko-KR" dirty="0" smtClean="0"/>
          </a:p>
          <a:p>
            <a:r>
              <a:rPr lang="ko-KR" altLang="en-US" dirty="0" smtClean="0"/>
              <a:t>버튼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개는 스트라이크</a:t>
            </a:r>
            <a:endParaRPr lang="en-US" altLang="ko-KR" dirty="0" smtClean="0"/>
          </a:p>
          <a:p>
            <a:r>
              <a:rPr lang="ko-KR" altLang="en-US" dirty="0" smtClean="0"/>
              <a:t>나머지는 볼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70735" y="3823063"/>
            <a:ext cx="3025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는 야구의 룰에 맞게 불빛이 켜지며 안타 및 홈런의 확률은 실제 야구와 비슷하게끔 될 수 있도록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40" y="2616143"/>
            <a:ext cx="5626895" cy="31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디자인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4" y="1906830"/>
            <a:ext cx="7240229" cy="407262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67" y="1876717"/>
            <a:ext cx="8292311" cy="46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된 기능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점수를 표시 할  수 있게 끔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0</a:t>
            </a:r>
            <a:r>
              <a:rPr lang="ko-KR" altLang="en-US" dirty="0" smtClean="0"/>
              <a:t>점에서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점까지 표현 가능하다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선공 </a:t>
            </a:r>
            <a:r>
              <a:rPr lang="ko-KR" altLang="en-US" dirty="0" err="1" smtClean="0"/>
              <a:t>후공</a:t>
            </a:r>
            <a:r>
              <a:rPr lang="ko-KR" altLang="en-US" dirty="0" smtClean="0"/>
              <a:t> 표현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야구 전광판을 보여주는 만큼  </a:t>
            </a:r>
            <a:r>
              <a:rPr lang="en-US" altLang="ko-KR" dirty="0" smtClean="0"/>
              <a:t>3</a:t>
            </a:r>
            <a:r>
              <a:rPr lang="ko-KR" altLang="en-US" dirty="0" smtClean="0"/>
              <a:t>아웃이 될 경우 </a:t>
            </a:r>
            <a:r>
              <a:rPr lang="ko-KR" altLang="en-US" dirty="0" err="1" smtClean="0"/>
              <a:t>공격팀이</a:t>
            </a:r>
            <a:r>
              <a:rPr lang="ko-KR" altLang="en-US" dirty="0" smtClean="0"/>
              <a:t> 바뀐다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78880" y="2751909"/>
            <a:ext cx="3309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020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 설명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스트라이크 버튼을 누를 시 </a:t>
            </a:r>
            <a:r>
              <a:rPr lang="en-US" altLang="ko-KR" dirty="0"/>
              <a:t>: </a:t>
            </a:r>
            <a:r>
              <a:rPr lang="ko-KR" altLang="en-US" dirty="0"/>
              <a:t>스트라이크 </a:t>
            </a:r>
            <a:r>
              <a:rPr lang="en-US" altLang="ko-KR" dirty="0"/>
              <a:t>, </a:t>
            </a:r>
            <a:r>
              <a:rPr lang="ko-KR" altLang="en-US" dirty="0"/>
              <a:t>안타 </a:t>
            </a:r>
            <a:r>
              <a:rPr lang="en-US" altLang="ko-KR" dirty="0" smtClean="0"/>
              <a:t>,  </a:t>
            </a:r>
            <a:r>
              <a:rPr lang="ko-KR" altLang="en-US" dirty="0"/>
              <a:t>헛스윙의 옵션 중 하나가 실행  </a:t>
            </a:r>
            <a:endParaRPr lang="en-US" altLang="ko-KR" dirty="0"/>
          </a:p>
          <a:p>
            <a:r>
              <a:rPr lang="ko-KR" altLang="en-US" dirty="0"/>
              <a:t>볼 버튼을 누를 시 </a:t>
            </a:r>
            <a:r>
              <a:rPr lang="en-US" altLang="ko-KR" dirty="0"/>
              <a:t>: </a:t>
            </a:r>
            <a:r>
              <a:rPr lang="ko-KR" altLang="en-US" dirty="0"/>
              <a:t>볼 </a:t>
            </a:r>
            <a:r>
              <a:rPr lang="en-US" altLang="ko-KR" dirty="0"/>
              <a:t>, </a:t>
            </a:r>
            <a:r>
              <a:rPr lang="ko-KR" altLang="en-US" dirty="0"/>
              <a:t>안타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/>
              <a:t>헛스윙의 옵션 중 하나가 실행 </a:t>
            </a:r>
            <a:endParaRPr lang="en-US" altLang="ko-KR" dirty="0"/>
          </a:p>
          <a:p>
            <a:r>
              <a:rPr lang="ko-KR" altLang="en-US" dirty="0"/>
              <a:t>안타의 종류에 따라 그 이름 옆에 있는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 smtClean="0"/>
              <a:t>초간 </a:t>
            </a:r>
            <a:r>
              <a:rPr lang="ko-KR" altLang="en-US" dirty="0"/>
              <a:t>켜져 있다가 꺼지고 맞는 베이스 </a:t>
            </a:r>
            <a:r>
              <a:rPr lang="en-US" altLang="ko-KR" dirty="0"/>
              <a:t>LED</a:t>
            </a:r>
            <a:r>
              <a:rPr lang="ko-KR" altLang="en-US" dirty="0"/>
              <a:t>에는 불이 들어온다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아웃 이후에  아웃이 한번 더 </a:t>
            </a:r>
            <a:r>
              <a:rPr lang="ko-KR" altLang="en-US" dirty="0" smtClean="0"/>
              <a:t>들어오면 공수가 바뀐다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중간발표 피드백 </a:t>
            </a:r>
            <a:r>
              <a:rPr lang="en-US" altLang="ko-KR" dirty="0" smtClean="0"/>
              <a:t>: LED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효과주기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홈런을 깜빡이는 것으로 표현 하였으나 그 외의 효과를 생각 해내지 못해서 다른 기능을 추가하였다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시연 영 상 </a:t>
            </a:r>
            <a:r>
              <a:rPr lang="en-US" altLang="ko-KR" dirty="0"/>
              <a:t>: </a:t>
            </a:r>
            <a:r>
              <a:rPr lang="en-US" altLang="ko-KR" dirty="0"/>
              <a:t>https://youtu.be/5k5bqlufL_k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87</TotalTime>
  <Words>166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HY엽서L</vt:lpstr>
      <vt:lpstr>Arial</vt:lpstr>
      <vt:lpstr>Corbel</vt:lpstr>
      <vt:lpstr>시차</vt:lpstr>
      <vt:lpstr>마이크로 프로세서 </vt:lpstr>
      <vt:lpstr>야구 전광판 LED 기존 버전 </vt:lpstr>
      <vt:lpstr>최종 디자인 </vt:lpstr>
      <vt:lpstr>추가 된 기능  </vt:lpstr>
      <vt:lpstr>작품 설명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 프로세스</dc:title>
  <dc:creator>윤 재호</dc:creator>
  <cp:lastModifiedBy>윤 재호</cp:lastModifiedBy>
  <cp:revision>13</cp:revision>
  <dcterms:created xsi:type="dcterms:W3CDTF">2018-10-17T13:28:22Z</dcterms:created>
  <dcterms:modified xsi:type="dcterms:W3CDTF">2018-11-08T06:23:33Z</dcterms:modified>
</cp:coreProperties>
</file>