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76" r:id="rId3"/>
    <p:sldId id="278" r:id="rId4"/>
    <p:sldId id="279" r:id="rId5"/>
    <p:sldId id="277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orient="horz" pos="164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3249" userDrawn="1">
          <p15:clr>
            <a:srgbClr val="A4A3A4"/>
          </p15:clr>
        </p15:guide>
        <p15:guide id="7" pos="370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pos="1776" userDrawn="1">
          <p15:clr>
            <a:srgbClr val="A4A3A4"/>
          </p15:clr>
        </p15:guide>
        <p15:guide id="10" pos="2230" userDrawn="1">
          <p15:clr>
            <a:srgbClr val="A4A3A4"/>
          </p15:clr>
        </p15:guide>
        <p15:guide id="11" pos="4362" userDrawn="1">
          <p15:clr>
            <a:srgbClr val="A4A3A4"/>
          </p15:clr>
        </p15:guide>
        <p15:guide id="12" orient="horz" pos="34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200B5C" initials="N" lastIdx="2" clrIdx="0">
    <p:extLst>
      <p:ext uri="{19B8F6BF-5375-455C-9EA6-DF929625EA0E}">
        <p15:presenceInfo xmlns:p15="http://schemas.microsoft.com/office/powerpoint/2012/main" userId="NT200B5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523"/>
        <p:guide pos="189"/>
        <p:guide orient="horz" pos="164"/>
        <p:guide orient="horz" pos="845"/>
        <p:guide orient="horz" pos="3249"/>
        <p:guide pos="370"/>
        <p:guide orient="horz" pos="504"/>
        <p:guide pos="1776"/>
        <p:guide pos="2230"/>
        <p:guide pos="4362"/>
        <p:guide orient="horz" pos="34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7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1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1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9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9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8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3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AF9C-2418-4807-BD4E-731156C97A3A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E6C9-2651-48E3-B591-CB2BC1C9F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Ld6C7a7BtS0" TargetMode="External"/><Relationship Id="rId4" Type="http://schemas.openxmlformats.org/officeDocument/2006/relationships/hyperlink" Target="https://youtu.be/Fzec3_86Ke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9500971" y="2203590"/>
            <a:ext cx="1789301" cy="178930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5943" y="2203590"/>
            <a:ext cx="1789301" cy="178930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0" y="264608"/>
            <a:ext cx="1065076" cy="1065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850" y="2639494"/>
            <a:ext cx="937812" cy="93781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4" y="2629334"/>
            <a:ext cx="937812" cy="93781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6" name="TextBox 25"/>
          <p:cNvSpPr txBox="1"/>
          <p:nvPr/>
        </p:nvSpPr>
        <p:spPr>
          <a:xfrm>
            <a:off x="888016" y="4304249"/>
            <a:ext cx="160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42667" y="4304246"/>
            <a:ext cx="223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2429" y="473979"/>
            <a:ext cx="160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71993" y="2203590"/>
            <a:ext cx="1789301" cy="178930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872" y="2639494"/>
            <a:ext cx="937812" cy="93781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5" name="TextBox 24"/>
          <p:cNvSpPr txBox="1"/>
          <p:nvPr/>
        </p:nvSpPr>
        <p:spPr>
          <a:xfrm>
            <a:off x="6313689" y="4304246"/>
            <a:ext cx="223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주요변수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572809" y="2172863"/>
            <a:ext cx="1789301" cy="178930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88" y="2629334"/>
            <a:ext cx="937812" cy="93781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4" name="TextBox 33"/>
          <p:cNvSpPr txBox="1"/>
          <p:nvPr/>
        </p:nvSpPr>
        <p:spPr>
          <a:xfrm>
            <a:off x="3413199" y="4273519"/>
            <a:ext cx="210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및 동영상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8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2663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675" y="1844675"/>
            <a:ext cx="42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점수 출력 후 입력을 대기함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13" y="2214007"/>
            <a:ext cx="4477375" cy="3105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88" y="2214007"/>
            <a:ext cx="3724795" cy="415348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4165600" y="2421467"/>
            <a:ext cx="4092888" cy="2777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2263094"/>
            <a:ext cx="8419646" cy="362721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2663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675" y="1844675"/>
            <a:ext cx="424697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한 턴에 바가 </a:t>
            </a:r>
            <a:r>
              <a:rPr lang="ko-KR" altLang="en-US" b="1" dirty="0" err="1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한칸씩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 내려가도록 조정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4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2663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675" y="1844675"/>
            <a:ext cx="424697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바의 위치를 선택 및 생성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2287873"/>
            <a:ext cx="7022501" cy="3961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781243"/>
            <a:ext cx="7093415" cy="275308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7" name="직선 화살표 연결선 6"/>
          <p:cNvCxnSpPr>
            <a:endCxn id="5" idx="0"/>
          </p:cNvCxnSpPr>
          <p:nvPr/>
        </p:nvCxnSpPr>
        <p:spPr>
          <a:xfrm flipH="1">
            <a:off x="3965818" y="2975429"/>
            <a:ext cx="2086639" cy="80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2663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675" y="1844675"/>
            <a:ext cx="424697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점수의 증감과 바의 제거 여부 판단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2287873"/>
            <a:ext cx="6740720" cy="44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2663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675" y="1844675"/>
            <a:ext cx="4246970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현재의 상황을 표시함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2287873"/>
            <a:ext cx="7098055" cy="40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2663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675" y="1844675"/>
            <a:ext cx="424697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floor, flash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등 화면의 효과를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담당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4" y="2274023"/>
            <a:ext cx="5836105" cy="43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2429" y="473979"/>
            <a:ext cx="160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마치며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260350"/>
            <a:ext cx="937812" cy="9378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4210" y="2718336"/>
            <a:ext cx="437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Q &amp; A</a:t>
            </a:r>
            <a:endParaRPr lang="ko-KR" altLang="en-US" sz="80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946" y="406089"/>
            <a:ext cx="448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및 동영상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" y="260350"/>
            <a:ext cx="937812" cy="937811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1341438"/>
            <a:ext cx="4187190" cy="55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946" y="406089"/>
            <a:ext cx="448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및 동영상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" y="260350"/>
            <a:ext cx="937812" cy="937811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1353140"/>
            <a:ext cx="3978184" cy="53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946" y="406089"/>
            <a:ext cx="448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및 동영상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" y="260350"/>
            <a:ext cx="937812" cy="937811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41438"/>
            <a:ext cx="6598920" cy="49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946" y="406089"/>
            <a:ext cx="448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및 동영상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" y="260350"/>
            <a:ext cx="937812" cy="937811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1052420"/>
            <a:ext cx="4142492" cy="55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" y="260350"/>
            <a:ext cx="937812" cy="937811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41439"/>
            <a:ext cx="6487887" cy="4426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5988884"/>
            <a:ext cx="634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난이도 크레이지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://youtu.be/Fzec3_86KeE</a:t>
            </a:r>
            <a:endParaRPr lang="en-US" altLang="ko-KR" dirty="0"/>
          </a:p>
          <a:p>
            <a:pPr algn="ctr"/>
            <a:r>
              <a:rPr lang="ko-KR" altLang="en-US" dirty="0" smtClean="0"/>
              <a:t>난이도 보통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youtu.be/Ld6C7a7BtS0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변경 된 점수 </a:t>
            </a:r>
            <a:r>
              <a:rPr lang="en-US" altLang="ko-KR" dirty="0"/>
              <a:t>: https://youtu.be/Y3MbhFYlsgg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946" y="406089"/>
            <a:ext cx="448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및 동영상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0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변수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7375" y="1739152"/>
            <a:ext cx="4397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MAX_TIME</a:t>
            </a:r>
          </a:p>
          <a:p>
            <a:r>
              <a:rPr lang="en-US" altLang="ko-KR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MAX_LEVEL</a:t>
            </a:r>
          </a:p>
          <a:p>
            <a:r>
              <a:rPr lang="en-US" altLang="ko-KR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INIT_SPEED</a:t>
            </a:r>
          </a:p>
          <a:p>
            <a:r>
              <a:rPr lang="en-US" altLang="ko-KR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FINAL_SPEED -&gt; DEC_SPEED</a:t>
            </a:r>
          </a:p>
          <a:p>
            <a:r>
              <a:rPr lang="en-US" altLang="ko-KR" dirty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BAR_MIN_LEVEL_VALUE[MAX_BAR +1</a:t>
            </a:r>
            <a:r>
              <a:rPr lang="en-US" altLang="ko-KR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]</a:t>
            </a:r>
          </a:p>
          <a:p>
            <a:r>
              <a:rPr lang="en-US" altLang="ko-KR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BAR_MAX_LEVEL_VALUE[MAX_BAR </a:t>
            </a:r>
            <a:r>
              <a:rPr lang="en-US" altLang="ko-KR" dirty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+1]</a:t>
            </a:r>
            <a:endParaRPr lang="ko-KR" altLang="en-US" dirty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endParaRPr lang="en-US" altLang="ko-KR" dirty="0" smtClean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endParaRPr lang="en-US" altLang="ko-KR" dirty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endParaRPr lang="en-US" altLang="ko-KR" dirty="0" smtClean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r>
              <a:rPr lang="en-US" altLang="ko-KR" sz="2000" dirty="0" err="1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currentTime</a:t>
            </a:r>
            <a:endParaRPr lang="en-US" altLang="ko-KR" sz="2000" dirty="0" smtClean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r>
              <a:rPr lang="en-US" altLang="ko-KR" sz="2000" dirty="0" err="1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currentLevel</a:t>
            </a:r>
            <a:endParaRPr lang="en-US" altLang="ko-KR" sz="2000" dirty="0" smtClean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r>
              <a:rPr lang="en-US" altLang="ko-KR" sz="2000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life</a:t>
            </a:r>
          </a:p>
          <a:p>
            <a:r>
              <a:rPr lang="en-US" altLang="ko-KR" sz="2000" dirty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s</a:t>
            </a:r>
            <a:r>
              <a:rPr lang="en-US" altLang="ko-KR" sz="2000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core</a:t>
            </a:r>
          </a:p>
          <a:p>
            <a:r>
              <a:rPr lang="en-US" altLang="ko-KR" sz="2000" dirty="0" err="1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barCreatePer</a:t>
            </a:r>
            <a:r>
              <a:rPr lang="en-US" altLang="ko-KR" sz="2000" dirty="0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[MAX_BAR + 1]</a:t>
            </a:r>
          </a:p>
          <a:p>
            <a:r>
              <a:rPr lang="en-US" altLang="ko-KR" sz="2000" dirty="0" err="1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b</a:t>
            </a:r>
            <a:r>
              <a:rPr lang="en-US" altLang="ko-KR" sz="2000" dirty="0" err="1" smtClean="0">
                <a:latin typeface="Aharoni" panose="02010803020104030203" pitchFamily="2" charset="-79"/>
                <a:ea typeface="돋움" panose="020B0600000101010101" pitchFamily="50" charset="-127"/>
                <a:cs typeface="Aharoni" panose="02010803020104030203" pitchFamily="2" charset="-79"/>
              </a:rPr>
              <a:t>arSpeed</a:t>
            </a:r>
            <a:endParaRPr lang="en-US" altLang="ko-KR" sz="2000" dirty="0" smtClean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endParaRPr lang="ko-KR" altLang="en-US" dirty="0">
              <a:latin typeface="Aharoni" panose="02010803020104030203" pitchFamily="2" charset="-79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6297" y="1739151"/>
            <a:ext cx="4654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 시간을 담당하는 변수</a:t>
            </a:r>
            <a:endParaRPr lang="en-US" altLang="ko-KR" dirty="0" smtClean="0"/>
          </a:p>
          <a:p>
            <a:r>
              <a:rPr lang="ko-KR" altLang="en-US" dirty="0" smtClean="0"/>
              <a:t>최대 레벨을 담당하는 변수</a:t>
            </a:r>
            <a:endParaRPr lang="en-US" altLang="ko-KR" dirty="0" smtClean="0"/>
          </a:p>
          <a:p>
            <a:r>
              <a:rPr lang="ko-KR" altLang="en-US" dirty="0" smtClean="0"/>
              <a:t>시작 속도를 담당하는 변수</a:t>
            </a:r>
            <a:endParaRPr lang="en-US" altLang="ko-KR" dirty="0" smtClean="0"/>
          </a:p>
          <a:p>
            <a:r>
              <a:rPr lang="ko-KR" altLang="en-US" dirty="0" smtClean="0"/>
              <a:t>나중 속도를 담당하는 변수</a:t>
            </a:r>
            <a:endParaRPr lang="en-US" altLang="ko-KR" dirty="0" smtClean="0"/>
          </a:p>
          <a:p>
            <a:r>
              <a:rPr lang="ko-KR" altLang="en-US" dirty="0" smtClean="0"/>
              <a:t>시작 난이도를 담당하는 배열 변수</a:t>
            </a:r>
            <a:endParaRPr lang="en-US" altLang="ko-KR" dirty="0" smtClean="0"/>
          </a:p>
          <a:p>
            <a:r>
              <a:rPr lang="ko-KR" altLang="en-US" dirty="0" smtClean="0"/>
              <a:t>나중 난이도를 담당하는 배열 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시간</a:t>
            </a:r>
            <a:endParaRPr lang="en-US" altLang="ko-KR" dirty="0" smtClean="0"/>
          </a:p>
          <a:p>
            <a:r>
              <a:rPr lang="ko-KR" altLang="en-US" dirty="0" smtClean="0"/>
              <a:t>현재 레벨</a:t>
            </a:r>
            <a:endParaRPr lang="en-US" altLang="ko-KR" dirty="0" smtClean="0"/>
          </a:p>
          <a:p>
            <a:r>
              <a:rPr lang="ko-KR" altLang="en-US" dirty="0" smtClean="0"/>
              <a:t>생명력</a:t>
            </a:r>
            <a:endParaRPr lang="en-US" altLang="ko-KR" dirty="0" smtClean="0"/>
          </a:p>
          <a:p>
            <a:r>
              <a:rPr lang="ko-KR" altLang="en-US" dirty="0" smtClean="0"/>
              <a:t>점수</a:t>
            </a:r>
            <a:endParaRPr lang="en-US" altLang="ko-KR" dirty="0" smtClean="0"/>
          </a:p>
          <a:p>
            <a:r>
              <a:rPr lang="ko-KR" altLang="en-US" dirty="0" smtClean="0"/>
              <a:t>바의 개수 생성 확률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현 게임 </a:t>
            </a:r>
            <a:r>
              <a:rPr lang="en-US" altLang="ko-KR" dirty="0" smtClean="0"/>
              <a:t>: 0 ~ 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8366" y="1645920"/>
            <a:ext cx="343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__();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7375" y="1645920"/>
            <a:ext cx="4397001" cy="2093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19400" y="3739699"/>
            <a:ext cx="0" cy="30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87374" y="4041775"/>
            <a:ext cx="4397002" cy="219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76552" y="5063138"/>
            <a:ext cx="807485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barCreatePer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BAR_MIN_LEVEL_VALUE[</a:t>
            </a:r>
            <a:r>
              <a:rPr lang="en-US" altLang="ko-KR" dirty="0" err="1"/>
              <a:t>i</a:t>
            </a:r>
            <a:r>
              <a:rPr lang="en-US" altLang="ko-KR" dirty="0"/>
              <a:t>] + (BAR_MAX_LEVEL_VALUE[</a:t>
            </a:r>
            <a:r>
              <a:rPr lang="en-US" altLang="ko-KR" dirty="0" err="1"/>
              <a:t>i</a:t>
            </a:r>
            <a:r>
              <a:rPr lang="en-US" altLang="ko-KR" dirty="0"/>
              <a:t>] - BAR_MIN_LEVEL_VALUE[</a:t>
            </a:r>
            <a:r>
              <a:rPr lang="en-US" altLang="ko-KR" dirty="0" err="1"/>
              <a:t>i</a:t>
            </a:r>
            <a:r>
              <a:rPr lang="en-US" altLang="ko-KR" dirty="0"/>
              <a:t>]) / MAX_LEVEL * </a:t>
            </a:r>
            <a:r>
              <a:rPr lang="en-US" altLang="ko-KR" dirty="0" err="1"/>
              <a:t>currentLevel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356922" y="818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0428472" descr="DRW0000055822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52" y="4414262"/>
            <a:ext cx="8369234" cy="63827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60" y="487318"/>
            <a:ext cx="6542690" cy="305586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cxnSp>
        <p:nvCxnSpPr>
          <p:cNvPr id="36" name="직선 화살표 연결선 35"/>
          <p:cNvCxnSpPr/>
          <p:nvPr/>
        </p:nvCxnSpPr>
        <p:spPr>
          <a:xfrm flipV="1">
            <a:off x="2182306" y="5094623"/>
            <a:ext cx="1594246" cy="53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11966340" cy="6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05646560" descr="DRW00000558221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15" y="3360979"/>
            <a:ext cx="4367109" cy="51038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>
            <a:endCxn id="1027" idx="1"/>
          </p:cNvCxnSpPr>
          <p:nvPr/>
        </p:nvCxnSpPr>
        <p:spPr>
          <a:xfrm>
            <a:off x="2819400" y="2745093"/>
            <a:ext cx="2958215" cy="87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027" idx="1"/>
          </p:cNvCxnSpPr>
          <p:nvPr/>
        </p:nvCxnSpPr>
        <p:spPr>
          <a:xfrm flipH="1">
            <a:off x="1248229" y="3616170"/>
            <a:ext cx="4529386" cy="2363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6" idx="1"/>
          </p:cNvCxnSpPr>
          <p:nvPr/>
        </p:nvCxnSpPr>
        <p:spPr>
          <a:xfrm flipV="1">
            <a:off x="1432718" y="2015252"/>
            <a:ext cx="3963142" cy="2710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5160282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8518" y="1625599"/>
            <a:ext cx="51602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시작과 설정을 담당함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게임의 끝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점수 출력과 </a:t>
            </a:r>
            <a:r>
              <a:rPr lang="ko-KR" altLang="en-US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재시작</a:t>
            </a: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 여부를 담당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게임의 시스템을 구성하는 함수의 집합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한 턴에 바가 </a:t>
            </a:r>
            <a:r>
              <a:rPr lang="ko-KR" altLang="en-US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한칸씩</a:t>
            </a: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 내려가도록 조정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바의 위치를 선택 및 생성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점수의 증감과 바의 제거 여부 판단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현재의 상황을 표시함</a:t>
            </a: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floor, flash </a:t>
            </a:r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등 화면의 효과를 담당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78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6328" y="1856878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시작과 설정을 담당함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2718" y="476934"/>
            <a:ext cx="3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구상 함수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0" y="328238"/>
            <a:ext cx="937812" cy="93781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7375" y="1625600"/>
            <a:ext cx="2663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init</a:t>
            </a:r>
            <a:r>
              <a:rPr lang="en-US" altLang="ko-KR" sz="2000" b="1" dirty="0" smtClean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__();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gameOver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c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lass Game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barDown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randomBar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Game::</a:t>
            </a: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hitTiming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printMatrix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e</a:t>
            </a:r>
            <a:r>
              <a:rPr lang="en-US" altLang="ko-KR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ffects();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2164140"/>
            <a:ext cx="8053340" cy="3631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" y="260350"/>
            <a:ext cx="8202069" cy="319305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직선 화살표 연결선 5"/>
          <p:cNvCxnSpPr>
            <a:endCxn id="3" idx="2"/>
          </p:cNvCxnSpPr>
          <p:nvPr/>
        </p:nvCxnSpPr>
        <p:spPr>
          <a:xfrm flipH="1" flipV="1">
            <a:off x="4210026" y="3453407"/>
            <a:ext cx="405517" cy="623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6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</TotalTime>
  <Words>414</Words>
  <Application>Microsoft Office PowerPoint</Application>
  <PresentationFormat>와이드스크린</PresentationFormat>
  <Paragraphs>152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돋움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NT200B5C</dc:creator>
  <cp:lastModifiedBy>jinyoung</cp:lastModifiedBy>
  <cp:revision>38</cp:revision>
  <dcterms:created xsi:type="dcterms:W3CDTF">2018-09-27T18:53:00Z</dcterms:created>
  <dcterms:modified xsi:type="dcterms:W3CDTF">2018-11-01T07:28:34Z</dcterms:modified>
</cp:coreProperties>
</file>