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1" r:id="rId5"/>
    <p:sldId id="260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694" autoAdjust="0"/>
  </p:normalViewPr>
  <p:slideViewPr>
    <p:cSldViewPr>
      <p:cViewPr varScale="1">
        <p:scale>
          <a:sx n="110" d="100"/>
          <a:sy n="110" d="100"/>
        </p:scale>
        <p:origin x="-174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5429-A85A-45B3-96EB-DA4B61EA73CC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295-66E9-4181-B720-3D46F527A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5429-A85A-45B3-96EB-DA4B61EA73CC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295-66E9-4181-B720-3D46F527A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5429-A85A-45B3-96EB-DA4B61EA73CC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295-66E9-4181-B720-3D46F527A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5429-A85A-45B3-96EB-DA4B61EA73CC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295-66E9-4181-B720-3D46F527A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5429-A85A-45B3-96EB-DA4B61EA73CC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295-66E9-4181-B720-3D46F527A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5429-A85A-45B3-96EB-DA4B61EA73CC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295-66E9-4181-B720-3D46F527A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5429-A85A-45B3-96EB-DA4B61EA73CC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295-66E9-4181-B720-3D46F527A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5429-A85A-45B3-96EB-DA4B61EA73CC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295-66E9-4181-B720-3D46F527A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5429-A85A-45B3-96EB-DA4B61EA73CC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295-66E9-4181-B720-3D46F527A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5429-A85A-45B3-96EB-DA4B61EA73CC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B295-66E9-4181-B720-3D46F527A5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5429-A85A-45B3-96EB-DA4B61EA73CC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F9B295-66E9-4181-B720-3D46F527A5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7F9B295-66E9-4181-B720-3D46F527A5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5165429-A85A-45B3-96EB-DA4B61EA73CC}" type="datetimeFigureOut">
              <a:rPr lang="ko-KR" altLang="en-US" smtClean="0"/>
              <a:t>2018-11-08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Vcjd7KXSr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740024"/>
          </a:xfrm>
        </p:spPr>
        <p:txBody>
          <a:bodyPr/>
          <a:lstStyle/>
          <a:p>
            <a:pPr algn="r"/>
            <a:r>
              <a:rPr lang="ko-KR" altLang="en-US" sz="4800" dirty="0" smtClean="0"/>
              <a:t>마이크로프로세서 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smtClean="0"/>
              <a:t>및 실습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5616" y="3861048"/>
            <a:ext cx="6461760" cy="1066800"/>
          </a:xfrm>
        </p:spPr>
        <p:txBody>
          <a:bodyPr/>
          <a:lstStyle/>
          <a:p>
            <a:pPr algn="r"/>
            <a:r>
              <a:rPr lang="en-US" altLang="ko-KR" dirty="0" smtClean="0"/>
              <a:t>2017136054   </a:t>
            </a:r>
            <a:r>
              <a:rPr lang="ko-KR" altLang="en-US" dirty="0" smtClean="0"/>
              <a:t>송 윤 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46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0662"/>
            <a:ext cx="7620000" cy="634082"/>
          </a:xfrm>
        </p:spPr>
        <p:txBody>
          <a:bodyPr/>
          <a:lstStyle/>
          <a:p>
            <a:r>
              <a:rPr lang="ko-KR" altLang="en-US" sz="3200" dirty="0" smtClean="0"/>
              <a:t>기존의 구상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65312"/>
            <a:ext cx="7620000" cy="4051920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버튼을 누르면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개로 나뉜 구역에서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개씩 불이 켜짐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 버튼을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 누르면 불빛이 모두 꺼짐</a:t>
            </a:r>
            <a:endParaRPr lang="en-US" altLang="ko-KR" dirty="0" smtClean="0"/>
          </a:p>
          <a:p>
            <a:r>
              <a:rPr lang="ko-KR" altLang="en-US" dirty="0" smtClean="0"/>
              <a:t>일정 시간을 두고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의 색이 바뀜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11430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 버튼을 누르면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의 색이 바뀌는 속도가 빨라짐 </a:t>
            </a:r>
            <a:endParaRPr lang="ko-KR" altLang="en-US" dirty="0"/>
          </a:p>
        </p:txBody>
      </p:sp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971600" y="2817032"/>
            <a:ext cx="1045016" cy="900000"/>
            <a:chOff x="1033526" y="1122080"/>
            <a:chExt cx="5512933" cy="4755193"/>
          </a:xfrm>
        </p:grpSpPr>
        <p:sp>
          <p:nvSpPr>
            <p:cNvPr id="5" name="이등변 삼각형 4"/>
            <p:cNvSpPr/>
            <p:nvPr/>
          </p:nvSpPr>
          <p:spPr>
            <a:xfrm>
              <a:off x="2411760" y="3501008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2411760" y="1124744"/>
              <a:ext cx="2756466" cy="2376264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1033526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>
              <a:off x="3789993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0800000">
              <a:off x="1033526" y="3498344"/>
              <a:ext cx="2756466" cy="2376264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0800000">
              <a:off x="3789993" y="3501009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>
            <a:grpSpLocks noChangeAspect="1"/>
          </p:cNvGrpSpPr>
          <p:nvPr/>
        </p:nvGrpSpPr>
        <p:grpSpPr>
          <a:xfrm>
            <a:off x="2376457" y="2816024"/>
            <a:ext cx="1043415" cy="900000"/>
            <a:chOff x="1033526" y="1122080"/>
            <a:chExt cx="5512933" cy="4755193"/>
          </a:xfrm>
        </p:grpSpPr>
        <p:sp>
          <p:nvSpPr>
            <p:cNvPr id="12" name="이등변 삼각형 11"/>
            <p:cNvSpPr/>
            <p:nvPr/>
          </p:nvSpPr>
          <p:spPr>
            <a:xfrm>
              <a:off x="2411760" y="3501008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2411760" y="1124744"/>
              <a:ext cx="2756466" cy="2376264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1033526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3789993" y="1122080"/>
              <a:ext cx="2756466" cy="2376264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10800000">
              <a:off x="1033526" y="3498344"/>
              <a:ext cx="2756466" cy="2376264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10800000">
              <a:off x="3789993" y="3501009"/>
              <a:ext cx="2756466" cy="2376264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>
            <a:grpSpLocks noChangeAspect="1"/>
          </p:cNvGrpSpPr>
          <p:nvPr/>
        </p:nvGrpSpPr>
        <p:grpSpPr>
          <a:xfrm>
            <a:off x="3707904" y="2815016"/>
            <a:ext cx="1043415" cy="900000"/>
            <a:chOff x="1033526" y="1122080"/>
            <a:chExt cx="5512933" cy="4755193"/>
          </a:xfrm>
        </p:grpSpPr>
        <p:sp>
          <p:nvSpPr>
            <p:cNvPr id="19" name="이등변 삼각형 18"/>
            <p:cNvSpPr/>
            <p:nvPr/>
          </p:nvSpPr>
          <p:spPr>
            <a:xfrm>
              <a:off x="2411760" y="3501008"/>
              <a:ext cx="2756466" cy="2376264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/>
            <p:cNvSpPr/>
            <p:nvPr/>
          </p:nvSpPr>
          <p:spPr>
            <a:xfrm rot="10800000">
              <a:off x="2411760" y="1124744"/>
              <a:ext cx="2756466" cy="2376264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1033526" y="1122080"/>
              <a:ext cx="2756466" cy="2376264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>
              <a:off x="3789993" y="1122080"/>
              <a:ext cx="2756466" cy="2376264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/>
            <p:cNvSpPr/>
            <p:nvPr/>
          </p:nvSpPr>
          <p:spPr>
            <a:xfrm rot="10800000">
              <a:off x="1033526" y="3498344"/>
              <a:ext cx="2756466" cy="2376264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789993" y="3501009"/>
              <a:ext cx="2756466" cy="2376264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19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620000" cy="634082"/>
          </a:xfrm>
        </p:spPr>
        <p:txBody>
          <a:bodyPr/>
          <a:lstStyle/>
          <a:p>
            <a:r>
              <a:rPr lang="ko-KR" altLang="en-US" sz="3200" dirty="0" smtClean="0"/>
              <a:t>변경된 점</a:t>
            </a:r>
            <a:endParaRPr lang="ko-KR" altLang="en-US" sz="32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177280"/>
            <a:ext cx="7620000" cy="5492080"/>
          </a:xfrm>
        </p:spPr>
        <p:txBody>
          <a:bodyPr/>
          <a:lstStyle/>
          <a:p>
            <a:pPr marL="114300" indent="0"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번 버튼을 누르면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의 색이 바뀌는 속도가 변함</a:t>
            </a:r>
            <a:endParaRPr lang="en-US" altLang="ko-KR" dirty="0" smtClean="0"/>
          </a:p>
          <a:p>
            <a:pPr>
              <a:buFont typeface="Symbol"/>
              <a:buChar char="Þ"/>
            </a:pPr>
            <a:r>
              <a:rPr lang="en-US" altLang="ko-KR" dirty="0" smtClean="0"/>
              <a:t>2</a:t>
            </a:r>
            <a:r>
              <a:rPr lang="ko-KR" altLang="en-US" dirty="0" smtClean="0"/>
              <a:t>번 버튼을 한 번 누르면 빨간색이 </a:t>
            </a:r>
            <a:r>
              <a:rPr lang="en-US" altLang="ko-KR" dirty="0" smtClean="0"/>
              <a:t>0.5</a:t>
            </a:r>
            <a:r>
              <a:rPr lang="ko-KR" altLang="en-US" dirty="0" smtClean="0"/>
              <a:t>초 간격으로 하나씩 켜졌다 꺼짐</a:t>
            </a:r>
            <a:endParaRPr lang="en-US" altLang="ko-KR" dirty="0" smtClean="0"/>
          </a:p>
          <a:p>
            <a:pPr>
              <a:buFont typeface="Symbol"/>
              <a:buChar char="Þ"/>
            </a:pPr>
            <a:endParaRPr lang="en-US" altLang="ko-KR" dirty="0"/>
          </a:p>
          <a:p>
            <a:pPr marL="114300" indent="0">
              <a:buNone/>
            </a:pPr>
            <a:endParaRPr lang="en-US" altLang="ko-KR" dirty="0" smtClean="0"/>
          </a:p>
          <a:p>
            <a:pPr>
              <a:buFont typeface="Symbol"/>
              <a:buChar char="Þ"/>
            </a:pPr>
            <a:r>
              <a:rPr lang="ko-KR" altLang="en-US" dirty="0" smtClean="0"/>
              <a:t>두 번 누르면 초록색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 번 누르면 파란색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로 위와 같이 반복</a:t>
            </a:r>
            <a:endParaRPr lang="en-US" altLang="ko-KR" dirty="0" smtClean="0"/>
          </a:p>
          <a:p>
            <a:pPr>
              <a:buFont typeface="Symbol"/>
              <a:buChar char="Þ"/>
            </a:pPr>
            <a:endParaRPr lang="en-US" altLang="ko-KR" dirty="0" smtClean="0"/>
          </a:p>
          <a:p>
            <a:pPr>
              <a:buFont typeface="Symbol"/>
              <a:buChar char="Þ"/>
            </a:pPr>
            <a:endParaRPr lang="en-US" altLang="ko-KR" dirty="0"/>
          </a:p>
          <a:p>
            <a:pPr marL="114300" indent="0">
              <a:buNone/>
            </a:pPr>
            <a:endParaRPr lang="en-US" altLang="ko-KR" dirty="0" smtClean="0"/>
          </a:p>
          <a:p>
            <a:pPr>
              <a:buFont typeface="Symbol"/>
              <a:buChar char="Þ"/>
            </a:pPr>
            <a:r>
              <a:rPr lang="en-US" altLang="ko-KR" dirty="0" smtClean="0"/>
              <a:t>2</a:t>
            </a:r>
            <a:r>
              <a:rPr lang="ko-KR" altLang="en-US" dirty="0" smtClean="0"/>
              <a:t>번 버튼</a:t>
            </a:r>
            <a:r>
              <a:rPr lang="ko-KR" altLang="en-US" dirty="0"/>
              <a:t>을</a:t>
            </a:r>
            <a:r>
              <a:rPr lang="ko-KR" altLang="en-US" dirty="0" smtClean="0"/>
              <a:t>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 누르면 기존의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버튼을 사용할 수 있도록 함</a:t>
            </a:r>
            <a:endParaRPr lang="en-US" altLang="ko-KR" dirty="0" smtClean="0"/>
          </a:p>
        </p:txBody>
      </p: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244226" y="2003487"/>
            <a:ext cx="1044430" cy="899496"/>
            <a:chOff x="1033526" y="1122080"/>
            <a:chExt cx="5512933" cy="4755193"/>
          </a:xfrm>
        </p:grpSpPr>
        <p:sp>
          <p:nvSpPr>
            <p:cNvPr id="7" name="이등변 삼각형 6"/>
            <p:cNvSpPr/>
            <p:nvPr/>
          </p:nvSpPr>
          <p:spPr>
            <a:xfrm>
              <a:off x="2411760" y="3501008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0800000">
              <a:off x="2411760" y="1124744"/>
              <a:ext cx="2756466" cy="2376264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3526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>
              <a:off x="3789993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1033526" y="3498344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0800000">
              <a:off x="3789993" y="3501009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>
            <a:grpSpLocks noChangeAspect="1"/>
          </p:cNvGrpSpPr>
          <p:nvPr/>
        </p:nvGrpSpPr>
        <p:grpSpPr>
          <a:xfrm rot="3600000">
            <a:off x="3309287" y="2000446"/>
            <a:ext cx="1044430" cy="899496"/>
            <a:chOff x="1033526" y="1122080"/>
            <a:chExt cx="5512934" cy="4755192"/>
          </a:xfrm>
        </p:grpSpPr>
        <p:sp>
          <p:nvSpPr>
            <p:cNvPr id="14" name="이등변 삼각형 13"/>
            <p:cNvSpPr/>
            <p:nvPr/>
          </p:nvSpPr>
          <p:spPr>
            <a:xfrm>
              <a:off x="2411760" y="3501008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0800000">
              <a:off x="2411760" y="1124744"/>
              <a:ext cx="2756466" cy="2376264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>
              <a:off x="1033526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3789993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 rot="10800000">
              <a:off x="1033526" y="3498344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 rot="10800000">
              <a:off x="3789993" y="3501008"/>
              <a:ext cx="2756467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>
            <a:grpSpLocks noChangeAspect="1"/>
          </p:cNvGrpSpPr>
          <p:nvPr/>
        </p:nvGrpSpPr>
        <p:grpSpPr>
          <a:xfrm rot="7200000">
            <a:off x="4383778" y="2000320"/>
            <a:ext cx="1044430" cy="899496"/>
            <a:chOff x="1033526" y="1122080"/>
            <a:chExt cx="5512934" cy="4755192"/>
          </a:xfrm>
        </p:grpSpPr>
        <p:sp>
          <p:nvSpPr>
            <p:cNvPr id="21" name="이등변 삼각형 20"/>
            <p:cNvSpPr/>
            <p:nvPr/>
          </p:nvSpPr>
          <p:spPr>
            <a:xfrm>
              <a:off x="2411760" y="3501008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/>
            <p:cNvSpPr/>
            <p:nvPr/>
          </p:nvSpPr>
          <p:spPr>
            <a:xfrm rot="10800000">
              <a:off x="2411760" y="1124744"/>
              <a:ext cx="2756466" cy="2376264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1033526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>
              <a:off x="3789993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1033526" y="3498344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 rot="10800000">
              <a:off x="3789993" y="3501008"/>
              <a:ext cx="2756467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 rot="10800000">
            <a:off x="5425604" y="2003739"/>
            <a:ext cx="1044430" cy="899496"/>
            <a:chOff x="1033526" y="1122080"/>
            <a:chExt cx="5512934" cy="4755192"/>
          </a:xfrm>
        </p:grpSpPr>
        <p:sp>
          <p:nvSpPr>
            <p:cNvPr id="28" name="이등변 삼각형 27"/>
            <p:cNvSpPr/>
            <p:nvPr/>
          </p:nvSpPr>
          <p:spPr>
            <a:xfrm>
              <a:off x="2411760" y="3501008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28"/>
            <p:cNvSpPr/>
            <p:nvPr/>
          </p:nvSpPr>
          <p:spPr>
            <a:xfrm rot="10800000">
              <a:off x="2411760" y="1124744"/>
              <a:ext cx="2756466" cy="2376264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/>
            <p:cNvSpPr/>
            <p:nvPr/>
          </p:nvSpPr>
          <p:spPr>
            <a:xfrm>
              <a:off x="1033526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/>
            <p:cNvSpPr/>
            <p:nvPr/>
          </p:nvSpPr>
          <p:spPr>
            <a:xfrm>
              <a:off x="3789993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1033526" y="3498344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3789993" y="3501008"/>
              <a:ext cx="2756467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>
            <a:grpSpLocks noChangeAspect="1"/>
          </p:cNvGrpSpPr>
          <p:nvPr/>
        </p:nvGrpSpPr>
        <p:grpSpPr>
          <a:xfrm rot="14400000">
            <a:off x="6514299" y="2000320"/>
            <a:ext cx="1044430" cy="899496"/>
            <a:chOff x="1033526" y="1122080"/>
            <a:chExt cx="5512934" cy="4755192"/>
          </a:xfrm>
        </p:grpSpPr>
        <p:sp>
          <p:nvSpPr>
            <p:cNvPr id="35" name="이등변 삼각형 34"/>
            <p:cNvSpPr/>
            <p:nvPr/>
          </p:nvSpPr>
          <p:spPr>
            <a:xfrm>
              <a:off x="2411760" y="3501008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/>
            <p:cNvSpPr/>
            <p:nvPr/>
          </p:nvSpPr>
          <p:spPr>
            <a:xfrm rot="10800000">
              <a:off x="2411760" y="1124744"/>
              <a:ext cx="2756466" cy="2376264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/>
            <p:cNvSpPr/>
            <p:nvPr/>
          </p:nvSpPr>
          <p:spPr>
            <a:xfrm>
              <a:off x="1033526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/>
            <p:cNvSpPr/>
            <p:nvPr/>
          </p:nvSpPr>
          <p:spPr>
            <a:xfrm>
              <a:off x="3789993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이등변 삼각형 38"/>
            <p:cNvSpPr/>
            <p:nvPr/>
          </p:nvSpPr>
          <p:spPr>
            <a:xfrm rot="10800000">
              <a:off x="1033526" y="3498344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 rot="10800000">
              <a:off x="3789993" y="3501008"/>
              <a:ext cx="2756467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>
            <a:grpSpLocks noChangeAspect="1"/>
          </p:cNvGrpSpPr>
          <p:nvPr/>
        </p:nvGrpSpPr>
        <p:grpSpPr>
          <a:xfrm rot="18000000">
            <a:off x="7575648" y="2000194"/>
            <a:ext cx="1044430" cy="899496"/>
            <a:chOff x="1033526" y="1122080"/>
            <a:chExt cx="5512934" cy="4755192"/>
          </a:xfrm>
        </p:grpSpPr>
        <p:sp>
          <p:nvSpPr>
            <p:cNvPr id="42" name="이등변 삼각형 41"/>
            <p:cNvSpPr/>
            <p:nvPr/>
          </p:nvSpPr>
          <p:spPr>
            <a:xfrm>
              <a:off x="2411760" y="3501008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2411760" y="1124744"/>
              <a:ext cx="2756466" cy="2376264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/>
            <p:cNvSpPr/>
            <p:nvPr/>
          </p:nvSpPr>
          <p:spPr>
            <a:xfrm>
              <a:off x="1033526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/>
            <p:cNvSpPr/>
            <p:nvPr/>
          </p:nvSpPr>
          <p:spPr>
            <a:xfrm>
              <a:off x="3789993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1033526" y="3498344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 rot="10800000">
              <a:off x="3789993" y="3501008"/>
              <a:ext cx="2756467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>
            <a:grpSpLocks noChangeAspect="1"/>
          </p:cNvGrpSpPr>
          <p:nvPr/>
        </p:nvGrpSpPr>
        <p:grpSpPr>
          <a:xfrm>
            <a:off x="1920445" y="3608656"/>
            <a:ext cx="650765" cy="560459"/>
            <a:chOff x="1033526" y="1122080"/>
            <a:chExt cx="5512933" cy="4755193"/>
          </a:xfrm>
        </p:grpSpPr>
        <p:sp>
          <p:nvSpPr>
            <p:cNvPr id="49" name="이등변 삼각형 48"/>
            <p:cNvSpPr/>
            <p:nvPr/>
          </p:nvSpPr>
          <p:spPr>
            <a:xfrm>
              <a:off x="2411760" y="3501008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이등변 삼각형 49"/>
            <p:cNvSpPr/>
            <p:nvPr/>
          </p:nvSpPr>
          <p:spPr>
            <a:xfrm rot="10800000">
              <a:off x="2411760" y="1124744"/>
              <a:ext cx="2756466" cy="2376264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50"/>
            <p:cNvSpPr/>
            <p:nvPr/>
          </p:nvSpPr>
          <p:spPr>
            <a:xfrm>
              <a:off x="1033526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>
              <a:off x="3789993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/>
            <p:cNvSpPr/>
            <p:nvPr/>
          </p:nvSpPr>
          <p:spPr>
            <a:xfrm rot="10800000">
              <a:off x="1033526" y="3498344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3789993" y="3501009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>
            <a:grpSpLocks noChangeAspect="1"/>
          </p:cNvGrpSpPr>
          <p:nvPr/>
        </p:nvGrpSpPr>
        <p:grpSpPr>
          <a:xfrm rot="3600000">
            <a:off x="2629069" y="3619239"/>
            <a:ext cx="650765" cy="560459"/>
            <a:chOff x="1033526" y="1122080"/>
            <a:chExt cx="5512934" cy="4755192"/>
          </a:xfrm>
        </p:grpSpPr>
        <p:sp>
          <p:nvSpPr>
            <p:cNvPr id="56" name="이등변 삼각형 55"/>
            <p:cNvSpPr/>
            <p:nvPr/>
          </p:nvSpPr>
          <p:spPr>
            <a:xfrm>
              <a:off x="2411760" y="3501008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이등변 삼각형 56"/>
            <p:cNvSpPr/>
            <p:nvPr/>
          </p:nvSpPr>
          <p:spPr>
            <a:xfrm rot="10800000">
              <a:off x="2411760" y="1124744"/>
              <a:ext cx="2756466" cy="2376264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>
              <a:off x="1033526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/>
            <p:cNvSpPr/>
            <p:nvPr/>
          </p:nvSpPr>
          <p:spPr>
            <a:xfrm>
              <a:off x="3789993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/>
            <p:cNvSpPr/>
            <p:nvPr/>
          </p:nvSpPr>
          <p:spPr>
            <a:xfrm rot="10800000">
              <a:off x="1033526" y="3498344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10800000">
              <a:off x="3789993" y="3501008"/>
              <a:ext cx="2756467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>
            <a:grpSpLocks noChangeAspect="1"/>
          </p:cNvGrpSpPr>
          <p:nvPr/>
        </p:nvGrpSpPr>
        <p:grpSpPr>
          <a:xfrm rot="7200000">
            <a:off x="3329032" y="3618380"/>
            <a:ext cx="650765" cy="560459"/>
            <a:chOff x="1033526" y="1122080"/>
            <a:chExt cx="5512934" cy="4755192"/>
          </a:xfrm>
        </p:grpSpPr>
        <p:sp>
          <p:nvSpPr>
            <p:cNvPr id="63" name="이등변 삼각형 62"/>
            <p:cNvSpPr/>
            <p:nvPr/>
          </p:nvSpPr>
          <p:spPr>
            <a:xfrm>
              <a:off x="2411760" y="3501008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/>
            <p:cNvSpPr/>
            <p:nvPr/>
          </p:nvSpPr>
          <p:spPr>
            <a:xfrm rot="10800000">
              <a:off x="2411760" y="1124744"/>
              <a:ext cx="2756466" cy="2376264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>
              <a:off x="1033526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/>
            <p:cNvSpPr/>
            <p:nvPr/>
          </p:nvSpPr>
          <p:spPr>
            <a:xfrm>
              <a:off x="3789993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/>
            <p:cNvSpPr/>
            <p:nvPr/>
          </p:nvSpPr>
          <p:spPr>
            <a:xfrm rot="10800000">
              <a:off x="1033526" y="3498344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/>
            <p:cNvSpPr/>
            <p:nvPr/>
          </p:nvSpPr>
          <p:spPr>
            <a:xfrm rot="10800000">
              <a:off x="3789993" y="3501008"/>
              <a:ext cx="2756467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>
            <a:grpSpLocks noChangeAspect="1"/>
          </p:cNvGrpSpPr>
          <p:nvPr/>
        </p:nvGrpSpPr>
        <p:grpSpPr>
          <a:xfrm rot="10800000">
            <a:off x="4020104" y="3608908"/>
            <a:ext cx="650765" cy="560459"/>
            <a:chOff x="1033526" y="1122080"/>
            <a:chExt cx="5512934" cy="4755192"/>
          </a:xfrm>
        </p:grpSpPr>
        <p:sp>
          <p:nvSpPr>
            <p:cNvPr id="70" name="이등변 삼각형 69"/>
            <p:cNvSpPr/>
            <p:nvPr/>
          </p:nvSpPr>
          <p:spPr>
            <a:xfrm>
              <a:off x="2411760" y="3501008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이등변 삼각형 70"/>
            <p:cNvSpPr/>
            <p:nvPr/>
          </p:nvSpPr>
          <p:spPr>
            <a:xfrm rot="10800000">
              <a:off x="2411760" y="1124744"/>
              <a:ext cx="2756466" cy="2376264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이등변 삼각형 71"/>
            <p:cNvSpPr/>
            <p:nvPr/>
          </p:nvSpPr>
          <p:spPr>
            <a:xfrm>
              <a:off x="1033526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/>
            <p:cNvSpPr/>
            <p:nvPr/>
          </p:nvSpPr>
          <p:spPr>
            <a:xfrm>
              <a:off x="3789993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033526" y="3498344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/>
            <p:cNvSpPr/>
            <p:nvPr/>
          </p:nvSpPr>
          <p:spPr>
            <a:xfrm rot="10800000">
              <a:off x="3789993" y="3501008"/>
              <a:ext cx="2756467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>
            <a:grpSpLocks noChangeAspect="1"/>
          </p:cNvGrpSpPr>
          <p:nvPr/>
        </p:nvGrpSpPr>
        <p:grpSpPr>
          <a:xfrm rot="14400000">
            <a:off x="4727949" y="3618154"/>
            <a:ext cx="650765" cy="560459"/>
            <a:chOff x="1033526" y="1122080"/>
            <a:chExt cx="5512934" cy="4755192"/>
          </a:xfrm>
        </p:grpSpPr>
        <p:sp>
          <p:nvSpPr>
            <p:cNvPr id="77" name="이등변 삼각형 76"/>
            <p:cNvSpPr/>
            <p:nvPr/>
          </p:nvSpPr>
          <p:spPr>
            <a:xfrm>
              <a:off x="2411760" y="3501008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2411760" y="1124744"/>
              <a:ext cx="2756466" cy="2376264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이등변 삼각형 78"/>
            <p:cNvSpPr/>
            <p:nvPr/>
          </p:nvSpPr>
          <p:spPr>
            <a:xfrm>
              <a:off x="1033526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이등변 삼각형 79"/>
            <p:cNvSpPr/>
            <p:nvPr/>
          </p:nvSpPr>
          <p:spPr>
            <a:xfrm>
              <a:off x="3789993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이등변 삼각형 80"/>
            <p:cNvSpPr/>
            <p:nvPr/>
          </p:nvSpPr>
          <p:spPr>
            <a:xfrm rot="10800000">
              <a:off x="1033526" y="3498344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이등변 삼각형 81"/>
            <p:cNvSpPr/>
            <p:nvPr/>
          </p:nvSpPr>
          <p:spPr>
            <a:xfrm rot="10800000">
              <a:off x="3789993" y="3501008"/>
              <a:ext cx="2756467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 rot="18000000">
            <a:off x="5456725" y="3619317"/>
            <a:ext cx="650765" cy="560459"/>
            <a:chOff x="1033526" y="1122080"/>
            <a:chExt cx="5512934" cy="4755192"/>
          </a:xfrm>
        </p:grpSpPr>
        <p:sp>
          <p:nvSpPr>
            <p:cNvPr id="84" name="이등변 삼각형 83"/>
            <p:cNvSpPr/>
            <p:nvPr/>
          </p:nvSpPr>
          <p:spPr>
            <a:xfrm>
              <a:off x="2411760" y="3501008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이등변 삼각형 84"/>
            <p:cNvSpPr/>
            <p:nvPr/>
          </p:nvSpPr>
          <p:spPr>
            <a:xfrm rot="10800000">
              <a:off x="2411760" y="1124744"/>
              <a:ext cx="2756466" cy="2376264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1033526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이등변 삼각형 86"/>
            <p:cNvSpPr/>
            <p:nvPr/>
          </p:nvSpPr>
          <p:spPr>
            <a:xfrm>
              <a:off x="3789993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이등변 삼각형 87"/>
            <p:cNvSpPr/>
            <p:nvPr/>
          </p:nvSpPr>
          <p:spPr>
            <a:xfrm rot="10800000">
              <a:off x="1033526" y="3498344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이등변 삼각형 88"/>
            <p:cNvSpPr/>
            <p:nvPr/>
          </p:nvSpPr>
          <p:spPr>
            <a:xfrm rot="10800000">
              <a:off x="3789993" y="3501008"/>
              <a:ext cx="2756467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>
            <a:grpSpLocks noChangeAspect="1"/>
          </p:cNvGrpSpPr>
          <p:nvPr/>
        </p:nvGrpSpPr>
        <p:grpSpPr>
          <a:xfrm>
            <a:off x="1920445" y="4289074"/>
            <a:ext cx="650765" cy="560459"/>
            <a:chOff x="1033526" y="1122080"/>
            <a:chExt cx="5512933" cy="4755193"/>
          </a:xfrm>
        </p:grpSpPr>
        <p:sp>
          <p:nvSpPr>
            <p:cNvPr id="91" name="이등변 삼각형 90"/>
            <p:cNvSpPr/>
            <p:nvPr/>
          </p:nvSpPr>
          <p:spPr>
            <a:xfrm>
              <a:off x="2411760" y="3501008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이등변 삼각형 91"/>
            <p:cNvSpPr/>
            <p:nvPr/>
          </p:nvSpPr>
          <p:spPr>
            <a:xfrm rot="10800000">
              <a:off x="2411760" y="1124744"/>
              <a:ext cx="2756466" cy="2376264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이등변 삼각형 92"/>
            <p:cNvSpPr/>
            <p:nvPr/>
          </p:nvSpPr>
          <p:spPr>
            <a:xfrm>
              <a:off x="1033526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이등변 삼각형 93"/>
            <p:cNvSpPr/>
            <p:nvPr/>
          </p:nvSpPr>
          <p:spPr>
            <a:xfrm>
              <a:off x="3789993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이등변 삼각형 94"/>
            <p:cNvSpPr/>
            <p:nvPr/>
          </p:nvSpPr>
          <p:spPr>
            <a:xfrm rot="10800000">
              <a:off x="1033526" y="3498344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이등변 삼각형 95"/>
            <p:cNvSpPr/>
            <p:nvPr/>
          </p:nvSpPr>
          <p:spPr>
            <a:xfrm rot="10800000">
              <a:off x="3789993" y="3501009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>
            <a:grpSpLocks noChangeAspect="1"/>
          </p:cNvGrpSpPr>
          <p:nvPr/>
        </p:nvGrpSpPr>
        <p:grpSpPr>
          <a:xfrm rot="3600000">
            <a:off x="2638406" y="4305795"/>
            <a:ext cx="650765" cy="560459"/>
            <a:chOff x="1033526" y="1122080"/>
            <a:chExt cx="5512934" cy="4755192"/>
          </a:xfrm>
        </p:grpSpPr>
        <p:sp>
          <p:nvSpPr>
            <p:cNvPr id="98" name="이등변 삼각형 97"/>
            <p:cNvSpPr/>
            <p:nvPr/>
          </p:nvSpPr>
          <p:spPr>
            <a:xfrm>
              <a:off x="2411760" y="3501008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이등변 삼각형 98"/>
            <p:cNvSpPr/>
            <p:nvPr/>
          </p:nvSpPr>
          <p:spPr>
            <a:xfrm rot="10800000">
              <a:off x="2411760" y="1124744"/>
              <a:ext cx="2756466" cy="2376264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이등변 삼각형 99"/>
            <p:cNvSpPr/>
            <p:nvPr/>
          </p:nvSpPr>
          <p:spPr>
            <a:xfrm>
              <a:off x="1033526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이등변 삼각형 100"/>
            <p:cNvSpPr/>
            <p:nvPr/>
          </p:nvSpPr>
          <p:spPr>
            <a:xfrm>
              <a:off x="3789993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이등변 삼각형 101"/>
            <p:cNvSpPr/>
            <p:nvPr/>
          </p:nvSpPr>
          <p:spPr>
            <a:xfrm rot="10800000">
              <a:off x="1033526" y="3498344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이등변 삼각형 102"/>
            <p:cNvSpPr/>
            <p:nvPr/>
          </p:nvSpPr>
          <p:spPr>
            <a:xfrm rot="10800000">
              <a:off x="3789993" y="3501008"/>
              <a:ext cx="2756467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/>
          <p:cNvGrpSpPr>
            <a:grpSpLocks noChangeAspect="1"/>
          </p:cNvGrpSpPr>
          <p:nvPr/>
        </p:nvGrpSpPr>
        <p:grpSpPr>
          <a:xfrm rot="7200000">
            <a:off x="3351309" y="4305718"/>
            <a:ext cx="650765" cy="560459"/>
            <a:chOff x="1033526" y="1122080"/>
            <a:chExt cx="5512934" cy="4755192"/>
          </a:xfrm>
        </p:grpSpPr>
        <p:sp>
          <p:nvSpPr>
            <p:cNvPr id="105" name="이등변 삼각형 104"/>
            <p:cNvSpPr/>
            <p:nvPr/>
          </p:nvSpPr>
          <p:spPr>
            <a:xfrm>
              <a:off x="2411760" y="3501008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이등변 삼각형 105"/>
            <p:cNvSpPr/>
            <p:nvPr/>
          </p:nvSpPr>
          <p:spPr>
            <a:xfrm rot="10800000">
              <a:off x="2411760" y="1124744"/>
              <a:ext cx="2756466" cy="2376264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이등변 삼각형 106"/>
            <p:cNvSpPr/>
            <p:nvPr/>
          </p:nvSpPr>
          <p:spPr>
            <a:xfrm>
              <a:off x="1033526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이등변 삼각형 107"/>
            <p:cNvSpPr/>
            <p:nvPr/>
          </p:nvSpPr>
          <p:spPr>
            <a:xfrm>
              <a:off x="3789993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이등변 삼각형 108"/>
            <p:cNvSpPr/>
            <p:nvPr/>
          </p:nvSpPr>
          <p:spPr>
            <a:xfrm rot="10800000">
              <a:off x="1033526" y="3498344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이등변 삼각형 109"/>
            <p:cNvSpPr/>
            <p:nvPr/>
          </p:nvSpPr>
          <p:spPr>
            <a:xfrm rot="10800000">
              <a:off x="3789993" y="3501008"/>
              <a:ext cx="2756467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>
            <a:grpSpLocks noChangeAspect="1"/>
          </p:cNvGrpSpPr>
          <p:nvPr/>
        </p:nvGrpSpPr>
        <p:grpSpPr>
          <a:xfrm rot="10800000">
            <a:off x="4059792" y="4288916"/>
            <a:ext cx="650765" cy="560459"/>
            <a:chOff x="1033526" y="1122080"/>
            <a:chExt cx="5512934" cy="4755192"/>
          </a:xfrm>
        </p:grpSpPr>
        <p:sp>
          <p:nvSpPr>
            <p:cNvPr id="112" name="이등변 삼각형 111"/>
            <p:cNvSpPr/>
            <p:nvPr/>
          </p:nvSpPr>
          <p:spPr>
            <a:xfrm>
              <a:off x="2411760" y="3501008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이등변 삼각형 112"/>
            <p:cNvSpPr/>
            <p:nvPr/>
          </p:nvSpPr>
          <p:spPr>
            <a:xfrm rot="10800000">
              <a:off x="2411760" y="1124744"/>
              <a:ext cx="2756466" cy="2376264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이등변 삼각형 113"/>
            <p:cNvSpPr/>
            <p:nvPr/>
          </p:nvSpPr>
          <p:spPr>
            <a:xfrm>
              <a:off x="1033526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이등변 삼각형 114"/>
            <p:cNvSpPr/>
            <p:nvPr/>
          </p:nvSpPr>
          <p:spPr>
            <a:xfrm>
              <a:off x="3789993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이등변 삼각형 115"/>
            <p:cNvSpPr/>
            <p:nvPr/>
          </p:nvSpPr>
          <p:spPr>
            <a:xfrm rot="10800000">
              <a:off x="1033526" y="3498344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이등변 삼각형 116"/>
            <p:cNvSpPr/>
            <p:nvPr/>
          </p:nvSpPr>
          <p:spPr>
            <a:xfrm rot="10800000">
              <a:off x="3789993" y="3501008"/>
              <a:ext cx="2756467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 rot="14400000">
            <a:off x="4768014" y="4305874"/>
            <a:ext cx="650765" cy="560459"/>
            <a:chOff x="1033526" y="1122080"/>
            <a:chExt cx="5512934" cy="4755192"/>
          </a:xfrm>
        </p:grpSpPr>
        <p:sp>
          <p:nvSpPr>
            <p:cNvPr id="119" name="이등변 삼각형 118"/>
            <p:cNvSpPr/>
            <p:nvPr/>
          </p:nvSpPr>
          <p:spPr>
            <a:xfrm>
              <a:off x="2411760" y="3501008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이등변 삼각형 119"/>
            <p:cNvSpPr/>
            <p:nvPr/>
          </p:nvSpPr>
          <p:spPr>
            <a:xfrm rot="10800000">
              <a:off x="2411760" y="1124744"/>
              <a:ext cx="2756466" cy="2376264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/>
            <p:cNvSpPr/>
            <p:nvPr/>
          </p:nvSpPr>
          <p:spPr>
            <a:xfrm>
              <a:off x="1033526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이등변 삼각형 121"/>
            <p:cNvSpPr/>
            <p:nvPr/>
          </p:nvSpPr>
          <p:spPr>
            <a:xfrm>
              <a:off x="3789993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이등변 삼각형 122"/>
            <p:cNvSpPr/>
            <p:nvPr/>
          </p:nvSpPr>
          <p:spPr>
            <a:xfrm rot="10800000">
              <a:off x="1033526" y="3498344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이등변 삼각형 123"/>
            <p:cNvSpPr/>
            <p:nvPr/>
          </p:nvSpPr>
          <p:spPr>
            <a:xfrm rot="10800000">
              <a:off x="3789993" y="3501008"/>
              <a:ext cx="2756467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/>
          <p:cNvGrpSpPr>
            <a:grpSpLocks noChangeAspect="1"/>
          </p:cNvGrpSpPr>
          <p:nvPr/>
        </p:nvGrpSpPr>
        <p:grpSpPr>
          <a:xfrm rot="18000000">
            <a:off x="5497424" y="4311042"/>
            <a:ext cx="650765" cy="560459"/>
            <a:chOff x="1033526" y="1122080"/>
            <a:chExt cx="5512934" cy="4755192"/>
          </a:xfrm>
        </p:grpSpPr>
        <p:sp>
          <p:nvSpPr>
            <p:cNvPr id="126" name="이등변 삼각형 125"/>
            <p:cNvSpPr/>
            <p:nvPr/>
          </p:nvSpPr>
          <p:spPr>
            <a:xfrm>
              <a:off x="2411760" y="3501008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이등변 삼각형 126"/>
            <p:cNvSpPr/>
            <p:nvPr/>
          </p:nvSpPr>
          <p:spPr>
            <a:xfrm rot="10800000">
              <a:off x="2411760" y="1124744"/>
              <a:ext cx="2756466" cy="2376264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7"/>
            <p:cNvSpPr/>
            <p:nvPr/>
          </p:nvSpPr>
          <p:spPr>
            <a:xfrm>
              <a:off x="1033526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이등변 삼각형 128"/>
            <p:cNvSpPr/>
            <p:nvPr/>
          </p:nvSpPr>
          <p:spPr>
            <a:xfrm>
              <a:off x="3789993" y="1122080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이등변 삼각형 129"/>
            <p:cNvSpPr/>
            <p:nvPr/>
          </p:nvSpPr>
          <p:spPr>
            <a:xfrm rot="10800000">
              <a:off x="1033526" y="3498344"/>
              <a:ext cx="2756466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이등변 삼각형 130"/>
            <p:cNvSpPr/>
            <p:nvPr/>
          </p:nvSpPr>
          <p:spPr>
            <a:xfrm rot="10800000">
              <a:off x="3789993" y="3501008"/>
              <a:ext cx="2756467" cy="23762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074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0662"/>
            <a:ext cx="7620000" cy="634082"/>
          </a:xfrm>
        </p:spPr>
        <p:txBody>
          <a:bodyPr/>
          <a:lstStyle/>
          <a:p>
            <a:r>
              <a:rPr lang="ko-KR" altLang="en-US" sz="3200" dirty="0" err="1" smtClean="0"/>
              <a:t>무드등</a:t>
            </a:r>
            <a:r>
              <a:rPr lang="ko-KR" altLang="en-US" sz="3200" dirty="0" smtClean="0"/>
              <a:t> 제작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65312"/>
            <a:ext cx="7620000" cy="4051920"/>
          </a:xfrm>
        </p:spPr>
        <p:txBody>
          <a:bodyPr/>
          <a:lstStyle/>
          <a:p>
            <a:r>
              <a:rPr lang="ko-KR" altLang="en-US" dirty="0" smtClean="0"/>
              <a:t>재료 </a:t>
            </a:r>
            <a:r>
              <a:rPr lang="en-US" altLang="ko-KR" dirty="0" smtClean="0"/>
              <a:t>: 3D</a:t>
            </a:r>
            <a:r>
              <a:rPr lang="ko-KR" altLang="en-US" dirty="0" smtClean="0"/>
              <a:t>프린터로 제작한 모형</a:t>
            </a:r>
            <a:r>
              <a:rPr lang="en-US" altLang="ko-KR" dirty="0" smtClean="0"/>
              <a:t>, LED6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/>
              <a:t>스위치 </a:t>
            </a:r>
            <a:r>
              <a:rPr lang="en-US" altLang="ko-KR" dirty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만능기판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err="1" smtClean="0"/>
              <a:t>무드등</a:t>
            </a:r>
            <a:r>
              <a:rPr lang="ko-KR" altLang="en-US" dirty="0" smtClean="0"/>
              <a:t> 모형은 </a:t>
            </a:r>
            <a:r>
              <a:rPr lang="en-US" altLang="ko-KR" dirty="0" smtClean="0"/>
              <a:t>6</a:t>
            </a:r>
            <a:r>
              <a:rPr lang="ko-KR" altLang="en-US" dirty="0" smtClean="0"/>
              <a:t>구역으로 나눈 뒤 벽을 두껍게 해 옆 구역에 빛이 영향을 미치지 않도록 제작</a:t>
            </a:r>
            <a:endParaRPr lang="en-US" altLang="ko-KR" dirty="0" smtClean="0"/>
          </a:p>
          <a:p>
            <a:r>
              <a:rPr lang="ko-KR" altLang="en-US" dirty="0" smtClean="0"/>
              <a:t>만능기판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LED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개가 한 구역에 들어가도록 제작</a:t>
            </a:r>
            <a:endParaRPr lang="en-US" altLang="ko-KR" dirty="0" smtClean="0"/>
          </a:p>
          <a:p>
            <a:pPr marL="1143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2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620000" cy="634082"/>
          </a:xfrm>
        </p:spPr>
        <p:txBody>
          <a:bodyPr/>
          <a:lstStyle/>
          <a:p>
            <a:r>
              <a:rPr lang="ko-KR" altLang="en-US" sz="3200" dirty="0" smtClean="0"/>
              <a:t>영상</a:t>
            </a:r>
            <a:endParaRPr lang="ko-KR" altLang="en-US" sz="3200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77280"/>
            <a:ext cx="7620000" cy="4051920"/>
          </a:xfrm>
        </p:spPr>
        <p:txBody>
          <a:bodyPr/>
          <a:lstStyle/>
          <a:p>
            <a:pPr marL="114300" indent="0">
              <a:buNone/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youtu.be/dVcjd7KXSrA</a:t>
            </a:r>
            <a:endParaRPr lang="en-US" altLang="ko-KR" dirty="0" smtClean="0"/>
          </a:p>
          <a:p>
            <a:pPr marL="11430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6567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7620000" cy="634082"/>
          </a:xfrm>
        </p:spPr>
        <p:txBody>
          <a:bodyPr/>
          <a:lstStyle/>
          <a:p>
            <a:r>
              <a:rPr lang="ko-KR" altLang="en-US" sz="3200" dirty="0" smtClean="0"/>
              <a:t>부족한 점</a:t>
            </a:r>
            <a:endParaRPr lang="ko-KR" altLang="en-US" sz="3200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177280"/>
            <a:ext cx="7620000" cy="4051920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무드등의</a:t>
            </a:r>
            <a:r>
              <a:rPr lang="ko-KR" altLang="en-US" sz="2400" dirty="0" smtClean="0"/>
              <a:t> 모양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전선 정리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스위치 누를 때 타이밍을 잘 맞춰야 함</a:t>
            </a:r>
            <a:endParaRPr lang="en-US" altLang="ko-KR" sz="2400" dirty="0" smtClean="0"/>
          </a:p>
          <a:p>
            <a:pPr marL="114300" indent="0">
              <a:buNone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7175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490</TotalTime>
  <Words>170</Words>
  <Application>Microsoft Office PowerPoint</Application>
  <PresentationFormat>화면 슬라이드 쇼(4:3)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근접</vt:lpstr>
      <vt:lpstr>마이크로프로세서  및 실습</vt:lpstr>
      <vt:lpstr>기존의 구상</vt:lpstr>
      <vt:lpstr>변경된 점</vt:lpstr>
      <vt:lpstr>무드등 제작</vt:lpstr>
      <vt:lpstr>영상</vt:lpstr>
      <vt:lpstr>부족한 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마이크로프로세서  및 실습</dc:title>
  <dc:creator>lg</dc:creator>
  <cp:lastModifiedBy>lg</cp:lastModifiedBy>
  <cp:revision>22</cp:revision>
  <dcterms:created xsi:type="dcterms:W3CDTF">2018-10-01T10:33:48Z</dcterms:created>
  <dcterms:modified xsi:type="dcterms:W3CDTF">2018-11-07T16:55:34Z</dcterms:modified>
</cp:coreProperties>
</file>