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49" d="100"/>
          <a:sy n="49" d="100"/>
        </p:scale>
        <p:origin x="1037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81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7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2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6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4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8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08/11/2018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27448" y="1855605"/>
            <a:ext cx="8722619" cy="1646302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액자식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전광판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775520" y="3501907"/>
            <a:ext cx="7766936" cy="109689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2017136086 이유진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7985" y="205740"/>
            <a:ext cx="10363835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5865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계획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173673" y="962342"/>
            <a:ext cx="11487150" cy="406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[</a:t>
            </a:r>
            <a:r>
              <a:rPr lang="ko-KR" altLang="en-US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칸딘스키</a:t>
            </a: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1360130" y="2852936"/>
            <a:ext cx="4303822" cy="2408039"/>
          </a:xfrm>
          <a:prstGeom prst="cube">
            <a:avLst>
              <a:gd name="adj" fmla="val 743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91681" y="3629765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</a:t>
            </a:r>
            <a:endParaRPr lang="ko-KR" altLang="en-US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3355956" y="5093653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076557" y="4661779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4664826" y="4132057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5220551" y="3629765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1913418" y="5093652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1286248" y="5114034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2622787" y="5085183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28" y="1735217"/>
            <a:ext cx="3062163" cy="42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7985" y="205740"/>
            <a:ext cx="10363835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완성작품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173673" y="962342"/>
            <a:ext cx="11487150" cy="406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1360129" y="2924944"/>
            <a:ext cx="4364037" cy="2336031"/>
          </a:xfrm>
          <a:prstGeom prst="cube">
            <a:avLst>
              <a:gd name="adj" fmla="val 743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91681" y="3629765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그림</a:t>
            </a:r>
            <a:endParaRPr lang="ko-KR" altLang="en-US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3355956" y="5093653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4076557" y="4661779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4664826" y="4132057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5220551" y="3629765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포인트가 5개인 별 16"/>
          <p:cNvSpPr/>
          <p:nvPr/>
        </p:nvSpPr>
        <p:spPr>
          <a:xfrm>
            <a:off x="1913418" y="5093652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포인트가 5개인 별 17"/>
          <p:cNvSpPr/>
          <p:nvPr/>
        </p:nvSpPr>
        <p:spPr>
          <a:xfrm>
            <a:off x="1286248" y="5114034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포인트가 5개인 별 18"/>
          <p:cNvSpPr/>
          <p:nvPr/>
        </p:nvSpPr>
        <p:spPr>
          <a:xfrm>
            <a:off x="2622787" y="5085183"/>
            <a:ext cx="247097" cy="24437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2" t="9238" r="5572" b="9166"/>
          <a:stretch/>
        </p:blipFill>
        <p:spPr>
          <a:xfrm>
            <a:off x="6672382" y="1721553"/>
            <a:ext cx="3124629" cy="4358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1593" y="962342"/>
            <a:ext cx="249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[</a:t>
            </a:r>
            <a:r>
              <a:rPr lang="ko-KR" altLang="en-US" sz="3200" dirty="0" smtClean="0">
                <a:latin typeface="+mj-ea"/>
                <a:ea typeface="+mj-ea"/>
              </a:rPr>
              <a:t>박준석</a:t>
            </a:r>
            <a:r>
              <a:rPr lang="en-US" altLang="ko-KR" sz="3200" dirty="0" smtClean="0">
                <a:latin typeface="+mj-ea"/>
                <a:ea typeface="+mj-ea"/>
              </a:rPr>
              <a:t>]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20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7985" y="205740"/>
            <a:ext cx="10363835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및 추가한 특징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173673" y="962342"/>
            <a:ext cx="11487150" cy="406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08" y="1461541"/>
            <a:ext cx="112332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+mj-ea"/>
                <a:ea typeface="+mj-ea"/>
              </a:rPr>
              <a:t>&lt;</a:t>
            </a:r>
            <a:r>
              <a:rPr lang="ko-KR" altLang="en-US" sz="4000" dirty="0" smtClean="0">
                <a:solidFill>
                  <a:srgbClr val="C00000"/>
                </a:solidFill>
                <a:latin typeface="+mj-ea"/>
                <a:ea typeface="+mj-ea"/>
              </a:rPr>
              <a:t>도형 중심 → 패턴 중심 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ko-KR" altLang="en-US" sz="4000" dirty="0" err="1" smtClean="0">
                <a:solidFill>
                  <a:srgbClr val="C00000"/>
                </a:solidFill>
                <a:latin typeface="+mj-ea"/>
                <a:ea typeface="+mj-ea"/>
              </a:rPr>
              <a:t>그림변경</a:t>
            </a:r>
            <a:r>
              <a:rPr lang="en-US" altLang="ko-KR" sz="4000" dirty="0" smtClean="0">
                <a:solidFill>
                  <a:srgbClr val="C00000"/>
                </a:solidFill>
                <a:latin typeface="+mj-ea"/>
                <a:ea typeface="+mj-ea"/>
              </a:rPr>
              <a:t>) &gt;</a:t>
            </a: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 - </a:t>
            </a:r>
            <a:r>
              <a:rPr lang="ko-KR" altLang="en-US" sz="3200" dirty="0" err="1" smtClean="0">
                <a:latin typeface="+mj-ea"/>
                <a:ea typeface="+mj-ea"/>
              </a:rPr>
              <a:t>이전계획의</a:t>
            </a:r>
            <a:r>
              <a:rPr lang="ko-KR" altLang="en-US" sz="3200" dirty="0" smtClean="0">
                <a:latin typeface="+mj-ea"/>
                <a:ea typeface="+mj-ea"/>
              </a:rPr>
              <a:t> 한계 </a:t>
            </a:r>
            <a:r>
              <a:rPr lang="en-US" altLang="ko-KR" sz="3200" dirty="0" smtClean="0">
                <a:latin typeface="+mj-ea"/>
                <a:ea typeface="+mj-ea"/>
              </a:rPr>
              <a:t>:  </a:t>
            </a:r>
          </a:p>
          <a:p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 </a:t>
            </a:r>
            <a:r>
              <a:rPr lang="ko-KR" altLang="en-US" sz="3200" dirty="0" smtClean="0">
                <a:latin typeface="+mj-ea"/>
                <a:ea typeface="+mj-ea"/>
              </a:rPr>
              <a:t>그림의 다채로운 도형을 </a:t>
            </a:r>
            <a:r>
              <a:rPr lang="en-US" altLang="ko-KR" sz="3200" dirty="0" smtClean="0">
                <a:latin typeface="+mj-ea"/>
                <a:ea typeface="+mj-ea"/>
              </a:rPr>
              <a:t>led</a:t>
            </a:r>
            <a:r>
              <a:rPr lang="ko-KR" altLang="en-US" sz="3200" dirty="0" smtClean="0">
                <a:latin typeface="+mj-ea"/>
                <a:ea typeface="+mj-ea"/>
              </a:rPr>
              <a:t>로 표현하는데 난잡하다는     느낌이 있었다</a:t>
            </a:r>
            <a:r>
              <a:rPr lang="en-US" altLang="ko-KR" sz="3200" dirty="0" smtClean="0">
                <a:latin typeface="+mj-ea"/>
                <a:ea typeface="+mj-ea"/>
              </a:rPr>
              <a:t>.</a:t>
            </a:r>
          </a:p>
          <a:p>
            <a:endParaRPr lang="en-US" altLang="ko-KR" sz="2000" dirty="0" smtClean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- </a:t>
            </a:r>
            <a:r>
              <a:rPr lang="ko-KR" altLang="en-US" sz="3200" dirty="0" smtClean="0">
                <a:latin typeface="+mj-ea"/>
                <a:ea typeface="+mj-ea"/>
              </a:rPr>
              <a:t>현재계획으로의 변경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</a:p>
          <a:p>
            <a:r>
              <a:rPr lang="ko-KR" altLang="en-US" sz="3200" dirty="0" smtClean="0">
                <a:latin typeface="+mj-ea"/>
                <a:ea typeface="+mj-ea"/>
              </a:rPr>
              <a:t>  확고한 특징이 있는 그림을 선택하였으며 </a:t>
            </a:r>
            <a:r>
              <a:rPr lang="en-US" altLang="ko-KR" sz="3200" dirty="0" smtClean="0">
                <a:latin typeface="+mj-ea"/>
                <a:ea typeface="+mj-ea"/>
              </a:rPr>
              <a:t>led</a:t>
            </a:r>
            <a:r>
              <a:rPr lang="ko-KR" altLang="en-US" sz="3200" dirty="0" smtClean="0">
                <a:latin typeface="+mj-ea"/>
                <a:ea typeface="+mj-ea"/>
              </a:rPr>
              <a:t>를 좀 더 </a:t>
            </a:r>
            <a:r>
              <a:rPr lang="ko-KR" altLang="en-US" sz="3200" dirty="0" err="1" smtClean="0">
                <a:latin typeface="+mj-ea"/>
                <a:ea typeface="+mj-ea"/>
              </a:rPr>
              <a:t>활용할수</a:t>
            </a:r>
            <a:r>
              <a:rPr lang="ko-KR" altLang="en-US" sz="3200" dirty="0" smtClean="0">
                <a:latin typeface="+mj-ea"/>
                <a:ea typeface="+mj-ea"/>
              </a:rPr>
              <a:t> 있게 많은 패턴을 규칙적으로 넣었다</a:t>
            </a:r>
            <a:r>
              <a:rPr lang="en-US" altLang="ko-KR" sz="32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5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7985" y="205740"/>
            <a:ext cx="10363835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작품설명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173673" y="962342"/>
            <a:ext cx="11487150" cy="406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00808"/>
            <a:ext cx="2679179" cy="444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8128" y="1783845"/>
            <a:ext cx="4464496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[</a:t>
            </a:r>
            <a:r>
              <a:rPr lang="ko-KR" altLang="en-US" sz="2800" dirty="0" err="1" smtClean="0">
                <a:latin typeface="+mj-ea"/>
                <a:ea typeface="+mj-ea"/>
              </a:rPr>
              <a:t>기본상태</a:t>
            </a:r>
            <a:r>
              <a:rPr lang="en-US" altLang="ko-KR" sz="2800" dirty="0" smtClean="0">
                <a:latin typeface="+mj-ea"/>
                <a:ea typeface="+mj-ea"/>
              </a:rPr>
              <a:t>]</a:t>
            </a:r>
          </a:p>
          <a:p>
            <a:r>
              <a:rPr lang="en-US" altLang="ko-KR" sz="2500" dirty="0" smtClean="0">
                <a:latin typeface="+mj-ea"/>
                <a:ea typeface="+mj-ea"/>
              </a:rPr>
              <a:t>: RGB</a:t>
            </a:r>
            <a:r>
              <a:rPr lang="ko-KR" altLang="en-US" sz="2500" dirty="0" smtClean="0">
                <a:latin typeface="+mj-ea"/>
                <a:ea typeface="+mj-ea"/>
              </a:rPr>
              <a:t>순서대로 무지개색깔을 형성한다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r>
              <a:rPr lang="en-US" altLang="ko-KR" sz="2800" dirty="0" smtClean="0">
                <a:latin typeface="+mj-ea"/>
                <a:ea typeface="+mj-ea"/>
              </a:rPr>
              <a:t>[</a:t>
            </a:r>
            <a:r>
              <a:rPr lang="ko-KR" altLang="en-US" sz="2800" dirty="0" smtClean="0">
                <a:latin typeface="+mj-ea"/>
                <a:ea typeface="+mj-ea"/>
              </a:rPr>
              <a:t>스위치</a:t>
            </a:r>
            <a:r>
              <a:rPr lang="en-US" altLang="ko-KR" sz="2800" dirty="0" smtClean="0">
                <a:latin typeface="+mj-ea"/>
                <a:ea typeface="+mj-ea"/>
              </a:rPr>
              <a:t>1,2,3]</a:t>
            </a:r>
          </a:p>
          <a:p>
            <a:r>
              <a:rPr lang="en-US" altLang="ko-KR" sz="2500" dirty="0" smtClean="0">
                <a:latin typeface="+mj-ea"/>
                <a:ea typeface="+mj-ea"/>
              </a:rPr>
              <a:t>: </a:t>
            </a:r>
            <a:r>
              <a:rPr lang="ko-KR" altLang="en-US" sz="2500" dirty="0" smtClean="0">
                <a:latin typeface="+mj-ea"/>
                <a:ea typeface="+mj-ea"/>
              </a:rPr>
              <a:t>순서대로 </a:t>
            </a:r>
            <a:r>
              <a:rPr lang="en-US" altLang="ko-KR" sz="2500" dirty="0" smtClean="0">
                <a:latin typeface="+mj-ea"/>
                <a:ea typeface="+mj-ea"/>
              </a:rPr>
              <a:t>R,G,B</a:t>
            </a:r>
            <a:r>
              <a:rPr lang="ko-KR" altLang="en-US" sz="2500" dirty="0" smtClean="0">
                <a:latin typeface="+mj-ea"/>
                <a:ea typeface="+mj-ea"/>
              </a:rPr>
              <a:t>만 나오게 하는 버튼이다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2500" dirty="0" smtClean="0">
                <a:latin typeface="+mj-ea"/>
                <a:ea typeface="+mj-ea"/>
              </a:rPr>
              <a:t>첫번째 </a:t>
            </a:r>
            <a:r>
              <a:rPr lang="ko-KR" altLang="en-US" sz="2500" dirty="0" err="1" smtClean="0">
                <a:latin typeface="+mj-ea"/>
                <a:ea typeface="+mj-ea"/>
              </a:rPr>
              <a:t>누를경우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 err="1" smtClean="0">
                <a:latin typeface="+mj-ea"/>
                <a:ea typeface="+mj-ea"/>
              </a:rPr>
              <a:t>기본속도로</a:t>
            </a:r>
            <a:r>
              <a:rPr lang="ko-KR" altLang="en-US" sz="2500" dirty="0" smtClean="0">
                <a:latin typeface="+mj-ea"/>
                <a:ea typeface="+mj-ea"/>
              </a:rPr>
              <a:t> 패턴을 진행하고</a:t>
            </a:r>
            <a:endParaRPr lang="en-US" altLang="ko-KR" sz="2500" dirty="0" smtClean="0">
              <a:latin typeface="+mj-ea"/>
              <a:ea typeface="+mj-ea"/>
            </a:endParaRPr>
          </a:p>
          <a:p>
            <a:r>
              <a:rPr lang="ko-KR" altLang="en-US" sz="2500" dirty="0" smtClean="0">
                <a:latin typeface="+mj-ea"/>
                <a:ea typeface="+mj-ea"/>
              </a:rPr>
              <a:t>두번째 </a:t>
            </a:r>
            <a:r>
              <a:rPr lang="ko-KR" altLang="en-US" sz="2500" dirty="0" err="1" smtClean="0">
                <a:latin typeface="+mj-ea"/>
                <a:ea typeface="+mj-ea"/>
              </a:rPr>
              <a:t>누를경우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 err="1" smtClean="0">
                <a:latin typeface="+mj-ea"/>
                <a:ea typeface="+mj-ea"/>
              </a:rPr>
              <a:t>빠른속도로</a:t>
            </a:r>
            <a:r>
              <a:rPr lang="ko-KR" altLang="en-US" sz="2500" dirty="0" smtClean="0">
                <a:latin typeface="+mj-ea"/>
                <a:ea typeface="+mj-ea"/>
              </a:rPr>
              <a:t> 진행한다</a:t>
            </a:r>
            <a:r>
              <a:rPr lang="en-US" altLang="ko-KR" sz="2500" dirty="0" smtClean="0">
                <a:latin typeface="+mj-ea"/>
                <a:ea typeface="+mj-ea"/>
              </a:rPr>
              <a:t>.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endParaRPr lang="ko-KR" altLang="en-US" sz="25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568651"/>
            <a:ext cx="2847008" cy="45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7985" y="205740"/>
            <a:ext cx="10363835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altLang="en-US" sz="5865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유튜브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173673" y="962342"/>
            <a:ext cx="11487150" cy="406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994415"/>
            <a:ext cx="82309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+mj-ea"/>
                <a:ea typeface="+mj-ea"/>
              </a:rPr>
              <a:t>https://www.youtube.com/watch?v=Vq1pq4XZCng</a:t>
            </a:r>
            <a:endParaRPr lang="ko-KR" altLang="en-US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77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2551784" y="2780928"/>
            <a:ext cx="756084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</a:t>
            </a:r>
            <a:r>
              <a:rPr lang="en-US" altLang="ko-KR" sz="5865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-173673" y="962342"/>
            <a:ext cx="11487150" cy="40627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                 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Pages>3</Pages>
  <Words>121</Words>
  <Characters>0</Characters>
  <Application>Microsoft Office PowerPoint</Application>
  <DocSecurity>0</DocSecurity>
  <PresentationFormat>와이드스크린</PresentationFormat>
  <Lines>0</Lines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08서울남산체 B</vt:lpstr>
      <vt:lpstr>HY그래픽M</vt:lpstr>
      <vt:lpstr>맑은 고딕</vt:lpstr>
      <vt:lpstr>Arial</vt:lpstr>
      <vt:lpstr>Trebuchet MS</vt:lpstr>
      <vt:lpstr>Wingdings 3</vt:lpstr>
      <vt:lpstr>패싯</vt:lpstr>
      <vt:lpstr>액자식 전광판</vt:lpstr>
      <vt:lpstr>1. 이전 계획</vt:lpstr>
      <vt:lpstr>2. 완성작품</vt:lpstr>
      <vt:lpstr>3. 수정 및 추가한 특징</vt:lpstr>
      <vt:lpstr>4. 작품설명</vt:lpstr>
      <vt:lpstr>5. 유튜브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 프로세서 및 실습</dc:title>
  <dc:creator>이 유진</dc:creator>
  <cp:lastModifiedBy>user</cp:lastModifiedBy>
  <cp:revision>9</cp:revision>
  <dcterms:modified xsi:type="dcterms:W3CDTF">2018-11-08T07:19:25Z</dcterms:modified>
</cp:coreProperties>
</file>