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마이크로 프로세서 최종발표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2017136091 </a:t>
            </a:r>
            <a:r>
              <a:rPr lang="ko-KR" altLang="en-US" dirty="0" err="1" smtClean="0"/>
              <a:t>이자민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9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1506" y="1556239"/>
            <a:ext cx="75877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                                    </a:t>
            </a:r>
            <a:r>
              <a:rPr lang="ko-KR" altLang="en-US" sz="6600" dirty="0" smtClean="0"/>
              <a:t>                                                                    감사합니다</a:t>
            </a:r>
            <a:r>
              <a:rPr lang="en-US" altLang="ko-KR" sz="6600" dirty="0" smtClean="0"/>
              <a:t>!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124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작품재료</a:t>
            </a:r>
            <a:endParaRPr lang="en-US" altLang="ko-KR" sz="4000" dirty="0" smtClean="0"/>
          </a:p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수정된 부분</a:t>
            </a:r>
            <a:endParaRPr lang="en-US" altLang="ko-KR" sz="4000" dirty="0" smtClean="0"/>
          </a:p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동영상 시청</a:t>
            </a:r>
            <a:endParaRPr lang="en-US" altLang="ko-KR" sz="4000" dirty="0" smtClean="0"/>
          </a:p>
          <a:p>
            <a:r>
              <a:rPr lang="en-US" altLang="ko-KR" sz="4000" dirty="0" smtClean="0"/>
              <a:t>-</a:t>
            </a:r>
            <a:r>
              <a:rPr lang="ko-KR" altLang="en-US" sz="4000" dirty="0" smtClean="0"/>
              <a:t>최종 작품 시연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5721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 재료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디자인</a:t>
            </a:r>
            <a:r>
              <a:rPr lang="en-US" altLang="ko-KR" sz="2800" dirty="0" smtClean="0"/>
              <a:t>]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smtClean="0"/>
              <a:t>상자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물감 </a:t>
            </a:r>
            <a:endParaRPr lang="en-US" altLang="ko-KR" sz="28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기능</a:t>
            </a:r>
            <a:r>
              <a:rPr lang="en-US" altLang="ko-KR" sz="2800" dirty="0" smtClean="0"/>
              <a:t>]</a:t>
            </a:r>
          </a:p>
          <a:p>
            <a:pPr marL="0" indent="0">
              <a:buNone/>
            </a:pPr>
            <a:r>
              <a:rPr lang="ko-KR" altLang="en-US" sz="2800" dirty="0" err="1" smtClean="0"/>
              <a:t>풀컬러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LED 6</a:t>
            </a:r>
            <a:r>
              <a:rPr lang="ko-KR" altLang="en-US" sz="2800" dirty="0" smtClean="0"/>
              <a:t>개</a:t>
            </a:r>
            <a:r>
              <a:rPr lang="en-US" altLang="ko-KR" sz="2800" dirty="0" smtClean="0"/>
              <a:t>,  </a:t>
            </a:r>
            <a:r>
              <a:rPr lang="ko-KR" altLang="en-US" sz="2800" dirty="0" err="1" smtClean="0"/>
              <a:t>푸시버튼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개</a:t>
            </a:r>
            <a:r>
              <a:rPr lang="en-US" altLang="ko-KR" sz="2800" dirty="0" smtClean="0"/>
              <a:t>,  </a:t>
            </a:r>
            <a:r>
              <a:rPr lang="ko-KR" altLang="en-US" sz="2800" dirty="0" err="1" smtClean="0"/>
              <a:t>브레드보드</a:t>
            </a:r>
            <a:r>
              <a:rPr lang="en-US" altLang="ko-KR" sz="2800" dirty="0" smtClean="0"/>
              <a:t>,  </a:t>
            </a:r>
            <a:r>
              <a:rPr lang="ko-KR" altLang="en-US" sz="2800" dirty="0" smtClean="0"/>
              <a:t>저항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개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1129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부분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하드보드지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ko-KR" altLang="en-US" sz="2000" dirty="0" smtClean="0">
                <a:latin typeface="+mn-ea"/>
              </a:rPr>
              <a:t>박스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번째 기능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>
                <a:latin typeface="+mn-ea"/>
              </a:rPr>
              <a:t>색 횟수 제한을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번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노란색</a:t>
            </a:r>
            <a:r>
              <a:rPr lang="en-US" altLang="ko-KR" sz="2000" dirty="0" smtClean="0">
                <a:latin typeface="+mn-ea"/>
              </a:rPr>
              <a:t>/</a:t>
            </a:r>
            <a:r>
              <a:rPr lang="ko-KR" altLang="en-US" sz="2000" dirty="0" smtClean="0">
                <a:latin typeface="+mn-ea"/>
              </a:rPr>
              <a:t>파란색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-&gt; </a:t>
            </a:r>
            <a:r>
              <a:rPr lang="ko-KR" altLang="en-US" sz="2000" dirty="0" smtClean="0">
                <a:latin typeface="+mn-ea"/>
              </a:rPr>
              <a:t>색을 </a:t>
            </a:r>
            <a:r>
              <a:rPr lang="en-US" altLang="ko-KR" sz="2000" dirty="0">
                <a:latin typeface="+mn-ea"/>
              </a:rPr>
              <a:t>5</a:t>
            </a:r>
            <a:r>
              <a:rPr lang="ko-KR" altLang="en-US" sz="2000" dirty="0" smtClean="0">
                <a:latin typeface="+mn-ea"/>
              </a:rPr>
              <a:t>가지로 </a:t>
            </a:r>
            <a:r>
              <a:rPr lang="ko-KR" altLang="en-US" sz="2000" dirty="0" smtClean="0">
                <a:latin typeface="+mn-ea"/>
              </a:rPr>
              <a:t>변경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빨간색</a:t>
            </a:r>
            <a:r>
              <a:rPr lang="en-US" altLang="ko-KR" sz="2000" dirty="0" smtClean="0">
                <a:latin typeface="+mn-ea"/>
              </a:rPr>
              <a:t>/</a:t>
            </a:r>
            <a:r>
              <a:rPr lang="ko-KR" altLang="en-US" sz="2000" dirty="0" smtClean="0">
                <a:latin typeface="+mn-ea"/>
              </a:rPr>
              <a:t>노란색</a:t>
            </a:r>
            <a:r>
              <a:rPr lang="en-US" altLang="ko-KR" sz="2000" dirty="0" smtClean="0">
                <a:latin typeface="+mn-ea"/>
              </a:rPr>
              <a:t>/</a:t>
            </a:r>
            <a:r>
              <a:rPr lang="ko-KR" altLang="en-US" sz="2000" dirty="0" smtClean="0">
                <a:latin typeface="+mn-ea"/>
              </a:rPr>
              <a:t>초록색</a:t>
            </a:r>
            <a:r>
              <a:rPr lang="en-US" altLang="ko-KR" sz="2000" dirty="0" smtClean="0">
                <a:latin typeface="+mn-ea"/>
              </a:rPr>
              <a:t>/</a:t>
            </a:r>
            <a:r>
              <a:rPr lang="ko-KR" altLang="en-US" sz="2000" dirty="0" smtClean="0">
                <a:latin typeface="+mn-ea"/>
              </a:rPr>
              <a:t>파란색</a:t>
            </a:r>
            <a:r>
              <a:rPr lang="en-US" altLang="ko-KR" sz="2000" dirty="0" smtClean="0">
                <a:latin typeface="+mn-ea"/>
              </a:rPr>
              <a:t>/</a:t>
            </a:r>
            <a:r>
              <a:rPr lang="ko-KR" altLang="en-US" sz="2000" dirty="0" smtClean="0">
                <a:latin typeface="+mn-ea"/>
              </a:rPr>
              <a:t>보라색</a:t>
            </a:r>
            <a:r>
              <a:rPr lang="en-US" altLang="ko-KR" sz="20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00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작동</a:t>
            </a:r>
            <a:r>
              <a:rPr lang="en-US" altLang="ko-KR" dirty="0" smtClean="0"/>
              <a:t>]</a:t>
            </a:r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357263" y="3837343"/>
            <a:ext cx="2215661" cy="7033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4880964" y="4180242"/>
            <a:ext cx="1916723" cy="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74" y="3885471"/>
            <a:ext cx="3127519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[led </a:t>
            </a:r>
            <a:r>
              <a:rPr lang="ko-KR" altLang="en-US" dirty="0"/>
              <a:t>색 변화 알고리즘</a:t>
            </a:r>
            <a:r>
              <a:rPr lang="en-US" altLang="ko-KR" dirty="0" smtClean="0"/>
              <a:t>]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357263" y="3837343"/>
            <a:ext cx="2215661" cy="7033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715336" y="4165337"/>
            <a:ext cx="1811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55027" y="3703672"/>
            <a:ext cx="2702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</a:t>
            </a:r>
            <a:r>
              <a:rPr lang="ko-KR" altLang="en-US" dirty="0" smtClean="0"/>
              <a:t>버튼을 누를 때 마다 색이 순차적으로 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빨</a:t>
            </a:r>
            <a:r>
              <a:rPr lang="en-US" altLang="ko-KR" dirty="0" smtClean="0"/>
              <a:t>/</a:t>
            </a:r>
            <a:r>
              <a:rPr lang="ko-KR" altLang="en-US" dirty="0" smtClean="0"/>
              <a:t>노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3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[led </a:t>
            </a:r>
            <a:r>
              <a:rPr lang="ko-KR" altLang="en-US" dirty="0" smtClean="0"/>
              <a:t>시간차 작동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605454" y="3789485"/>
            <a:ext cx="2215661" cy="7033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54234" y="4132385"/>
            <a:ext cx="1811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7590" y="3809219"/>
            <a:ext cx="296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초에 한번씩  시간차를 두고 작동하도록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색은 흰색으로 작동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6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시청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://youtu.be/brPWYim17Fs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8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작품 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9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79</TotalTime>
  <Words>151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휴먼매직체</vt:lpstr>
      <vt:lpstr>Arial</vt:lpstr>
      <vt:lpstr>Gill Sans MT</vt:lpstr>
      <vt:lpstr>Parcel</vt:lpstr>
      <vt:lpstr>마이크로 프로세서 최종발표</vt:lpstr>
      <vt:lpstr>목차</vt:lpstr>
      <vt:lpstr>작품 재료</vt:lpstr>
      <vt:lpstr>수정된 부분</vt:lpstr>
      <vt:lpstr>기능</vt:lpstr>
      <vt:lpstr>기능</vt:lpstr>
      <vt:lpstr>기능</vt:lpstr>
      <vt:lpstr>동영상 시청</vt:lpstr>
      <vt:lpstr>최종 작품 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 프로세서 중간발표</dc:title>
  <dc:creator>dun0228@outlook.kr</dc:creator>
  <cp:lastModifiedBy>dun0228@outlook.kr</cp:lastModifiedBy>
  <cp:revision>13</cp:revision>
  <dcterms:created xsi:type="dcterms:W3CDTF">2018-10-22T13:55:05Z</dcterms:created>
  <dcterms:modified xsi:type="dcterms:W3CDTF">2018-11-06T12:29:57Z</dcterms:modified>
</cp:coreProperties>
</file>