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2CA54-E8F0-4592-9AF8-E84654BB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CAB304-5BEC-4CC6-8BC4-17C0EE6E1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713326-F8D1-4175-8BFC-2229AACA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28290-E107-4AE4-ADDC-823632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623B7-CBF1-4015-9AA1-4CDBE2F2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9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3683B-5800-4B19-AADC-482989AD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D1E3B3-740A-4126-85F1-D129641F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35A200-B2AE-4312-9755-571B4FC0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A769E-3EE7-4841-93D3-C7AD8B9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0AC40-5414-4C35-868C-EE9F744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80B703-2C44-41C0-A353-6C59B3C0F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B60EE5-4C20-433A-98E6-2AA805E7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46C31-3383-4315-8638-D52054AC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4BAF3-E7BC-4B9E-AE0A-24D1421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255D3-6703-48F0-8818-139326C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90A77-F817-4CB1-9CA5-4E5645CD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53187-C848-411B-8F9D-A1EF0BB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EC92C-FFC9-4147-AA08-44CC2BDC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DA338-11F8-4ED5-9966-564C599C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7FBD5-5E6F-4BC1-86BD-135081C7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77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F60E4-D733-466B-952F-52F18086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3E6CF1-E22E-4F61-990B-D4DED4739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7785C-3742-4962-8D0E-36653180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4D4D2-9E73-41EF-8241-5F49C2F6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5BC87-C65F-4EF9-86F4-2C128F95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1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7C4B-D1DA-4D97-BAE8-AECF362E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4E31F-28EF-490A-865A-53E061C4D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F10D55-D1E9-4531-819D-F3D98DDE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2DD945-2376-4BB3-892B-B37F7AE4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2CBF59-7281-4B3A-8725-01E6B68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084D2B-0A32-42E5-9EFD-B554A15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48C19-C108-40DE-AD3F-C3212A89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5D81EE-AA08-407D-B675-E893A902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3660B7-738C-4DC1-BAA4-D99D09763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088073-433F-431F-81CC-2B9364DE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B91B3A-828C-4596-A599-5DFCEF264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780D44-95F8-420C-BD83-7363B227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DCB95-6570-484A-908B-973D31F2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3D3D8C-CD2C-4034-9B2B-6F2DF456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1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A3548-4381-48A2-81B7-8060C552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C731E1-68BF-4B1D-8233-28008D40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0808CA-9BF6-4C43-B37A-A0ADD588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348177-F35D-464B-A7E7-8FEABDDD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40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C4D5DD-930C-400B-B6B0-99E095B0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D89FF3-F9F4-4327-9DC9-1B811ACB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BC4996-FB95-41F6-86C1-457481E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4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D2582-EDFC-48C1-AAAF-19A74E30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43888B-EB2F-4B96-8F3E-38BCE877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6FE1EA-B9CC-498E-AD68-CA488685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5CBDAE-216C-43FA-A26D-FE81377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B70706-7BF3-49A0-AE08-B59D9351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A14C9-EEF8-4FCB-9C19-61B1CFE7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6FD47-1D9F-4732-B79A-871CE9FC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25D62F-764C-4257-A2CE-7E098453F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9D71CA-AA79-432A-8AAA-7F5A6EB7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A0433A-6660-42A7-B85F-55CB644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2322D-E588-4EE9-8D1B-AF30E2D0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B1D5DB-D29D-4970-A17F-4AE474E0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9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F8CCD7-D841-4720-820B-AD29FE0E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C84FB2-0D2C-4091-A939-4CA884E3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DE530-4083-40AE-9F1C-D34DC7587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B016-4525-4B4C-8BCD-84020BBE00FC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C8EDD-2C8B-40A4-A0C4-5E652C3F7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ECBF6-C87A-47D1-8B63-8F66EE8D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1E36-5694-4D9A-BAC5-4BD8B680B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7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1">
            <a:extLst>
              <a:ext uri="{FF2B5EF4-FFF2-40B4-BE49-F238E27FC236}">
                <a16:creationId xmlns:a16="http://schemas.microsoft.com/office/drawing/2014/main" id="{A8109E7E-8E91-49DC-9C6D-4C3651A70C10}"/>
              </a:ext>
            </a:extLst>
          </p:cNvPr>
          <p:cNvGrpSpPr>
            <a:grpSpLocks/>
          </p:cNvGrpSpPr>
          <p:nvPr/>
        </p:nvGrpSpPr>
        <p:grpSpPr bwMode="auto">
          <a:xfrm>
            <a:off x="422612" y="182562"/>
            <a:ext cx="9607477" cy="6675438"/>
            <a:chOff x="-12" y="117"/>
            <a:chExt cx="6098" cy="420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1182CB5-0925-4234-BDB7-65971B71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B663CA77-7D00-4881-9576-21D2AD95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4704A733-3000-43D0-8629-C89232585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A72CDA9-9A5B-40D2-80C8-AC9CDEC89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3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実施日時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12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7</a:t>
              </a:r>
              <a:r>
                <a:rPr lang="ja-JP" altLang="en-US" sz="1200" dirty="0"/>
                <a:t>日（金）　</a:t>
              </a:r>
              <a:r>
                <a:rPr lang="en-US" altLang="ja-JP" sz="1200" dirty="0"/>
                <a:t>15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50</a:t>
              </a:r>
              <a:r>
                <a:rPr lang="ja-JP" altLang="en-US" sz="1200" dirty="0"/>
                <a:t>　～　　　：　　　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0DB78D78-0D3D-4539-B5E3-F2AF00A25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44E21546-9A02-4D68-87FB-98888EC20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実施場所</a:t>
              </a: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52903ECE-B8E7-4B49-98DC-EA572AB3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144EEB17-3074-4879-A1D7-C2088DEDF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記入者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BA2662CD-77BA-490E-8E4E-424B44CDF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AA09E465-9B97-4A82-94B3-42D3DFAA5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レビュ対象物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78B6C042-150C-4912-AB03-F0C22D04D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A3538529-099C-4A80-B7EC-66167F089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7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通番　　　　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／</a:t>
              </a:r>
              <a:r>
                <a:rPr lang="en-US" altLang="ja-JP" sz="1200" dirty="0"/>
                <a:t>4</a:t>
              </a:r>
              <a:endParaRPr lang="ja-JP" altLang="en-US" sz="1200" dirty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3E9D929E-8AAF-4DB3-8BF8-B1AEFAD2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" y="1288"/>
              <a:ext cx="6033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A9BB8844-349C-4418-9212-14BD4BB15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1013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4548A272-5DD7-45E0-A9BF-5930DB661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C8F88F3A-F6BF-4719-95C9-FFD3973C6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B9F04DB-EAF0-4F0F-B037-8878866FF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4CF48A20-3CF1-4FA9-A67C-BCA538C3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23E95300-726D-46C5-B44B-E78674ACA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F2876BB-E41F-4872-88DD-D268BAE99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F3D43B7-61FD-449B-ABA4-40DD9F3AA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6B60D947-1978-4C7E-B790-CD9B1D267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6249DEB3-59B7-48A1-858B-7C5B7E408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E5E5F91C-1834-4320-9F87-5FB0AEFD4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A151D8F6-13EC-45D3-9F67-2EC0C8CA3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B9E293E5-720D-4A90-9D9B-286E7728B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36513D83-2656-4061-BE5D-306FF1563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72610023-21FD-473F-9FF4-21F1526C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DD10981C-4BFA-4D70-AE0E-7D8D8C166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18CED7A3-B64C-421A-B258-76EDBD504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33A7C77-236D-499D-A003-5A5130B12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5711A46E-04E7-4CCC-910B-3DADBFD11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E3DBD7DA-D294-41FC-96B3-19BC78AB4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286E5A36-9537-4245-AB9D-FFDD4DCB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5304BCDE-4BC0-4D06-B3FD-41F267840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603B08BE-2B43-4F7F-A1C5-C25281B7B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DB38E913-E9BB-41E2-9C04-F96CD075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9638722E-4A02-48B2-A7E8-075ACDDD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099491EE-DA44-4F0D-A6EF-BA6991068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8CBD234D-EB04-40F5-A660-751ACDE6B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BF59BF5A-EBD9-4A01-8184-041B4B3C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993A478E-D511-445E-BF48-4E8D303FD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08E3B7E6-5B35-48D3-B21D-11B69D68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D62002FE-F7E6-4FF0-B5F8-1E6C184D6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チーム名</a:t>
              </a: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52CE9E07-99A7-4A8F-B7B7-EC3374384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D300CFC1-528E-468A-925E-90F221E03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9414BF7D-DE01-4289-8F48-85B5B0134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990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52" name="Text Box 49">
              <a:extLst>
                <a:ext uri="{FF2B5EF4-FFF2-40B4-BE49-F238E27FC236}">
                  <a16:creationId xmlns:a16="http://schemas.microsoft.com/office/drawing/2014/main" id="{669527B2-E8DD-422F-8F6A-CB2705C62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998"/>
              <a:ext cx="243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square">
              <a:spAutoFit/>
            </a:bodyPr>
            <a:lstStyle/>
            <a:p>
              <a:pPr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FBF33907-DF84-40FB-A7FB-BB08791D7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" y="1146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800" dirty="0"/>
                <a:t>名前、日付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BB7162-515A-5C47-A0E5-23E07E0E2914}"/>
              </a:ext>
            </a:extLst>
          </p:cNvPr>
          <p:cNvSpPr txBox="1"/>
          <p:nvPr/>
        </p:nvSpPr>
        <p:spPr>
          <a:xfrm>
            <a:off x="6886434" y="698113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Pathfinder</a:t>
            </a:r>
            <a:endParaRPr kumimoji="1"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BC617F-E85E-5D4F-8A61-AC3E65A1A336}"/>
              </a:ext>
            </a:extLst>
          </p:cNvPr>
          <p:cNvSpPr txBox="1"/>
          <p:nvPr/>
        </p:nvSpPr>
        <p:spPr>
          <a:xfrm>
            <a:off x="8900878" y="698113"/>
            <a:ext cx="110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新田　雄一郎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D480663-4D17-7A4F-80F4-33F2EDB184AE}"/>
              </a:ext>
            </a:extLst>
          </p:cNvPr>
          <p:cNvSpPr txBox="1"/>
          <p:nvPr/>
        </p:nvSpPr>
        <p:spPr>
          <a:xfrm>
            <a:off x="4379225" y="1209674"/>
            <a:ext cx="553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1200331, 1200308,1200348,1200347,1200314,1200379,1200366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22FC03-BE06-3246-AE7E-E2317910E410}"/>
              </a:ext>
            </a:extLst>
          </p:cNvPr>
          <p:cNvSpPr txBox="1"/>
          <p:nvPr/>
        </p:nvSpPr>
        <p:spPr>
          <a:xfrm>
            <a:off x="1609784" y="1086127"/>
            <a:ext cx="2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内部提案書</a:t>
            </a:r>
            <a:r>
              <a:rPr lang="en-US" altLang="ja-JP" dirty="0"/>
              <a:t>ver2.0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1B2EE1-F9F4-4CC5-8994-3772D648BD80}"/>
              </a:ext>
            </a:extLst>
          </p:cNvPr>
          <p:cNvSpPr txBox="1"/>
          <p:nvPr/>
        </p:nvSpPr>
        <p:spPr>
          <a:xfrm>
            <a:off x="1193471" y="2116898"/>
            <a:ext cx="74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P4 </a:t>
            </a:r>
            <a:r>
              <a:rPr lang="en-US" altLang="ja-JP" sz="1200" dirty="0"/>
              <a:t>1</a:t>
            </a:r>
            <a:r>
              <a:rPr kumimoji="1" lang="ja-JP" altLang="en-US" sz="1200" dirty="0"/>
              <a:t>行</a:t>
            </a:r>
            <a:endParaRPr kumimoji="1" lang="ja-JP" altLang="en-US" sz="7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3F60B7-D62B-4162-9C41-C7B36B272748}"/>
              </a:ext>
            </a:extLst>
          </p:cNvPr>
          <p:cNvSpPr txBox="1"/>
          <p:nvPr/>
        </p:nvSpPr>
        <p:spPr>
          <a:xfrm>
            <a:off x="1936262" y="2154083"/>
            <a:ext cx="3684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システム概要をより詳しく書く。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05431D6-E970-4358-825F-C505F1BA1C08}"/>
              </a:ext>
            </a:extLst>
          </p:cNvPr>
          <p:cNvSpPr txBox="1"/>
          <p:nvPr/>
        </p:nvSpPr>
        <p:spPr>
          <a:xfrm>
            <a:off x="6475151" y="2129470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新田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19DFB3-296B-4146-997B-AA869309B166}"/>
              </a:ext>
            </a:extLst>
          </p:cNvPr>
          <p:cNvSpPr txBox="1"/>
          <p:nvPr/>
        </p:nvSpPr>
        <p:spPr>
          <a:xfrm>
            <a:off x="7132466" y="204737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2018/12/7</a:t>
            </a:r>
            <a:endParaRPr kumimoji="1"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5BABA5-FC65-43DF-9AFF-6954E9607DE4}"/>
              </a:ext>
            </a:extLst>
          </p:cNvPr>
          <p:cNvSpPr txBox="1"/>
          <p:nvPr/>
        </p:nvSpPr>
        <p:spPr>
          <a:xfrm>
            <a:off x="5781420" y="2121404"/>
            <a:ext cx="27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7599DB-E5A1-4809-BF00-628D99528FB4}"/>
              </a:ext>
            </a:extLst>
          </p:cNvPr>
          <p:cNvSpPr txBox="1"/>
          <p:nvPr/>
        </p:nvSpPr>
        <p:spPr>
          <a:xfrm>
            <a:off x="6044409" y="21161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3875C84-1634-4783-9819-D97853E7BC53}"/>
              </a:ext>
            </a:extLst>
          </p:cNvPr>
          <p:cNvSpPr txBox="1"/>
          <p:nvPr/>
        </p:nvSpPr>
        <p:spPr>
          <a:xfrm>
            <a:off x="9201054" y="209073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立石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163EE73-3153-4ABD-A6AC-1B8A55266AEC}"/>
              </a:ext>
            </a:extLst>
          </p:cNvPr>
          <p:cNvSpPr txBox="1"/>
          <p:nvPr/>
        </p:nvSpPr>
        <p:spPr>
          <a:xfrm>
            <a:off x="5264493" y="69811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</a:t>
            </a:r>
            <a:r>
              <a:rPr kumimoji="1" lang="ja-JP" altLang="en-US" sz="1200" dirty="0"/>
              <a:t>５</a:t>
            </a:r>
            <a:r>
              <a:rPr kumimoji="1" lang="en-US" altLang="ja-JP" sz="1200" dirty="0"/>
              <a:t>56</a:t>
            </a:r>
            <a:endParaRPr kumimoji="1" lang="ja-JP" altLang="en-US" sz="12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0BAB0C9-10A0-48CE-9275-AD61FC923BB8}"/>
              </a:ext>
            </a:extLst>
          </p:cNvPr>
          <p:cNvCxnSpPr>
            <a:cxnSpLocks/>
          </p:cNvCxnSpPr>
          <p:nvPr/>
        </p:nvCxnSpPr>
        <p:spPr>
          <a:xfrm>
            <a:off x="503240" y="2452310"/>
            <a:ext cx="9486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FA7432-9577-410E-8BC6-FBDE13BE1E67}"/>
              </a:ext>
            </a:extLst>
          </p:cNvPr>
          <p:cNvSpPr txBox="1"/>
          <p:nvPr/>
        </p:nvSpPr>
        <p:spPr>
          <a:xfrm>
            <a:off x="515224" y="21459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254036E-1E8C-42F7-912E-CBE66E1A32E8}"/>
              </a:ext>
            </a:extLst>
          </p:cNvPr>
          <p:cNvSpPr txBox="1"/>
          <p:nvPr/>
        </p:nvSpPr>
        <p:spPr>
          <a:xfrm>
            <a:off x="914547" y="213599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2F706A08-1202-443B-952B-06C1A2FD1B67}"/>
              </a:ext>
            </a:extLst>
          </p:cNvPr>
          <p:cNvCxnSpPr>
            <a:cxnSpLocks/>
          </p:cNvCxnSpPr>
          <p:nvPr/>
        </p:nvCxnSpPr>
        <p:spPr>
          <a:xfrm>
            <a:off x="476443" y="2839050"/>
            <a:ext cx="9576099" cy="13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226F3307-A0B1-4901-AF2E-DDE90FD01583}"/>
              </a:ext>
            </a:extLst>
          </p:cNvPr>
          <p:cNvSpPr txBox="1"/>
          <p:nvPr/>
        </p:nvSpPr>
        <p:spPr>
          <a:xfrm>
            <a:off x="5743851" y="25211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5E6722FE-FC19-4372-A63F-07F95C3E746A}"/>
              </a:ext>
            </a:extLst>
          </p:cNvPr>
          <p:cNvSpPr txBox="1"/>
          <p:nvPr/>
        </p:nvSpPr>
        <p:spPr>
          <a:xfrm flipH="1" flipV="1">
            <a:off x="6263185" y="2514404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2F276918-0E14-4837-B7E3-842F4AAEEFE7}"/>
              </a:ext>
            </a:extLst>
          </p:cNvPr>
          <p:cNvSpPr txBox="1"/>
          <p:nvPr/>
        </p:nvSpPr>
        <p:spPr>
          <a:xfrm>
            <a:off x="6410697" y="2490786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新田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3D46F266-344D-424E-9F8D-339C9D50F926}"/>
              </a:ext>
            </a:extLst>
          </p:cNvPr>
          <p:cNvSpPr txBox="1"/>
          <p:nvPr/>
        </p:nvSpPr>
        <p:spPr>
          <a:xfrm>
            <a:off x="7161144" y="245146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2018/12/7</a:t>
            </a:r>
            <a:endParaRPr kumimoji="1" lang="ja-JP" altLang="en-US" sz="12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66F208D-DA14-4149-834D-6B37B967598F}"/>
              </a:ext>
            </a:extLst>
          </p:cNvPr>
          <p:cNvSpPr txBox="1"/>
          <p:nvPr/>
        </p:nvSpPr>
        <p:spPr>
          <a:xfrm>
            <a:off x="1185805" y="2556308"/>
            <a:ext cx="74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P4 23</a:t>
            </a:r>
            <a:r>
              <a:rPr lang="ja-JP" altLang="en-US" sz="1100" dirty="0"/>
              <a:t>行</a:t>
            </a:r>
            <a:endParaRPr kumimoji="1" lang="ja-JP" altLang="en-US" sz="7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AEEDB22C-1998-4C62-B6B2-A43A9044B9D1}"/>
              </a:ext>
            </a:extLst>
          </p:cNvPr>
          <p:cNvSpPr txBox="1"/>
          <p:nvPr/>
        </p:nvSpPr>
        <p:spPr>
          <a:xfrm>
            <a:off x="9209776" y="251370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立石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6751F641-9093-48C0-9E60-013CFA17FB87}"/>
              </a:ext>
            </a:extLst>
          </p:cNvPr>
          <p:cNvSpPr txBox="1"/>
          <p:nvPr/>
        </p:nvSpPr>
        <p:spPr>
          <a:xfrm>
            <a:off x="544857" y="25580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989FEC26-9CF0-4EC2-9112-2E5CD34BF292}"/>
              </a:ext>
            </a:extLst>
          </p:cNvPr>
          <p:cNvSpPr txBox="1"/>
          <p:nvPr/>
        </p:nvSpPr>
        <p:spPr>
          <a:xfrm>
            <a:off x="1832271" y="2540857"/>
            <a:ext cx="395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動作環境の</a:t>
            </a:r>
            <a:r>
              <a:rPr kumimoji="1" lang="en-US" altLang="ja-JP" sz="1000" dirty="0"/>
              <a:t>OS</a:t>
            </a:r>
            <a:r>
              <a:rPr kumimoji="1" lang="ja-JP" altLang="en-US" sz="1000" dirty="0"/>
              <a:t>のバージョン訂正。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CBDE51F-B12D-4BBD-9C94-223BCF17D689}"/>
              </a:ext>
            </a:extLst>
          </p:cNvPr>
          <p:cNvSpPr txBox="1"/>
          <p:nvPr/>
        </p:nvSpPr>
        <p:spPr>
          <a:xfrm>
            <a:off x="896718" y="254411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CE590455-465E-47F0-8340-A4530E6EFF30}"/>
              </a:ext>
            </a:extLst>
          </p:cNvPr>
          <p:cNvCxnSpPr>
            <a:cxnSpLocks/>
          </p:cNvCxnSpPr>
          <p:nvPr/>
        </p:nvCxnSpPr>
        <p:spPr>
          <a:xfrm>
            <a:off x="453990" y="3338150"/>
            <a:ext cx="9576099" cy="13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57A050-2C88-4413-B794-47888BD6BCBA}"/>
              </a:ext>
            </a:extLst>
          </p:cNvPr>
          <p:cNvSpPr txBox="1"/>
          <p:nvPr/>
        </p:nvSpPr>
        <p:spPr>
          <a:xfrm>
            <a:off x="5783828" y="29461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5E9423D-B32B-4F3B-908B-8DB0E19FD59E}"/>
              </a:ext>
            </a:extLst>
          </p:cNvPr>
          <p:cNvSpPr txBox="1"/>
          <p:nvPr/>
        </p:nvSpPr>
        <p:spPr>
          <a:xfrm flipH="1" flipV="1">
            <a:off x="6303162" y="2939424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7A4DAEF-8B5B-4C63-8F5B-F23ED6DC2D89}"/>
              </a:ext>
            </a:extLst>
          </p:cNvPr>
          <p:cNvSpPr txBox="1"/>
          <p:nvPr/>
        </p:nvSpPr>
        <p:spPr>
          <a:xfrm>
            <a:off x="6450674" y="2915806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新田</a:t>
            </a: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E98DFD7-A444-444C-86FE-B11A37B3CF55}"/>
              </a:ext>
            </a:extLst>
          </p:cNvPr>
          <p:cNvSpPr txBox="1"/>
          <p:nvPr/>
        </p:nvSpPr>
        <p:spPr>
          <a:xfrm>
            <a:off x="7201121" y="28764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2018/12/7</a:t>
            </a:r>
            <a:endParaRPr kumimoji="1" lang="ja-JP" altLang="en-US" sz="1200" dirty="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7D3F88B4-673A-47E5-AD07-3406A8CE638B}"/>
              </a:ext>
            </a:extLst>
          </p:cNvPr>
          <p:cNvSpPr txBox="1"/>
          <p:nvPr/>
        </p:nvSpPr>
        <p:spPr>
          <a:xfrm>
            <a:off x="1225782" y="2981328"/>
            <a:ext cx="74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P5 9</a:t>
            </a:r>
            <a:r>
              <a:rPr lang="ja-JP" altLang="en-US" sz="1100" dirty="0"/>
              <a:t>行</a:t>
            </a:r>
            <a:endParaRPr kumimoji="1" lang="ja-JP" altLang="en-US" sz="7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1277F4D-5F71-48EB-A1CB-BF091023D60F}"/>
              </a:ext>
            </a:extLst>
          </p:cNvPr>
          <p:cNvSpPr txBox="1"/>
          <p:nvPr/>
        </p:nvSpPr>
        <p:spPr>
          <a:xfrm>
            <a:off x="9249753" y="293872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立石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D039074-AF34-495D-A797-F5754C49B28F}"/>
              </a:ext>
            </a:extLst>
          </p:cNvPr>
          <p:cNvSpPr txBox="1"/>
          <p:nvPr/>
        </p:nvSpPr>
        <p:spPr>
          <a:xfrm>
            <a:off x="584834" y="29830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9C7890C-F560-4E84-8662-87523FE2551F}"/>
              </a:ext>
            </a:extLst>
          </p:cNvPr>
          <p:cNvSpPr txBox="1"/>
          <p:nvPr/>
        </p:nvSpPr>
        <p:spPr>
          <a:xfrm>
            <a:off x="1872248" y="2965877"/>
            <a:ext cx="395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開発環境のサーバの修正。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585E163-39F4-4C28-9734-104E6CA24658}"/>
              </a:ext>
            </a:extLst>
          </p:cNvPr>
          <p:cNvSpPr txBox="1"/>
          <p:nvPr/>
        </p:nvSpPr>
        <p:spPr>
          <a:xfrm>
            <a:off x="936695" y="296913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1ECB7FB5-A4CE-42E8-9065-8DA7AAEBFDBC}"/>
              </a:ext>
            </a:extLst>
          </p:cNvPr>
          <p:cNvCxnSpPr>
            <a:cxnSpLocks/>
          </p:cNvCxnSpPr>
          <p:nvPr/>
        </p:nvCxnSpPr>
        <p:spPr>
          <a:xfrm>
            <a:off x="425847" y="3777368"/>
            <a:ext cx="9576099" cy="13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EA4C2AC-16E5-44AE-BA00-3D1D9A2120F2}"/>
              </a:ext>
            </a:extLst>
          </p:cNvPr>
          <p:cNvSpPr txBox="1"/>
          <p:nvPr/>
        </p:nvSpPr>
        <p:spPr>
          <a:xfrm>
            <a:off x="5755685" y="338537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F855E96-219D-411E-8921-EB92672A5004}"/>
              </a:ext>
            </a:extLst>
          </p:cNvPr>
          <p:cNvSpPr txBox="1"/>
          <p:nvPr/>
        </p:nvSpPr>
        <p:spPr>
          <a:xfrm flipH="1" flipV="1">
            <a:off x="6275019" y="3378642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10F8639-69D3-4EA7-A776-3E8FC83A8FBD}"/>
              </a:ext>
            </a:extLst>
          </p:cNvPr>
          <p:cNvSpPr txBox="1"/>
          <p:nvPr/>
        </p:nvSpPr>
        <p:spPr>
          <a:xfrm>
            <a:off x="6422531" y="3355024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片岡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FA190513-E3AC-4AF5-BFD6-F0932419E29E}"/>
              </a:ext>
            </a:extLst>
          </p:cNvPr>
          <p:cNvSpPr txBox="1"/>
          <p:nvPr/>
        </p:nvSpPr>
        <p:spPr>
          <a:xfrm>
            <a:off x="7172978" y="33157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2018/12/7</a:t>
            </a:r>
            <a:endParaRPr kumimoji="1" lang="ja-JP" altLang="en-US" sz="1200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D1DE446D-1030-4A7C-A9C6-6DAA7B3858CA}"/>
              </a:ext>
            </a:extLst>
          </p:cNvPr>
          <p:cNvSpPr txBox="1"/>
          <p:nvPr/>
        </p:nvSpPr>
        <p:spPr>
          <a:xfrm>
            <a:off x="1197639" y="3420546"/>
            <a:ext cx="74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P8 </a:t>
            </a:r>
            <a:r>
              <a:rPr lang="en-US" altLang="ja-JP" sz="1100" dirty="0"/>
              <a:t>15</a:t>
            </a:r>
            <a:r>
              <a:rPr lang="ja-JP" altLang="en-US" sz="1100" dirty="0"/>
              <a:t>行</a:t>
            </a:r>
            <a:endParaRPr kumimoji="1" lang="ja-JP" altLang="en-US" sz="7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8575E897-A789-4FA2-9771-963A939CE5E6}"/>
              </a:ext>
            </a:extLst>
          </p:cNvPr>
          <p:cNvSpPr txBox="1"/>
          <p:nvPr/>
        </p:nvSpPr>
        <p:spPr>
          <a:xfrm>
            <a:off x="9221610" y="337794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立石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0647C60C-209D-46D5-A05C-F073CF3C77FC}"/>
              </a:ext>
            </a:extLst>
          </p:cNvPr>
          <p:cNvSpPr txBox="1"/>
          <p:nvPr/>
        </p:nvSpPr>
        <p:spPr>
          <a:xfrm>
            <a:off x="556691" y="34222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3A4B9D11-C5F3-41AB-99B8-66473842E63A}"/>
              </a:ext>
            </a:extLst>
          </p:cNvPr>
          <p:cNvSpPr txBox="1"/>
          <p:nvPr/>
        </p:nvSpPr>
        <p:spPr>
          <a:xfrm>
            <a:off x="1844105" y="3405095"/>
            <a:ext cx="3958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保有ポイントについて「値は</a:t>
            </a:r>
            <a:r>
              <a:rPr kumimoji="1" lang="en-US" altLang="ja-JP" sz="1000" dirty="0"/>
              <a:t>4</a:t>
            </a:r>
            <a:r>
              <a:rPr kumimoji="1" lang="ja-JP" altLang="en-US" sz="1000" dirty="0"/>
              <a:t>桁の数値にて」→「値は</a:t>
            </a:r>
            <a:r>
              <a:rPr kumimoji="1" lang="en-US" altLang="ja-JP" sz="1000" dirty="0"/>
              <a:t>4</a:t>
            </a:r>
            <a:r>
              <a:rPr kumimoji="1" lang="ja-JP" altLang="en-US" sz="1000" dirty="0"/>
              <a:t>桁の数値</a:t>
            </a:r>
            <a:r>
              <a:rPr kumimoji="1" lang="en-US" altLang="ja-JP" sz="1000" dirty="0"/>
              <a:t>(0000~9999)</a:t>
            </a:r>
            <a:r>
              <a:rPr kumimoji="1" lang="ja-JP" altLang="en-US" sz="1000" dirty="0"/>
              <a:t>にて」と訂正し、例を消去。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22109674-D24F-4EB3-9AB2-576B6B87C515}"/>
              </a:ext>
            </a:extLst>
          </p:cNvPr>
          <p:cNvSpPr txBox="1"/>
          <p:nvPr/>
        </p:nvSpPr>
        <p:spPr>
          <a:xfrm>
            <a:off x="908552" y="340835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422B73AE-655A-401D-8517-DCDB4C0F05DC}"/>
              </a:ext>
            </a:extLst>
          </p:cNvPr>
          <p:cNvCxnSpPr>
            <a:cxnSpLocks/>
          </p:cNvCxnSpPr>
          <p:nvPr/>
        </p:nvCxnSpPr>
        <p:spPr>
          <a:xfrm>
            <a:off x="503240" y="4241423"/>
            <a:ext cx="9496914" cy="5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359EB847-3C5B-406F-96FC-25C2632DD790}"/>
              </a:ext>
            </a:extLst>
          </p:cNvPr>
          <p:cNvSpPr txBox="1"/>
          <p:nvPr/>
        </p:nvSpPr>
        <p:spPr>
          <a:xfrm>
            <a:off x="5743851" y="38492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10525842-E13F-4250-BCCE-7CEE52463A7E}"/>
              </a:ext>
            </a:extLst>
          </p:cNvPr>
          <p:cNvSpPr txBox="1"/>
          <p:nvPr/>
        </p:nvSpPr>
        <p:spPr>
          <a:xfrm flipH="1" flipV="1">
            <a:off x="6263185" y="3842522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E5B79E56-BA2D-4259-9BDE-E5C13B0B5113}"/>
              </a:ext>
            </a:extLst>
          </p:cNvPr>
          <p:cNvSpPr txBox="1"/>
          <p:nvPr/>
        </p:nvSpPr>
        <p:spPr>
          <a:xfrm>
            <a:off x="6410697" y="3818904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片岡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AD515C09-DCC4-4C10-A9E8-C47A348C8A55}"/>
              </a:ext>
            </a:extLst>
          </p:cNvPr>
          <p:cNvSpPr txBox="1"/>
          <p:nvPr/>
        </p:nvSpPr>
        <p:spPr>
          <a:xfrm>
            <a:off x="7161144" y="37795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2018/12/7</a:t>
            </a:r>
            <a:endParaRPr kumimoji="1" lang="ja-JP" altLang="en-US" sz="1200" dirty="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6068E1C1-BA11-4EF9-98D0-13B099AD6EB1}"/>
              </a:ext>
            </a:extLst>
          </p:cNvPr>
          <p:cNvSpPr txBox="1"/>
          <p:nvPr/>
        </p:nvSpPr>
        <p:spPr>
          <a:xfrm>
            <a:off x="1185805" y="3884426"/>
            <a:ext cx="74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P8 </a:t>
            </a:r>
            <a:r>
              <a:rPr lang="en-US" altLang="ja-JP" sz="1100" dirty="0"/>
              <a:t>20</a:t>
            </a:r>
            <a:r>
              <a:rPr lang="ja-JP" altLang="en-US" sz="1100" dirty="0"/>
              <a:t>行</a:t>
            </a:r>
            <a:endParaRPr kumimoji="1" lang="ja-JP" altLang="en-US" sz="700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ACA443C8-92E5-42F4-8CDF-FF67A15ABEDA}"/>
              </a:ext>
            </a:extLst>
          </p:cNvPr>
          <p:cNvSpPr txBox="1"/>
          <p:nvPr/>
        </p:nvSpPr>
        <p:spPr>
          <a:xfrm>
            <a:off x="9209776" y="384182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立石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0664AD5F-B6E1-423F-B65A-C3BB4B1204FA}"/>
              </a:ext>
            </a:extLst>
          </p:cNvPr>
          <p:cNvSpPr txBox="1"/>
          <p:nvPr/>
        </p:nvSpPr>
        <p:spPr>
          <a:xfrm>
            <a:off x="544857" y="38861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3DC94C06-C508-454D-A179-86C1CE505995}"/>
              </a:ext>
            </a:extLst>
          </p:cNvPr>
          <p:cNvSpPr txBox="1"/>
          <p:nvPr/>
        </p:nvSpPr>
        <p:spPr>
          <a:xfrm>
            <a:off x="1832271" y="3868975"/>
            <a:ext cx="395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「色フラグ」→「赤色フラグ」に訂正</a:t>
            </a:r>
            <a:endParaRPr lang="en-US" altLang="ja-JP" sz="1000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44CDFBD1-7338-4FD8-9310-27B82E606F2C}"/>
              </a:ext>
            </a:extLst>
          </p:cNvPr>
          <p:cNvSpPr txBox="1"/>
          <p:nvPr/>
        </p:nvSpPr>
        <p:spPr>
          <a:xfrm>
            <a:off x="896718" y="387223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670E359A-45D4-4529-94F5-43E9270C0BEE}"/>
              </a:ext>
            </a:extLst>
          </p:cNvPr>
          <p:cNvCxnSpPr>
            <a:cxnSpLocks/>
          </p:cNvCxnSpPr>
          <p:nvPr/>
        </p:nvCxnSpPr>
        <p:spPr>
          <a:xfrm>
            <a:off x="446245" y="4655886"/>
            <a:ext cx="9576099" cy="13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47E0ED26-3F53-493A-B68F-7261344462EC}"/>
              </a:ext>
            </a:extLst>
          </p:cNvPr>
          <p:cNvSpPr txBox="1"/>
          <p:nvPr/>
        </p:nvSpPr>
        <p:spPr>
          <a:xfrm>
            <a:off x="5776083" y="43146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A5FE071A-E3F2-4D06-8045-A650BD3BD59B}"/>
              </a:ext>
            </a:extLst>
          </p:cNvPr>
          <p:cNvSpPr txBox="1"/>
          <p:nvPr/>
        </p:nvSpPr>
        <p:spPr>
          <a:xfrm flipH="1" flipV="1">
            <a:off x="6295417" y="4307885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279B5FDB-34BC-4E07-930D-0EC1ECE7B2F7}"/>
              </a:ext>
            </a:extLst>
          </p:cNvPr>
          <p:cNvSpPr txBox="1"/>
          <p:nvPr/>
        </p:nvSpPr>
        <p:spPr>
          <a:xfrm>
            <a:off x="6442929" y="4284267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片岡</a:t>
            </a: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81B475A7-2A57-4BEA-A801-56D2FEBE2102}"/>
              </a:ext>
            </a:extLst>
          </p:cNvPr>
          <p:cNvSpPr txBox="1"/>
          <p:nvPr/>
        </p:nvSpPr>
        <p:spPr>
          <a:xfrm>
            <a:off x="7193376" y="424494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2018/12/7</a:t>
            </a:r>
            <a:endParaRPr kumimoji="1" lang="ja-JP" altLang="en-US" sz="12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411D9BDA-7E37-4A0E-9065-0E829E55BBA4}"/>
              </a:ext>
            </a:extLst>
          </p:cNvPr>
          <p:cNvSpPr txBox="1"/>
          <p:nvPr/>
        </p:nvSpPr>
        <p:spPr>
          <a:xfrm>
            <a:off x="1218037" y="4349789"/>
            <a:ext cx="74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P9 </a:t>
            </a:r>
            <a:r>
              <a:rPr lang="en-US" altLang="ja-JP" sz="1100" dirty="0"/>
              <a:t>1</a:t>
            </a:r>
            <a:r>
              <a:rPr lang="ja-JP" altLang="en-US" sz="1100"/>
              <a:t>行</a:t>
            </a:r>
            <a:endParaRPr kumimoji="1" lang="ja-JP" altLang="en-US" sz="700" dirty="0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D795607F-4D90-4C8C-80ED-9BEC232D2CA1}"/>
              </a:ext>
            </a:extLst>
          </p:cNvPr>
          <p:cNvSpPr txBox="1"/>
          <p:nvPr/>
        </p:nvSpPr>
        <p:spPr>
          <a:xfrm>
            <a:off x="9242008" y="430718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立石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2E7C158-8D3C-4648-8DAE-77587D26F9E6}"/>
              </a:ext>
            </a:extLst>
          </p:cNvPr>
          <p:cNvSpPr txBox="1"/>
          <p:nvPr/>
        </p:nvSpPr>
        <p:spPr>
          <a:xfrm>
            <a:off x="577089" y="43515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37C756B6-7EDF-486E-99A3-32EB4045E594}"/>
              </a:ext>
            </a:extLst>
          </p:cNvPr>
          <p:cNvSpPr txBox="1"/>
          <p:nvPr/>
        </p:nvSpPr>
        <p:spPr>
          <a:xfrm>
            <a:off x="1864503" y="4334338"/>
            <a:ext cx="395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「斜線フラグ」→「斜体フラグ」に訂正</a:t>
            </a: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82F5C687-54B4-44BF-8026-4EAEDD98B8CB}"/>
              </a:ext>
            </a:extLst>
          </p:cNvPr>
          <p:cNvSpPr txBox="1"/>
          <p:nvPr/>
        </p:nvSpPr>
        <p:spPr>
          <a:xfrm>
            <a:off x="928950" y="4337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36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1">
            <a:extLst>
              <a:ext uri="{FF2B5EF4-FFF2-40B4-BE49-F238E27FC236}">
                <a16:creationId xmlns:a16="http://schemas.microsoft.com/office/drawing/2014/main" id="{A8109E7E-8E91-49DC-9C6D-4C3651A70C10}"/>
              </a:ext>
            </a:extLst>
          </p:cNvPr>
          <p:cNvGrpSpPr>
            <a:grpSpLocks/>
          </p:cNvGrpSpPr>
          <p:nvPr/>
        </p:nvGrpSpPr>
        <p:grpSpPr bwMode="auto">
          <a:xfrm>
            <a:off x="422612" y="182562"/>
            <a:ext cx="9607477" cy="6675438"/>
            <a:chOff x="-12" y="117"/>
            <a:chExt cx="6098" cy="420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1182CB5-0925-4234-BDB7-65971B71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B663CA77-7D00-4881-9576-21D2AD95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4704A733-3000-43D0-8629-C89232585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A72CDA9-9A5B-40D2-80C8-AC9CDEC89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3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実施日時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12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7</a:t>
              </a:r>
              <a:r>
                <a:rPr lang="ja-JP" altLang="en-US" sz="1200" dirty="0"/>
                <a:t>日（金）　</a:t>
              </a:r>
              <a:r>
                <a:rPr lang="en-US" altLang="ja-JP" sz="1200" dirty="0"/>
                <a:t>15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50</a:t>
              </a:r>
              <a:r>
                <a:rPr lang="ja-JP" altLang="en-US" sz="1200" dirty="0"/>
                <a:t>　～　　　：　　　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0DB78D78-0D3D-4539-B5E3-F2AF00A25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44E21546-9A02-4D68-87FB-98888EC20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実施場所</a:t>
              </a: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52903ECE-B8E7-4B49-98DC-EA572AB3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144EEB17-3074-4879-A1D7-C2088DEDF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記入者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BA2662CD-77BA-490E-8E4E-424B44CDF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AA09E465-9B97-4A82-94B3-42D3DFAA5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レビュ対象物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78B6C042-150C-4912-AB03-F0C22D04D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A3538529-099C-4A80-B7EC-66167F089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7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通番　　　　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／</a:t>
              </a:r>
              <a:r>
                <a:rPr lang="en-US" altLang="ja-JP" sz="1200" dirty="0"/>
                <a:t>4</a:t>
              </a:r>
              <a:endParaRPr lang="ja-JP" altLang="en-US" sz="1200" dirty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3E9D929E-8AAF-4DB3-8BF8-B1AEFAD2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" y="1288"/>
              <a:ext cx="6033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A9BB8844-349C-4418-9212-14BD4BB15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1013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4548A272-5DD7-45E0-A9BF-5930DB661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C8F88F3A-F6BF-4719-95C9-FFD3973C6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B9F04DB-EAF0-4F0F-B037-8878866FF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4CF48A20-3CF1-4FA9-A67C-BCA538C3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23E95300-726D-46C5-B44B-E78674ACA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F2876BB-E41F-4872-88DD-D268BAE99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F3D43B7-61FD-449B-ABA4-40DD9F3AA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6B60D947-1978-4C7E-B790-CD9B1D267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6249DEB3-59B7-48A1-858B-7C5B7E408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E5E5F91C-1834-4320-9F87-5FB0AEFD4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A151D8F6-13EC-45D3-9F67-2EC0C8CA3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B9E293E5-720D-4A90-9D9B-286E7728B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36513D83-2656-4061-BE5D-306FF1563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72610023-21FD-473F-9FF4-21F1526C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DD10981C-4BFA-4D70-AE0E-7D8D8C166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18CED7A3-B64C-421A-B258-76EDBD504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33A7C77-236D-499D-A003-5A5130B12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5711A46E-04E7-4CCC-910B-3DADBFD11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E3DBD7DA-D294-41FC-96B3-19BC78AB4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286E5A36-9537-4245-AB9D-FFDD4DCB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5304BCDE-4BC0-4D06-B3FD-41F267840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603B08BE-2B43-4F7F-A1C5-C25281B7B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DB38E913-E9BB-41E2-9C04-F96CD075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9638722E-4A02-48B2-A7E8-075ACDDD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099491EE-DA44-4F0D-A6EF-BA6991068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8CBD234D-EB04-40F5-A660-751ACDE6B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BF59BF5A-EBD9-4A01-8184-041B4B3C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993A478E-D511-445E-BF48-4E8D303FD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08E3B7E6-5B35-48D3-B21D-11B69D68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D62002FE-F7E6-4FF0-B5F8-1E6C184D6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チーム名</a:t>
              </a: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52CE9E07-99A7-4A8F-B7B7-EC3374384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D300CFC1-528E-468A-925E-90F221E03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9414BF7D-DE01-4289-8F48-85B5B0134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990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52" name="Text Box 49">
              <a:extLst>
                <a:ext uri="{FF2B5EF4-FFF2-40B4-BE49-F238E27FC236}">
                  <a16:creationId xmlns:a16="http://schemas.microsoft.com/office/drawing/2014/main" id="{669527B2-E8DD-422F-8F6A-CB2705C62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998"/>
              <a:ext cx="243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square">
              <a:spAutoFit/>
            </a:bodyPr>
            <a:lstStyle/>
            <a:p>
              <a:pPr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FBF33907-DF84-40FB-A7FB-BB08791D7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" y="1146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800" dirty="0"/>
                <a:t>名前、日付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BB7162-515A-5C47-A0E5-23E07E0E2914}"/>
              </a:ext>
            </a:extLst>
          </p:cNvPr>
          <p:cNvSpPr txBox="1"/>
          <p:nvPr/>
        </p:nvSpPr>
        <p:spPr>
          <a:xfrm>
            <a:off x="6886434" y="698113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Pathfinder</a:t>
            </a:r>
            <a:endParaRPr kumimoji="1"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BC617F-E85E-5D4F-8A61-AC3E65A1A336}"/>
              </a:ext>
            </a:extLst>
          </p:cNvPr>
          <p:cNvSpPr txBox="1"/>
          <p:nvPr/>
        </p:nvSpPr>
        <p:spPr>
          <a:xfrm>
            <a:off x="8900878" y="698113"/>
            <a:ext cx="110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新田　雄一郎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D480663-4D17-7A4F-80F4-33F2EDB184AE}"/>
              </a:ext>
            </a:extLst>
          </p:cNvPr>
          <p:cNvSpPr txBox="1"/>
          <p:nvPr/>
        </p:nvSpPr>
        <p:spPr>
          <a:xfrm>
            <a:off x="4379225" y="1209674"/>
            <a:ext cx="553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1200331, 1200308,1200348,1200347,1200314,1200379,1200366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22FC03-BE06-3246-AE7E-E2317910E410}"/>
              </a:ext>
            </a:extLst>
          </p:cNvPr>
          <p:cNvSpPr txBox="1"/>
          <p:nvPr/>
        </p:nvSpPr>
        <p:spPr>
          <a:xfrm>
            <a:off x="1609784" y="1086127"/>
            <a:ext cx="2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内部提案書</a:t>
            </a:r>
            <a:r>
              <a:rPr lang="en-US" altLang="ja-JP" dirty="0"/>
              <a:t>ver2.0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1B2EE1-F9F4-4CC5-8994-3772D648BD80}"/>
              </a:ext>
            </a:extLst>
          </p:cNvPr>
          <p:cNvSpPr txBox="1"/>
          <p:nvPr/>
        </p:nvSpPr>
        <p:spPr>
          <a:xfrm>
            <a:off x="1193471" y="2116898"/>
            <a:ext cx="74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P5 5</a:t>
            </a:r>
            <a:r>
              <a:rPr kumimoji="1" lang="ja-JP" altLang="en-US" sz="1200" dirty="0"/>
              <a:t>行</a:t>
            </a:r>
            <a:endParaRPr kumimoji="1" lang="ja-JP" altLang="en-US" sz="7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3F60B7-D62B-4162-9C41-C7B36B272748}"/>
              </a:ext>
            </a:extLst>
          </p:cNvPr>
          <p:cNvSpPr txBox="1"/>
          <p:nvPr/>
        </p:nvSpPr>
        <p:spPr>
          <a:xfrm>
            <a:off x="1936262" y="2154083"/>
            <a:ext cx="3684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システム概要の「機能」を「システム」に変更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05431D6-E970-4358-825F-C505F1BA1C08}"/>
              </a:ext>
            </a:extLst>
          </p:cNvPr>
          <p:cNvSpPr txBox="1"/>
          <p:nvPr/>
        </p:nvSpPr>
        <p:spPr>
          <a:xfrm>
            <a:off x="6475151" y="2129470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松村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19DFB3-296B-4146-997B-AA869309B166}"/>
              </a:ext>
            </a:extLst>
          </p:cNvPr>
          <p:cNvSpPr txBox="1"/>
          <p:nvPr/>
        </p:nvSpPr>
        <p:spPr>
          <a:xfrm>
            <a:off x="7132466" y="204737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2018/11/22</a:t>
            </a:r>
            <a:endParaRPr kumimoji="1"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5BABA5-FC65-43DF-9AFF-6954E9607DE4}"/>
              </a:ext>
            </a:extLst>
          </p:cNvPr>
          <p:cNvSpPr txBox="1"/>
          <p:nvPr/>
        </p:nvSpPr>
        <p:spPr>
          <a:xfrm>
            <a:off x="5781420" y="2121404"/>
            <a:ext cx="27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7599DB-E5A1-4809-BF00-628D99528FB4}"/>
              </a:ext>
            </a:extLst>
          </p:cNvPr>
          <p:cNvSpPr txBox="1"/>
          <p:nvPr/>
        </p:nvSpPr>
        <p:spPr>
          <a:xfrm>
            <a:off x="6044409" y="21161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3875C84-1634-4783-9819-D97853E7BC53}"/>
              </a:ext>
            </a:extLst>
          </p:cNvPr>
          <p:cNvSpPr txBox="1"/>
          <p:nvPr/>
        </p:nvSpPr>
        <p:spPr>
          <a:xfrm>
            <a:off x="9201054" y="209073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國保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163EE73-3153-4ABD-A6AC-1B8A55266AEC}"/>
              </a:ext>
            </a:extLst>
          </p:cNvPr>
          <p:cNvSpPr txBox="1"/>
          <p:nvPr/>
        </p:nvSpPr>
        <p:spPr>
          <a:xfrm>
            <a:off x="5264493" y="69811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</a:t>
            </a:r>
            <a:r>
              <a:rPr kumimoji="1" lang="ja-JP" altLang="en-US" sz="1200" dirty="0"/>
              <a:t>５</a:t>
            </a:r>
            <a:r>
              <a:rPr kumimoji="1" lang="en-US" altLang="ja-JP" sz="1200" dirty="0"/>
              <a:t>56</a:t>
            </a:r>
            <a:endParaRPr kumimoji="1" lang="ja-JP" altLang="en-US" sz="12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0BAB0C9-10A0-48CE-9275-AD61FC923BB8}"/>
              </a:ext>
            </a:extLst>
          </p:cNvPr>
          <p:cNvCxnSpPr>
            <a:cxnSpLocks/>
          </p:cNvCxnSpPr>
          <p:nvPr/>
        </p:nvCxnSpPr>
        <p:spPr>
          <a:xfrm>
            <a:off x="503240" y="2452310"/>
            <a:ext cx="9486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FA7432-9577-410E-8BC6-FBDE13BE1E67}"/>
              </a:ext>
            </a:extLst>
          </p:cNvPr>
          <p:cNvSpPr txBox="1"/>
          <p:nvPr/>
        </p:nvSpPr>
        <p:spPr>
          <a:xfrm>
            <a:off x="515224" y="21459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254036E-1E8C-42F7-912E-CBE66E1A32E8}"/>
              </a:ext>
            </a:extLst>
          </p:cNvPr>
          <p:cNvSpPr txBox="1"/>
          <p:nvPr/>
        </p:nvSpPr>
        <p:spPr>
          <a:xfrm>
            <a:off x="914547" y="213599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1">
            <a:extLst>
              <a:ext uri="{FF2B5EF4-FFF2-40B4-BE49-F238E27FC236}">
                <a16:creationId xmlns:a16="http://schemas.microsoft.com/office/drawing/2014/main" id="{A8109E7E-8E91-49DC-9C6D-4C3651A70C10}"/>
              </a:ext>
            </a:extLst>
          </p:cNvPr>
          <p:cNvGrpSpPr>
            <a:grpSpLocks/>
          </p:cNvGrpSpPr>
          <p:nvPr/>
        </p:nvGrpSpPr>
        <p:grpSpPr bwMode="auto">
          <a:xfrm>
            <a:off x="422612" y="182562"/>
            <a:ext cx="9607477" cy="6675438"/>
            <a:chOff x="-12" y="117"/>
            <a:chExt cx="6098" cy="420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1182CB5-0925-4234-BDB7-65971B71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B663CA77-7D00-4881-9576-21D2AD95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4704A733-3000-43D0-8629-C89232585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A72CDA9-9A5B-40D2-80C8-AC9CDEC89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3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実施日時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12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7</a:t>
              </a:r>
              <a:r>
                <a:rPr lang="ja-JP" altLang="en-US" sz="1200" dirty="0"/>
                <a:t>日（金）　</a:t>
              </a:r>
              <a:r>
                <a:rPr lang="en-US" altLang="ja-JP" sz="1200" dirty="0"/>
                <a:t>15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50</a:t>
              </a:r>
              <a:r>
                <a:rPr lang="ja-JP" altLang="en-US" sz="1200" dirty="0"/>
                <a:t>　～　　　：　　　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0DB78D78-0D3D-4539-B5E3-F2AF00A25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44E21546-9A02-4D68-87FB-98888EC20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実施場所</a:t>
              </a: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52903ECE-B8E7-4B49-98DC-EA572AB3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144EEB17-3074-4879-A1D7-C2088DEDF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記入者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BA2662CD-77BA-490E-8E4E-424B44CDF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AA09E465-9B97-4A82-94B3-42D3DFAA5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レビュ対象物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78B6C042-150C-4912-AB03-F0C22D04D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A3538529-099C-4A80-B7EC-66167F089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7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通番　　　　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／</a:t>
              </a:r>
              <a:r>
                <a:rPr lang="en-US" altLang="ja-JP" sz="1200" dirty="0"/>
                <a:t>4</a:t>
              </a:r>
              <a:endParaRPr lang="ja-JP" altLang="en-US" sz="1200" dirty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3E9D929E-8AAF-4DB3-8BF8-B1AEFAD2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" y="1288"/>
              <a:ext cx="6033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A9BB8844-349C-4418-9212-14BD4BB15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1013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4548A272-5DD7-45E0-A9BF-5930DB661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C8F88F3A-F6BF-4719-95C9-FFD3973C6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B9F04DB-EAF0-4F0F-B037-8878866FF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4CF48A20-3CF1-4FA9-A67C-BCA538C3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23E95300-726D-46C5-B44B-E78674ACA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9F2876BB-E41F-4872-88DD-D268BAE99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F3D43B7-61FD-449B-ABA4-40DD9F3AA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6B60D947-1978-4C7E-B790-CD9B1D267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6249DEB3-59B7-48A1-858B-7C5B7E408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E5E5F91C-1834-4320-9F87-5FB0AEFD4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A151D8F6-13EC-45D3-9F67-2EC0C8CA3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B9E293E5-720D-4A90-9D9B-286E7728B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36513D83-2656-4061-BE5D-306FF1563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72610023-21FD-473F-9FF4-21F1526C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DD10981C-4BFA-4D70-AE0E-7D8D8C166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18CED7A3-B64C-421A-B258-76EDBD504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33A7C77-236D-499D-A003-5A5130B12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5711A46E-04E7-4CCC-910B-3DADBFD11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E3DBD7DA-D294-41FC-96B3-19BC78AB4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286E5A36-9537-4245-AB9D-FFDD4DCB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5304BCDE-4BC0-4D06-B3FD-41F267840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603B08BE-2B43-4F7F-A1C5-C25281B7B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DB38E913-E9BB-41E2-9C04-F96CD075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9638722E-4A02-48B2-A7E8-075ACDDD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099491EE-DA44-4F0D-A6EF-BA6991068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8CBD234D-EB04-40F5-A660-751ACDE6B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BF59BF5A-EBD9-4A01-8184-041B4B3C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993A478E-D511-445E-BF48-4E8D303FD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08E3B7E6-5B35-48D3-B21D-11B69D68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48" name="Text Box 45">
              <a:extLst>
                <a:ext uri="{FF2B5EF4-FFF2-40B4-BE49-F238E27FC236}">
                  <a16:creationId xmlns:a16="http://schemas.microsoft.com/office/drawing/2014/main" id="{D62002FE-F7E6-4FF0-B5F8-1E6C184D6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1200"/>
                <a:t>チーム名</a:t>
              </a: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52CE9E07-99A7-4A8F-B7B7-EC3374384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D300CFC1-528E-468A-925E-90F221E03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9414BF7D-DE01-4289-8F48-85B5B0134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990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52" name="Text Box 49">
              <a:extLst>
                <a:ext uri="{FF2B5EF4-FFF2-40B4-BE49-F238E27FC236}">
                  <a16:creationId xmlns:a16="http://schemas.microsoft.com/office/drawing/2014/main" id="{669527B2-E8DD-422F-8F6A-CB2705C62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998"/>
              <a:ext cx="243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square">
              <a:spAutoFit/>
            </a:bodyPr>
            <a:lstStyle/>
            <a:p>
              <a:pPr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id="{FBF33907-DF84-40FB-A7FB-BB08791D7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" y="1146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ja-JP" altLang="en-US" sz="800" dirty="0"/>
                <a:t>名前、日付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BB7162-515A-5C47-A0E5-23E07E0E2914}"/>
              </a:ext>
            </a:extLst>
          </p:cNvPr>
          <p:cNvSpPr txBox="1"/>
          <p:nvPr/>
        </p:nvSpPr>
        <p:spPr>
          <a:xfrm>
            <a:off x="6886434" y="698113"/>
            <a:ext cx="93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Pathfinder</a:t>
            </a:r>
            <a:endParaRPr kumimoji="1"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BC617F-E85E-5D4F-8A61-AC3E65A1A336}"/>
              </a:ext>
            </a:extLst>
          </p:cNvPr>
          <p:cNvSpPr txBox="1"/>
          <p:nvPr/>
        </p:nvSpPr>
        <p:spPr>
          <a:xfrm>
            <a:off x="8900878" y="698113"/>
            <a:ext cx="110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新田　雄一郎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D480663-4D17-7A4F-80F4-33F2EDB184AE}"/>
              </a:ext>
            </a:extLst>
          </p:cNvPr>
          <p:cNvSpPr txBox="1"/>
          <p:nvPr/>
        </p:nvSpPr>
        <p:spPr>
          <a:xfrm>
            <a:off x="4379225" y="1209674"/>
            <a:ext cx="553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1200331, 1200308,1200348,1200347,1200314,1200379,1200366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22FC03-BE06-3246-AE7E-E2317910E410}"/>
              </a:ext>
            </a:extLst>
          </p:cNvPr>
          <p:cNvSpPr txBox="1"/>
          <p:nvPr/>
        </p:nvSpPr>
        <p:spPr>
          <a:xfrm>
            <a:off x="1609784" y="1086127"/>
            <a:ext cx="2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内部提案書</a:t>
            </a:r>
            <a:r>
              <a:rPr lang="en-US" altLang="ja-JP" dirty="0"/>
              <a:t>ver2.0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1B2EE1-F9F4-4CC5-8994-3772D648BD80}"/>
              </a:ext>
            </a:extLst>
          </p:cNvPr>
          <p:cNvSpPr txBox="1"/>
          <p:nvPr/>
        </p:nvSpPr>
        <p:spPr>
          <a:xfrm>
            <a:off x="1193471" y="2116898"/>
            <a:ext cx="74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P5 5</a:t>
            </a:r>
            <a:r>
              <a:rPr kumimoji="1" lang="ja-JP" altLang="en-US" sz="1200" dirty="0"/>
              <a:t>行</a:t>
            </a:r>
            <a:endParaRPr kumimoji="1" lang="ja-JP" altLang="en-US" sz="7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3F60B7-D62B-4162-9C41-C7B36B272748}"/>
              </a:ext>
            </a:extLst>
          </p:cNvPr>
          <p:cNvSpPr txBox="1"/>
          <p:nvPr/>
        </p:nvSpPr>
        <p:spPr>
          <a:xfrm>
            <a:off x="1936262" y="2154083"/>
            <a:ext cx="3684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システム概要の「機能」を「システム」に変更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05431D6-E970-4358-825F-C505F1BA1C08}"/>
              </a:ext>
            </a:extLst>
          </p:cNvPr>
          <p:cNvSpPr txBox="1"/>
          <p:nvPr/>
        </p:nvSpPr>
        <p:spPr>
          <a:xfrm>
            <a:off x="6475151" y="2129470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松村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19DFB3-296B-4146-997B-AA869309B166}"/>
              </a:ext>
            </a:extLst>
          </p:cNvPr>
          <p:cNvSpPr txBox="1"/>
          <p:nvPr/>
        </p:nvSpPr>
        <p:spPr>
          <a:xfrm>
            <a:off x="7132466" y="204737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2018/11/22</a:t>
            </a:r>
            <a:endParaRPr kumimoji="1"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5BABA5-FC65-43DF-9AFF-6954E9607DE4}"/>
              </a:ext>
            </a:extLst>
          </p:cNvPr>
          <p:cNvSpPr txBox="1"/>
          <p:nvPr/>
        </p:nvSpPr>
        <p:spPr>
          <a:xfrm>
            <a:off x="5781420" y="2121404"/>
            <a:ext cx="27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7599DB-E5A1-4809-BF00-628D99528FB4}"/>
              </a:ext>
            </a:extLst>
          </p:cNvPr>
          <p:cNvSpPr txBox="1"/>
          <p:nvPr/>
        </p:nvSpPr>
        <p:spPr>
          <a:xfrm>
            <a:off x="6044409" y="21161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3875C84-1634-4783-9819-D97853E7BC53}"/>
              </a:ext>
            </a:extLst>
          </p:cNvPr>
          <p:cNvSpPr txBox="1"/>
          <p:nvPr/>
        </p:nvSpPr>
        <p:spPr>
          <a:xfrm>
            <a:off x="9201054" y="209073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國保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163EE73-3153-4ABD-A6AC-1B8A55266AEC}"/>
              </a:ext>
            </a:extLst>
          </p:cNvPr>
          <p:cNvSpPr txBox="1"/>
          <p:nvPr/>
        </p:nvSpPr>
        <p:spPr>
          <a:xfrm>
            <a:off x="5264493" y="69811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</a:t>
            </a:r>
            <a:r>
              <a:rPr kumimoji="1" lang="ja-JP" altLang="en-US" sz="1200" dirty="0"/>
              <a:t>５</a:t>
            </a:r>
            <a:r>
              <a:rPr kumimoji="1" lang="en-US" altLang="ja-JP" sz="1200" dirty="0"/>
              <a:t>56</a:t>
            </a:r>
            <a:endParaRPr kumimoji="1" lang="ja-JP" altLang="en-US" sz="12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0BAB0C9-10A0-48CE-9275-AD61FC923BB8}"/>
              </a:ext>
            </a:extLst>
          </p:cNvPr>
          <p:cNvCxnSpPr>
            <a:cxnSpLocks/>
          </p:cNvCxnSpPr>
          <p:nvPr/>
        </p:nvCxnSpPr>
        <p:spPr>
          <a:xfrm>
            <a:off x="503240" y="2452310"/>
            <a:ext cx="9486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FA7432-9577-410E-8BC6-FBDE13BE1E67}"/>
              </a:ext>
            </a:extLst>
          </p:cNvPr>
          <p:cNvSpPr txBox="1"/>
          <p:nvPr/>
        </p:nvSpPr>
        <p:spPr>
          <a:xfrm>
            <a:off x="515224" y="21459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254036E-1E8C-42F7-912E-CBE66E1A32E8}"/>
              </a:ext>
            </a:extLst>
          </p:cNvPr>
          <p:cNvSpPr txBox="1"/>
          <p:nvPr/>
        </p:nvSpPr>
        <p:spPr>
          <a:xfrm>
            <a:off x="914547" y="213599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692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FBD314-9479-47A4-87CA-21A8A5F736B6}"/>
              </a:ext>
            </a:extLst>
          </p:cNvPr>
          <p:cNvCxnSpPr>
            <a:cxnSpLocks/>
          </p:cNvCxnSpPr>
          <p:nvPr/>
        </p:nvCxnSpPr>
        <p:spPr>
          <a:xfrm>
            <a:off x="1139868" y="3890665"/>
            <a:ext cx="9576099" cy="13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7F012F-F3BA-4843-9F8A-8BE5B29372B8}"/>
              </a:ext>
            </a:extLst>
          </p:cNvPr>
          <p:cNvSpPr txBox="1"/>
          <p:nvPr/>
        </p:nvSpPr>
        <p:spPr>
          <a:xfrm>
            <a:off x="6469706" y="34986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5F5876-A9BD-42B5-AA2F-D10245E30F90}"/>
              </a:ext>
            </a:extLst>
          </p:cNvPr>
          <p:cNvSpPr txBox="1"/>
          <p:nvPr/>
        </p:nvSpPr>
        <p:spPr>
          <a:xfrm flipH="1" flipV="1">
            <a:off x="6989040" y="349193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56A6F3-FE75-4F2A-AA47-3EFDD561FACC}"/>
              </a:ext>
            </a:extLst>
          </p:cNvPr>
          <p:cNvSpPr txBox="1"/>
          <p:nvPr/>
        </p:nvSpPr>
        <p:spPr>
          <a:xfrm>
            <a:off x="7136552" y="3468321"/>
            <a:ext cx="69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新田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5836BF-70CE-41CB-9933-260F2893E042}"/>
              </a:ext>
            </a:extLst>
          </p:cNvPr>
          <p:cNvSpPr txBox="1"/>
          <p:nvPr/>
        </p:nvSpPr>
        <p:spPr>
          <a:xfrm>
            <a:off x="7886999" y="34290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表記を指摘事項通りに変更</a:t>
            </a:r>
            <a:endParaRPr lang="en-US" altLang="ja-JP" sz="1200" dirty="0"/>
          </a:p>
          <a:p>
            <a:r>
              <a:rPr kumimoji="1" lang="en-US" altLang="ja-JP" sz="1200" dirty="0"/>
              <a:t>2018/12/7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62BDC3-E013-4AFF-9A53-A048437416AF}"/>
              </a:ext>
            </a:extLst>
          </p:cNvPr>
          <p:cNvSpPr txBox="1"/>
          <p:nvPr/>
        </p:nvSpPr>
        <p:spPr>
          <a:xfrm>
            <a:off x="1911660" y="3533843"/>
            <a:ext cx="74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P14 </a:t>
            </a:r>
            <a:r>
              <a:rPr lang="en-US" altLang="ja-JP" sz="1100" dirty="0"/>
              <a:t>7</a:t>
            </a:r>
            <a:r>
              <a:rPr lang="ja-JP" altLang="en-US" sz="1100" dirty="0"/>
              <a:t>行</a:t>
            </a:r>
            <a:endParaRPr kumimoji="1" lang="ja-JP" altLang="en-US" sz="7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3019CB-9456-481D-A6CC-DCF824E0B326}"/>
              </a:ext>
            </a:extLst>
          </p:cNvPr>
          <p:cNvSpPr txBox="1"/>
          <p:nvPr/>
        </p:nvSpPr>
        <p:spPr>
          <a:xfrm>
            <a:off x="9935631" y="349124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立石</a:t>
            </a:r>
            <a:r>
              <a:rPr lang="en-US" altLang="ja-JP" sz="800" dirty="0"/>
              <a:t> </a:t>
            </a:r>
          </a:p>
          <a:p>
            <a:r>
              <a:rPr lang="en-US" altLang="ja-JP" sz="800" dirty="0"/>
              <a:t>2018/12/7</a:t>
            </a:r>
            <a:endParaRPr kumimoji="1" lang="ja-JP" altLang="en-US" sz="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C15931-5B4D-4DAF-93AD-95624046C399}"/>
              </a:ext>
            </a:extLst>
          </p:cNvPr>
          <p:cNvSpPr txBox="1"/>
          <p:nvPr/>
        </p:nvSpPr>
        <p:spPr>
          <a:xfrm>
            <a:off x="1270712" y="35355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98EA8E-0FDB-4F7E-BF26-3DF9AB0943D6}"/>
              </a:ext>
            </a:extLst>
          </p:cNvPr>
          <p:cNvSpPr txBox="1"/>
          <p:nvPr/>
        </p:nvSpPr>
        <p:spPr>
          <a:xfrm>
            <a:off x="2558126" y="3518392"/>
            <a:ext cx="3958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登録ボタンの説明について追加記述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AEB787-7582-49AF-8EDB-5E19B8B9BA4C}"/>
              </a:ext>
            </a:extLst>
          </p:cNvPr>
          <p:cNvSpPr txBox="1"/>
          <p:nvPr/>
        </p:nvSpPr>
        <p:spPr>
          <a:xfrm>
            <a:off x="1622573" y="352165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904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370</Words>
  <Application>Microsoft Office PowerPoint</Application>
  <PresentationFormat>ワイド画面</PresentationFormat>
  <Paragraphs>153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立石 孝幸</dc:creator>
  <cp:lastModifiedBy>雄一郎 新田</cp:lastModifiedBy>
  <cp:revision>34</cp:revision>
  <dcterms:created xsi:type="dcterms:W3CDTF">2018-10-15T14:34:12Z</dcterms:created>
  <dcterms:modified xsi:type="dcterms:W3CDTF">2018-12-10T02:39:43Z</dcterms:modified>
</cp:coreProperties>
</file>