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62" r:id="rId3"/>
    <p:sldId id="261" r:id="rId4"/>
    <p:sldId id="260" r:id="rId5"/>
    <p:sldId id="263" r:id="rId6"/>
    <p:sldId id="265" r:id="rId7"/>
    <p:sldId id="266" r:id="rId8"/>
    <p:sldId id="271" r:id="rId9"/>
    <p:sldId id="268" r:id="rId10"/>
    <p:sldId id="267" r:id="rId11"/>
    <p:sldId id="269" r:id="rId12"/>
    <p:sldId id="270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ešvindr" userId="a31ab96f3e212ca3" providerId="LiveId" clId="{557CD0FF-40E4-4393-B028-39955C1DBB93}"/>
    <pc:docChg chg="custSel modSld">
      <pc:chgData name="David Gešvindr" userId="a31ab96f3e212ca3" providerId="LiveId" clId="{557CD0FF-40E4-4393-B028-39955C1DBB93}" dt="2020-09-29T14:09:54.147" v="5" actId="22"/>
      <pc:docMkLst>
        <pc:docMk/>
      </pc:docMkLst>
      <pc:sldChg chg="addSp delSp mod">
        <pc:chgData name="David Gešvindr" userId="a31ab96f3e212ca3" providerId="LiveId" clId="{557CD0FF-40E4-4393-B028-39955C1DBB93}" dt="2020-09-29T14:09:54.147" v="5" actId="22"/>
        <pc:sldMkLst>
          <pc:docMk/>
          <pc:sldMk cId="2016128957" sldId="258"/>
        </pc:sldMkLst>
        <pc:picChg chg="add">
          <ac:chgData name="David Gešvindr" userId="a31ab96f3e212ca3" providerId="LiveId" clId="{557CD0FF-40E4-4393-B028-39955C1DBB93}" dt="2020-09-29T14:09:54.147" v="5" actId="22"/>
          <ac:picMkLst>
            <pc:docMk/>
            <pc:sldMk cId="2016128957" sldId="258"/>
            <ac:picMk id="2" creationId="{9AE7FD53-3A6A-44C7-AAA1-82CBCBA09F28}"/>
          </ac:picMkLst>
        </pc:picChg>
        <pc:picChg chg="del">
          <ac:chgData name="David Gešvindr" userId="a31ab96f3e212ca3" providerId="LiveId" clId="{557CD0FF-40E4-4393-B028-39955C1DBB93}" dt="2020-09-29T14:09:53.828" v="4" actId="478"/>
          <ac:picMkLst>
            <pc:docMk/>
            <pc:sldMk cId="2016128957" sldId="258"/>
            <ac:picMk id="4" creationId="{00000000-0000-0000-0000-000000000000}"/>
          </ac:picMkLst>
        </pc:picChg>
      </pc:sldChg>
      <pc:sldChg chg="addSp delSp mod">
        <pc:chgData name="David Gešvindr" userId="a31ab96f3e212ca3" providerId="LiveId" clId="{557CD0FF-40E4-4393-B028-39955C1DBB93}" dt="2020-09-29T14:02:15.014" v="3" actId="22"/>
        <pc:sldMkLst>
          <pc:docMk/>
          <pc:sldMk cId="2135703728" sldId="259"/>
        </pc:sldMkLst>
        <pc:picChg chg="add del">
          <ac:chgData name="David Gešvindr" userId="a31ab96f3e212ca3" providerId="LiveId" clId="{557CD0FF-40E4-4393-B028-39955C1DBB93}" dt="2020-09-29T14:02:12.300" v="1" actId="478"/>
          <ac:picMkLst>
            <pc:docMk/>
            <pc:sldMk cId="2135703728" sldId="259"/>
            <ac:picMk id="4" creationId="{2D628FD8-2D95-4883-AEBF-B827FC361EAD}"/>
          </ac:picMkLst>
        </pc:picChg>
        <pc:picChg chg="del">
          <ac:chgData name="David Gešvindr" userId="a31ab96f3e212ca3" providerId="LiveId" clId="{557CD0FF-40E4-4393-B028-39955C1DBB93}" dt="2020-09-29T14:02:14.504" v="2" actId="478"/>
          <ac:picMkLst>
            <pc:docMk/>
            <pc:sldMk cId="2135703728" sldId="259"/>
            <ac:picMk id="6" creationId="{00000000-0000-0000-0000-000000000000}"/>
          </ac:picMkLst>
        </pc:picChg>
        <pc:picChg chg="add">
          <ac:chgData name="David Gešvindr" userId="a31ab96f3e212ca3" providerId="LiveId" clId="{557CD0FF-40E4-4393-B028-39955C1DBB93}" dt="2020-09-29T14:02:15.014" v="3" actId="22"/>
          <ac:picMkLst>
            <pc:docMk/>
            <pc:sldMk cId="2135703728" sldId="259"/>
            <ac:picMk id="8" creationId="{6E49B891-5960-438C-A785-D4337BA85D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86336-D277-4B30-A6AE-9563521DF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14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radekzahradnik.cz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ekzahradnik.cz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ya.io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mews.com/c-code-style-by-editorconfig-in-net-5-sdk-and-beyond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5400" dirty="0" err="1"/>
              <a:t>EditorConfig</a:t>
            </a:r>
            <a:br>
              <a:rPr lang="cs-CZ" dirty="0"/>
            </a:br>
            <a:r>
              <a:rPr lang="cs-CZ" sz="5400" dirty="0"/>
              <a:t>a automatická správa kódu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Ing. Radek Zahradník, Ph.D.</a:t>
            </a:r>
          </a:p>
          <a:p>
            <a:r>
              <a:rPr lang="cs-CZ" sz="2000" dirty="0"/>
              <a:t>Lektor | Vývojář | IT konzultant</a:t>
            </a:r>
          </a:p>
          <a:p>
            <a:r>
              <a:rPr lang="cs-CZ" sz="2000" dirty="0">
                <a:solidFill>
                  <a:schemeClr val="tx2"/>
                </a:solidFill>
              </a:rPr>
              <a:t> </a:t>
            </a:r>
            <a:r>
              <a:rPr lang="cs-CZ" sz="2000" dirty="0">
                <a:solidFill>
                  <a:schemeClr val="tx2"/>
                </a:solidFill>
                <a:hlinkClick r:id="rId4"/>
              </a:rPr>
              <a:t>www.radekzahradnik.cz</a:t>
            </a:r>
            <a:r>
              <a:rPr lang="cs-CZ" sz="2000" dirty="0">
                <a:solidFill>
                  <a:schemeClr val="tx2"/>
                </a:solidFill>
              </a:rPr>
              <a:t> </a:t>
            </a:r>
          </a:p>
          <a:p>
            <a:r>
              <a:rPr lang="cs-CZ" sz="2000" dirty="0">
                <a:solidFill>
                  <a:schemeClr val="tx2"/>
                </a:solidFill>
              </a:rPr>
              <a:t>     @kutlime</a:t>
            </a:r>
          </a:p>
        </p:txBody>
      </p:sp>
      <p:pic>
        <p:nvPicPr>
          <p:cNvPr id="5" name="Obrázek 4" descr="Obsah obrázku černá, tma">
            <a:extLst>
              <a:ext uri="{FF2B5EF4-FFF2-40B4-BE49-F238E27FC236}">
                <a16:creationId xmlns:a16="http://schemas.microsoft.com/office/drawing/2014/main" id="{A3975A3D-E3E1-C592-F6A9-F4BDEC1ED5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18290" r="18147" b="11291"/>
          <a:stretch/>
        </p:blipFill>
        <p:spPr>
          <a:xfrm>
            <a:off x="814918" y="5754588"/>
            <a:ext cx="259395" cy="276225"/>
          </a:xfrm>
          <a:prstGeom prst="rect">
            <a:avLst/>
          </a:prstGeom>
        </p:spPr>
      </p:pic>
      <p:pic>
        <p:nvPicPr>
          <p:cNvPr id="6" name="Obrázek 5" descr="Obsah obrázku vzor, Grafika, pixel, design">
            <a:extLst>
              <a:ext uri="{FF2B5EF4-FFF2-40B4-BE49-F238E27FC236}">
                <a16:creationId xmlns:a16="http://schemas.microsoft.com/office/drawing/2014/main" id="{EDAB44F9-D23D-A30B-2895-9209FC984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3375273"/>
            <a:ext cx="3343275" cy="3343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dát pozor od .NET 5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EditorConfig</a:t>
            </a:r>
            <a:r>
              <a:rPr lang="cs-CZ" dirty="0"/>
              <a:t> nestačí (</a:t>
            </a:r>
            <a:r>
              <a:rPr lang="cs-CZ" i="1" dirty="0"/>
              <a:t>+ musíte mít konzistentní nastavení pravidel</a:t>
            </a:r>
            <a:r>
              <a:rPr lang="cs-CZ" dirty="0"/>
              <a:t>)</a:t>
            </a:r>
          </a:p>
          <a:p>
            <a:r>
              <a:rPr lang="cs-CZ" dirty="0"/>
              <a:t>Opatrně při editaci z UI (</a:t>
            </a:r>
            <a:r>
              <a:rPr lang="cs-CZ" i="1" dirty="0"/>
              <a:t>hlavně rozstřelení pravidel </a:t>
            </a:r>
            <a:r>
              <a:rPr lang="cs-CZ" i="1" dirty="0" err="1"/>
              <a:t>IDEx</a:t>
            </a:r>
            <a:r>
              <a:rPr lang="cs-CZ" i="1" dirty="0"/>
              <a:t> vs. </a:t>
            </a:r>
            <a:r>
              <a:rPr lang="cs-CZ" i="1" dirty="0" err="1"/>
              <a:t>dotnet</a:t>
            </a:r>
            <a:r>
              <a:rPr lang="cs-CZ" i="1" dirty="0"/>
              <a:t>_*</a:t>
            </a:r>
            <a:r>
              <a:rPr lang="cs-CZ" dirty="0"/>
              <a:t>)</a:t>
            </a:r>
          </a:p>
          <a:p>
            <a:r>
              <a:rPr lang="cs-CZ" dirty="0"/>
              <a:t>Je potřeba pohlídat </a:t>
            </a:r>
            <a:r>
              <a:rPr lang="cs-CZ" dirty="0" err="1"/>
              <a:t>MSBuild</a:t>
            </a:r>
            <a:r>
              <a:rPr lang="cs-CZ" dirty="0"/>
              <a:t> nastavení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lze pomocí </a:t>
            </a:r>
            <a:r>
              <a:rPr lang="cs-CZ" i="1" dirty="0" err="1"/>
              <a:t>Directory.Build.props</a:t>
            </a:r>
            <a:r>
              <a:rPr lang="cs-CZ" i="1" dirty="0"/>
              <a:t>/</a:t>
            </a:r>
            <a:r>
              <a:rPr lang="cs-CZ" i="1" dirty="0" err="1"/>
              <a:t>targets</a:t>
            </a:r>
            <a:r>
              <a:rPr lang="cs-CZ" dirty="0"/>
              <a:t>)</a:t>
            </a:r>
          </a:p>
          <a:p>
            <a:r>
              <a:rPr lang="cs-CZ" dirty="0"/>
              <a:t>Ideální je globální injektáž </a:t>
            </a:r>
            <a:r>
              <a:rPr lang="cs-CZ" dirty="0" err="1"/>
              <a:t>analyzérů</a:t>
            </a:r>
            <a:r>
              <a:rPr lang="cs-CZ" dirty="0"/>
              <a:t> skrze </a:t>
            </a:r>
            <a:r>
              <a:rPr lang="cs-CZ" dirty="0" err="1"/>
              <a:t>Directory.Build.prop</a:t>
            </a:r>
            <a:r>
              <a:rPr lang="cs-CZ" dirty="0"/>
              <a:t>/</a:t>
            </a:r>
            <a:r>
              <a:rPr lang="cs-CZ" dirty="0" err="1"/>
              <a:t>packages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447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Best </a:t>
            </a:r>
            <a:r>
              <a:rPr lang="cs-CZ" dirty="0" err="1"/>
              <a:t>practice</a:t>
            </a:r>
            <a:r>
              <a:rPr lang="cs-CZ" dirty="0"/>
              <a:t> pro nasazení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Začněte hned od začátku.</a:t>
            </a:r>
          </a:p>
          <a:p>
            <a:r>
              <a:rPr lang="cs-CZ" dirty="0" err="1"/>
              <a:t>Back</a:t>
            </a:r>
            <a:r>
              <a:rPr lang="cs-CZ" dirty="0"/>
              <a:t> to C++ style…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FE editory často neumí </a:t>
            </a:r>
            <a:r>
              <a:rPr lang="cs-CZ" i="1" dirty="0" err="1"/>
              <a:t>zvalidovat</a:t>
            </a:r>
            <a:r>
              <a:rPr lang="cs-CZ" i="1" dirty="0"/>
              <a:t> všechna pravidla</a:t>
            </a:r>
            <a:r>
              <a:rPr lang="cs-CZ" dirty="0"/>
              <a:t>)</a:t>
            </a:r>
          </a:p>
          <a:p>
            <a:r>
              <a:rPr lang="cs-CZ" dirty="0"/>
              <a:t>Integrujte do </a:t>
            </a:r>
            <a:r>
              <a:rPr lang="cs-CZ" dirty="0" err="1"/>
              <a:t>pipeline</a:t>
            </a:r>
            <a:r>
              <a:rPr lang="cs-CZ" dirty="0"/>
              <a:t> CI/CD jako ultimátní validaci.</a:t>
            </a:r>
          </a:p>
          <a:p>
            <a:r>
              <a:rPr lang="cs-CZ" dirty="0"/>
              <a:t>Migrujte často (</a:t>
            </a:r>
            <a:r>
              <a:rPr lang="cs-CZ" i="1" dirty="0"/>
              <a:t>nečekejte na sudá .NET vydání</a:t>
            </a:r>
            <a:r>
              <a:rPr lang="cs-CZ" dirty="0"/>
              <a:t>)</a:t>
            </a:r>
          </a:p>
          <a:p>
            <a:r>
              <a:rPr lang="cs-CZ" dirty="0"/>
              <a:t>Používejte </a:t>
            </a:r>
            <a:r>
              <a:rPr lang="cs-CZ" dirty="0" err="1"/>
              <a:t>fluentní</a:t>
            </a:r>
            <a:r>
              <a:rPr lang="cs-CZ" dirty="0"/>
              <a:t> SDK přes </a:t>
            </a:r>
            <a:r>
              <a:rPr lang="cs-CZ" dirty="0" err="1"/>
              <a:t>global.json</a:t>
            </a:r>
            <a:r>
              <a:rPr lang="cs-CZ" dirty="0"/>
              <a:t> ideálně v CI/CD s </a:t>
            </a:r>
            <a:r>
              <a:rPr lang="cs-CZ" dirty="0" err="1"/>
              <a:t>jobem</a:t>
            </a:r>
            <a:r>
              <a:rPr lang="cs-CZ" dirty="0"/>
              <a:t> na instalaci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 err="1"/>
              <a:t>analyzéry</a:t>
            </a:r>
            <a:r>
              <a:rPr lang="cs-CZ" i="1" dirty="0"/>
              <a:t> [Microsoftu] se čas od času mění i v rámci patch verzí SDK #RespektujemeSémantickéVerzování</a:t>
            </a:r>
            <a:r>
              <a:rPr lang="cs-CZ" dirty="0"/>
              <a:t>)</a:t>
            </a:r>
          </a:p>
          <a:p>
            <a:r>
              <a:rPr lang="cs-CZ" dirty="0"/>
              <a:t>Demokracie je hezká, ale tady nic nevyřeší.</a:t>
            </a:r>
          </a:p>
        </p:txBody>
      </p:sp>
    </p:spTree>
    <p:extLst>
      <p:ext uri="{BB962C8B-B14F-4D97-AF65-F5344CB8AC3E}">
        <p14:creationId xmlns:p14="http://schemas.microsoft.com/office/powerpoint/2010/main" val="66712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na migrace velký </a:t>
            </a:r>
            <a:r>
              <a:rPr lang="cs-CZ" dirty="0" err="1"/>
              <a:t>code</a:t>
            </a:r>
            <a:r>
              <a:rPr lang="cs-CZ" dirty="0"/>
              <a:t> 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Vyžádat si přesčas…</a:t>
            </a:r>
          </a:p>
          <a:p>
            <a:r>
              <a:rPr lang="cs-CZ" dirty="0"/>
              <a:t>Je potřeba mít politické krytí.</a:t>
            </a:r>
          </a:p>
          <a:p>
            <a:r>
              <a:rPr lang="cs-CZ" dirty="0"/>
              <a:t>Je potřeba mít někoho, kdo vám schválí</a:t>
            </a:r>
            <a:br>
              <a:rPr lang="cs-CZ" dirty="0"/>
            </a:b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</a:t>
            </a:r>
            <a:r>
              <a:rPr lang="cs-CZ" dirty="0"/>
              <a:t>.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Aneb je jednodušší prosit za odpuštění</a:t>
            </a:r>
            <a:br>
              <a:rPr lang="cs-CZ" i="1" dirty="0"/>
            </a:br>
            <a:r>
              <a:rPr lang="cs-CZ" i="1" dirty="0"/>
              <a:t>než o dovolení</a:t>
            </a:r>
            <a:r>
              <a:rPr lang="cs-CZ" dirty="0"/>
              <a:t>)</a:t>
            </a:r>
          </a:p>
          <a:p>
            <a:r>
              <a:rPr lang="cs-CZ" dirty="0"/>
              <a:t>Začněte u test projektů, které jsou snazší</a:t>
            </a:r>
            <a:br>
              <a:rPr lang="cs-CZ" dirty="0"/>
            </a:br>
            <a:r>
              <a:rPr lang="cs-CZ" dirty="0"/>
              <a:t>na migraci a tým si osahá nastavení.</a:t>
            </a:r>
          </a:p>
          <a:p>
            <a:r>
              <a:rPr lang="cs-CZ" dirty="0"/>
              <a:t>Používejte automatické akce z </a:t>
            </a:r>
            <a:r>
              <a:rPr lang="cs-CZ" dirty="0" err="1"/>
              <a:t>Visual</a:t>
            </a:r>
            <a:r>
              <a:rPr lang="cs-CZ" dirty="0"/>
              <a:t> Studia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fungují dobře a lépe než R#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6" name="Picture 2" descr="KONFERENČNÍ TERMOSKA KONVICE VELKÁ 2L KÁVA ČAJ">
            <a:extLst>
              <a:ext uri="{FF2B5EF4-FFF2-40B4-BE49-F238E27FC236}">
                <a16:creationId xmlns:a16="http://schemas.microsoft.com/office/drawing/2014/main" id="{035308DE-F477-C820-D3D9-2DB0A2AC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motr Mrázek II - Krakatice : Literatura faktu a publicistika : Nejlepší  audioknihy - Audioteka.cz">
            <a:extLst>
              <a:ext uri="{FF2B5EF4-FFF2-40B4-BE49-F238E27FC236}">
                <a16:creationId xmlns:a16="http://schemas.microsoft.com/office/drawing/2014/main" id="{2C4A5625-2717-4F79-B98E-F5E97C80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20688"/>
            <a:ext cx="2571750" cy="2571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4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sehnat dobrý </a:t>
            </a:r>
            <a:r>
              <a:rPr lang="cs-CZ" b="0" dirty="0">
                <a:latin typeface="Consolas" panose="020B0609020204030204" pitchFamily="49" charset="0"/>
              </a:rPr>
              <a:t>.</a:t>
            </a:r>
            <a:r>
              <a:rPr lang="cs-CZ" b="0" dirty="0" err="1">
                <a:latin typeface="Consolas" panose="020B0609020204030204" pitchFamily="49" charset="0"/>
              </a:rPr>
              <a:t>editorconfig</a:t>
            </a:r>
            <a:endParaRPr lang="cs-CZ" b="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Na GitHubu je toho mraky, ale je to hard </a:t>
            </a:r>
            <a:r>
              <a:rPr lang="cs-CZ" dirty="0" err="1"/>
              <a:t>job</a:t>
            </a:r>
            <a:r>
              <a:rPr lang="cs-CZ" dirty="0"/>
              <a:t> to udržovat.</a:t>
            </a:r>
          </a:p>
          <a:p>
            <a:r>
              <a:rPr lang="cs-CZ" dirty="0"/>
              <a:t>Tak jako tak je potřeba upravit pro projekt/</a:t>
            </a:r>
            <a:r>
              <a:rPr lang="cs-CZ" dirty="0" err="1"/>
              <a:t>code</a:t>
            </a:r>
            <a:r>
              <a:rPr lang="cs-CZ" dirty="0"/>
              <a:t> base.</a:t>
            </a:r>
          </a:p>
          <a:p>
            <a:r>
              <a:rPr lang="cs-CZ" dirty="0"/>
              <a:t>Nicméně, jeden dobrý je zde:</a:t>
            </a:r>
          </a:p>
        </p:txBody>
      </p:sp>
      <p:pic>
        <p:nvPicPr>
          <p:cNvPr id="3" name="Obrázek 2" descr="Obsah obrázku vzor, čtverec, pixel, design&#10;&#10;Popis byl vytvořen automaticky">
            <a:extLst>
              <a:ext uri="{FF2B5EF4-FFF2-40B4-BE49-F238E27FC236}">
                <a16:creationId xmlns:a16="http://schemas.microsoft.com/office/drawing/2014/main" id="{90756B4F-49FB-AEA9-0700-D7B96BB4C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9" t="9579" r="9279" b="8657"/>
          <a:stretch/>
        </p:blipFill>
        <p:spPr>
          <a:xfrm>
            <a:off x="7795845" y="2821777"/>
            <a:ext cx="3594020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2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sp>
        <p:nvSpPr>
          <p:cNvPr id="9" name="Podnadpis 1">
            <a:extLst>
              <a:ext uri="{FF2B5EF4-FFF2-40B4-BE49-F238E27FC236}">
                <a16:creationId xmlns:a16="http://schemas.microsoft.com/office/drawing/2014/main" id="{309F003C-EAD6-1F26-EB72-B77275E2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/>
          <a:lstStyle/>
          <a:p>
            <a:r>
              <a:rPr lang="cs-CZ" b="1" dirty="0"/>
              <a:t>Ing. Radek Zahradník, Ph.D.</a:t>
            </a:r>
          </a:p>
          <a:p>
            <a:r>
              <a:rPr lang="cs-CZ" sz="2000" dirty="0"/>
              <a:t>Lektor | Vývojář | IT konzultant</a:t>
            </a:r>
          </a:p>
          <a:p>
            <a:r>
              <a:rPr lang="cs-CZ" sz="2000" dirty="0">
                <a:solidFill>
                  <a:schemeClr val="tx2"/>
                </a:solidFill>
              </a:rPr>
              <a:t> </a:t>
            </a:r>
            <a:r>
              <a:rPr lang="cs-CZ" sz="2000" dirty="0">
                <a:solidFill>
                  <a:schemeClr val="tx2"/>
                </a:solidFill>
                <a:hlinkClick r:id="rId3"/>
              </a:rPr>
              <a:t>www.radekzahradnik.cz</a:t>
            </a:r>
            <a:r>
              <a:rPr lang="cs-CZ" sz="2000" dirty="0">
                <a:solidFill>
                  <a:schemeClr val="tx2"/>
                </a:solidFill>
              </a:rPr>
              <a:t> </a:t>
            </a:r>
          </a:p>
          <a:p>
            <a:r>
              <a:rPr lang="cs-CZ" sz="2000" dirty="0">
                <a:solidFill>
                  <a:schemeClr val="tx2"/>
                </a:solidFill>
              </a:rPr>
              <a:t>     @kutlime</a:t>
            </a:r>
          </a:p>
        </p:txBody>
      </p:sp>
      <p:pic>
        <p:nvPicPr>
          <p:cNvPr id="10" name="Obrázek 9" descr="Obsah obrázku černá, tma">
            <a:extLst>
              <a:ext uri="{FF2B5EF4-FFF2-40B4-BE49-F238E27FC236}">
                <a16:creationId xmlns:a16="http://schemas.microsoft.com/office/drawing/2014/main" id="{2C32B965-C1D2-0F6A-247C-5E284D5D3B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18290" r="18147" b="11291"/>
          <a:stretch/>
        </p:blipFill>
        <p:spPr>
          <a:xfrm>
            <a:off x="814918" y="5754588"/>
            <a:ext cx="25939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mně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Programátor na volné noze, lektor a IT konzultant</a:t>
            </a:r>
          </a:p>
          <a:p>
            <a:r>
              <a:rPr lang="cs-CZ" dirty="0"/>
              <a:t>Přes 10 let se živím programováním, z toho 7 let .NET</a:t>
            </a:r>
          </a:p>
          <a:p>
            <a:r>
              <a:rPr lang="cs-CZ" dirty="0"/>
              <a:t>Pasivní přispěvatel do .NET ekosystému</a:t>
            </a:r>
          </a:p>
          <a:p>
            <a:r>
              <a:rPr lang="cs-CZ" dirty="0"/>
              <a:t>Toho času v </a:t>
            </a:r>
            <a:r>
              <a:rPr lang="cs-CZ" dirty="0">
                <a:hlinkClick r:id="rId2"/>
              </a:rPr>
              <a:t>Citya.io</a:t>
            </a:r>
            <a:r>
              <a:rPr lang="cs-CZ" dirty="0"/>
              <a:t> na různých pozicích… </a:t>
            </a:r>
          </a:p>
        </p:txBody>
      </p:sp>
    </p:spTree>
    <p:extLst>
      <p:ext uri="{BB962C8B-B14F-4D97-AF65-F5344CB8AC3E}">
        <p14:creationId xmlns:p14="http://schemas.microsoft.com/office/powerpoint/2010/main" val="14983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Alternativní názvy přednášky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Automatická správa (nejen) C# kódu</a:t>
            </a:r>
          </a:p>
          <a:p>
            <a:r>
              <a:rPr lang="cs-CZ" dirty="0"/>
              <a:t>Převyprávění </a:t>
            </a:r>
            <a:r>
              <a:rPr lang="cs-CZ" dirty="0">
                <a:hlinkClick r:id="rId2"/>
              </a:rPr>
              <a:t>tohoto článku</a:t>
            </a:r>
            <a:endParaRPr lang="cs-CZ" dirty="0"/>
          </a:p>
          <a:p>
            <a:r>
              <a:rPr lang="cs-CZ" dirty="0"/>
              <a:t>Jak si myslím </a:t>
            </a:r>
            <a:r>
              <a:rPr lang="cs-CZ" b="1" dirty="0"/>
              <a:t>já</a:t>
            </a:r>
            <a:r>
              <a:rPr lang="cs-CZ" dirty="0"/>
              <a:t>, že byste měli psát C# kód</a:t>
            </a:r>
          </a:p>
          <a:p>
            <a:r>
              <a:rPr lang="pl-PL" dirty="0"/>
              <a:t>Jak musíte napsat </a:t>
            </a:r>
            <a:r>
              <a:rPr lang="pl-PL" u="sng" dirty="0"/>
              <a:t>svůj</a:t>
            </a:r>
            <a:r>
              <a:rPr lang="pl-PL" dirty="0"/>
              <a:t> kód, aby to u </a:t>
            </a:r>
            <a:r>
              <a:rPr lang="pl-PL" u="sng" dirty="0"/>
              <a:t>mne</a:t>
            </a:r>
            <a:r>
              <a:rPr lang="pl-PL" dirty="0"/>
              <a:t> prošlo na pull requestu</a:t>
            </a:r>
          </a:p>
          <a:p>
            <a:r>
              <a:rPr lang="cs-CZ" dirty="0"/>
              <a:t>Samozřejmě ten nejlepší způsob jak psát C# kód (a nikdy jinak)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27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přednášky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Anketa</a:t>
            </a:r>
          </a:p>
          <a:p>
            <a:r>
              <a:rPr lang="cs-CZ" dirty="0"/>
              <a:t>Co mne přivedlo k </a:t>
            </a:r>
            <a:r>
              <a:rPr lang="cs-CZ" dirty="0" err="1"/>
              <a:t>EditorConfigu</a:t>
            </a:r>
            <a:endParaRPr lang="cs-CZ" dirty="0"/>
          </a:p>
          <a:p>
            <a:r>
              <a:rPr lang="cs-CZ" dirty="0"/>
              <a:t>Průlet </a:t>
            </a:r>
            <a:r>
              <a:rPr lang="cs-CZ" dirty="0" err="1"/>
              <a:t>EditorConfigem</a:t>
            </a:r>
            <a:endParaRPr lang="cs-CZ" dirty="0"/>
          </a:p>
          <a:p>
            <a:r>
              <a:rPr lang="cs-CZ" dirty="0"/>
              <a:t>Kdy co přenastavit</a:t>
            </a:r>
          </a:p>
          <a:p>
            <a:r>
              <a:rPr lang="cs-CZ" dirty="0"/>
              <a:t>Na co si dát pozor v moderním .</a:t>
            </a:r>
            <a:r>
              <a:rPr lang="cs-CZ" dirty="0" err="1"/>
              <a:t>NETu</a:t>
            </a:r>
            <a:endParaRPr lang="cs-CZ" dirty="0"/>
          </a:p>
          <a:p>
            <a:r>
              <a:rPr lang="cs-CZ" dirty="0"/>
              <a:t>Best </a:t>
            </a:r>
            <a:r>
              <a:rPr lang="cs-CZ" dirty="0" err="1"/>
              <a:t>practice</a:t>
            </a:r>
            <a:r>
              <a:rPr lang="cs-CZ" dirty="0"/>
              <a:t> při zavádění</a:t>
            </a:r>
          </a:p>
          <a:p>
            <a:r>
              <a:rPr lang="cs-CZ" dirty="0"/>
              <a:t>Migrace velkých </a:t>
            </a:r>
            <a:r>
              <a:rPr lang="cs-CZ" dirty="0" err="1"/>
              <a:t>code</a:t>
            </a:r>
            <a:r>
              <a:rPr lang="cs-CZ" dirty="0"/>
              <a:t> base</a:t>
            </a:r>
          </a:p>
          <a:p>
            <a:r>
              <a:rPr lang="cs-CZ" dirty="0"/>
              <a:t>Kde sehnat dobrý </a:t>
            </a:r>
            <a:r>
              <a:rPr lang="cs-CZ" dirty="0">
                <a:latin typeface="Consolas" panose="020B0609020204030204" pitchFamily="49" charset="0"/>
              </a:rPr>
              <a:t>.</a:t>
            </a:r>
            <a:r>
              <a:rPr lang="cs-CZ" dirty="0" err="1">
                <a:latin typeface="Consolas" panose="020B0609020204030204" pitchFamily="49" charset="0"/>
              </a:rPr>
              <a:t>editorconfig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Anketa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Kdo používá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b="1" dirty="0" err="1"/>
              <a:t>Code</a:t>
            </a:r>
            <a:r>
              <a:rPr lang="cs-CZ" dirty="0"/>
              <a:t> + </a:t>
            </a:r>
            <a:r>
              <a:rPr lang="cs-CZ" dirty="0" err="1"/>
              <a:t>OmniSharp</a:t>
            </a:r>
            <a:r>
              <a:rPr lang="cs-CZ" dirty="0"/>
              <a:t>?</a:t>
            </a:r>
          </a:p>
          <a:p>
            <a:r>
              <a:rPr lang="cs-CZ" dirty="0"/>
              <a:t>Kdo používá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b="1" dirty="0" err="1"/>
              <a:t>Code</a:t>
            </a:r>
            <a:r>
              <a:rPr lang="cs-CZ" dirty="0"/>
              <a:t> + C# </a:t>
            </a:r>
            <a:r>
              <a:rPr lang="cs-CZ" dirty="0" err="1"/>
              <a:t>Dev</a:t>
            </a:r>
            <a:r>
              <a:rPr lang="cs-CZ" dirty="0"/>
              <a:t> </a:t>
            </a:r>
            <a:r>
              <a:rPr lang="cs-CZ" dirty="0" err="1"/>
              <a:t>kit</a:t>
            </a:r>
            <a:r>
              <a:rPr lang="cs-CZ" dirty="0"/>
              <a:t>?</a:t>
            </a:r>
          </a:p>
          <a:p>
            <a:r>
              <a:rPr lang="cs-CZ" dirty="0"/>
              <a:t>Kdo používá </a:t>
            </a:r>
            <a:r>
              <a:rPr lang="cs-CZ" dirty="0" err="1"/>
              <a:t>Visual</a:t>
            </a:r>
            <a:r>
              <a:rPr lang="cs-CZ" dirty="0"/>
              <a:t> Studio?</a:t>
            </a:r>
          </a:p>
          <a:p>
            <a:r>
              <a:rPr lang="cs-CZ" dirty="0"/>
              <a:t>Kdo používá </a:t>
            </a:r>
            <a:r>
              <a:rPr lang="cs-CZ" dirty="0" err="1"/>
              <a:t>Visual</a:t>
            </a:r>
            <a:r>
              <a:rPr lang="cs-CZ" dirty="0"/>
              <a:t> Studio + R#?</a:t>
            </a:r>
          </a:p>
          <a:p>
            <a:r>
              <a:rPr lang="cs-CZ" dirty="0"/>
              <a:t>Kdo používá </a:t>
            </a:r>
            <a:r>
              <a:rPr lang="cs-CZ" dirty="0" err="1"/>
              <a:t>Jetrains</a:t>
            </a:r>
            <a:r>
              <a:rPr lang="cs-CZ" dirty="0"/>
              <a:t> </a:t>
            </a:r>
            <a:r>
              <a:rPr lang="cs-CZ" dirty="0" err="1"/>
              <a:t>Rider</a:t>
            </a:r>
            <a:r>
              <a:rPr lang="cs-CZ" dirty="0"/>
              <a:t>?</a:t>
            </a:r>
          </a:p>
          <a:p>
            <a:r>
              <a:rPr lang="cs-CZ" dirty="0"/>
              <a:t>Kdo používá CLI + Poznámkový blok/</a:t>
            </a:r>
            <a:r>
              <a:rPr lang="cs-CZ" dirty="0" err="1"/>
              <a:t>vim</a:t>
            </a:r>
            <a:r>
              <a:rPr lang="cs-CZ" dirty="0"/>
              <a:t>/nano?</a:t>
            </a:r>
          </a:p>
        </p:txBody>
      </p:sp>
    </p:spTree>
    <p:extLst>
      <p:ext uri="{BB962C8B-B14F-4D97-AF65-F5344CB8AC3E}">
        <p14:creationId xmlns:p14="http://schemas.microsoft.com/office/powerpoint/2010/main" val="239446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mne přivedlo k </a:t>
            </a:r>
            <a:r>
              <a:rPr lang="cs-CZ" dirty="0" err="1"/>
              <a:t>EditorConfigu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Citace jednoho ne příliš kvalitního šéfa, v ne příliš kvalitní firmě, na ne příliš kvalitním projektu…</a:t>
            </a:r>
            <a:br>
              <a:rPr lang="cs-CZ" dirty="0"/>
            </a:br>
            <a:br>
              <a:rPr lang="cs-CZ" dirty="0"/>
            </a:br>
            <a:r>
              <a:rPr lang="cs-CZ" dirty="0"/>
              <a:t>„</a:t>
            </a:r>
            <a:r>
              <a:rPr lang="cs-CZ" i="1" dirty="0"/>
              <a:t>K*rva, všichni si do p*</a:t>
            </a:r>
            <a:r>
              <a:rPr lang="cs-CZ" i="1" dirty="0" err="1"/>
              <a:t>dele</a:t>
            </a:r>
            <a:r>
              <a:rPr lang="cs-CZ" i="1" dirty="0"/>
              <a:t> okamžitě nastavte ve svém </a:t>
            </a:r>
            <a:r>
              <a:rPr lang="cs-CZ" i="1" dirty="0" err="1"/>
              <a:t>Visual</a:t>
            </a:r>
            <a:r>
              <a:rPr lang="cs-CZ" i="1" dirty="0"/>
              <a:t> Studiu tabulátory místo mezer</a:t>
            </a:r>
            <a:r>
              <a:rPr lang="cs-CZ" dirty="0"/>
              <a:t>❗❗❗“</a:t>
            </a:r>
          </a:p>
        </p:txBody>
      </p:sp>
    </p:spTree>
    <p:extLst>
      <p:ext uri="{BB962C8B-B14F-4D97-AF65-F5344CB8AC3E}">
        <p14:creationId xmlns:p14="http://schemas.microsoft.com/office/powerpoint/2010/main" val="7912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najdeme v </a:t>
            </a:r>
            <a:r>
              <a:rPr lang="cs-CZ" dirty="0" err="1"/>
              <a:t>EditorConfigu</a:t>
            </a:r>
            <a:r>
              <a:rPr lang="cs-CZ" dirty="0"/>
              <a:t> (obecně)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Nastavení odsazení</a:t>
            </a:r>
          </a:p>
          <a:p>
            <a:r>
              <a:rPr lang="cs-CZ" dirty="0"/>
              <a:t>Nastavení kódování souborů</a:t>
            </a:r>
          </a:p>
          <a:p>
            <a:r>
              <a:rPr lang="cs-CZ" dirty="0"/>
              <a:t>Vše per typ souboru</a:t>
            </a:r>
          </a:p>
          <a:p>
            <a:r>
              <a:rPr lang="cs-CZ" dirty="0" err="1"/>
              <a:t>Directivy</a:t>
            </a:r>
            <a:r>
              <a:rPr lang="cs-CZ" dirty="0"/>
              <a:t> </a:t>
            </a:r>
            <a:r>
              <a:rPr lang="cs-CZ" dirty="0" err="1">
                <a:latin typeface="Consolas" panose="020B0609020204030204" pitchFamily="49" charset="0"/>
              </a:rPr>
              <a:t>dotnet</a:t>
            </a:r>
            <a:r>
              <a:rPr lang="cs-CZ" dirty="0">
                <a:latin typeface="Consolas" panose="020B0609020204030204" pitchFamily="49" charset="0"/>
              </a:rPr>
              <a:t>_*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style_*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 err="1">
                <a:latin typeface="Consolas" panose="020B0609020204030204" pitchFamily="49" charset="0"/>
              </a:rPr>
              <a:t>naming</a:t>
            </a:r>
            <a:r>
              <a:rPr lang="cs-CZ" dirty="0">
                <a:latin typeface="Consolas" panose="020B0609020204030204" pitchFamily="49" charset="0"/>
              </a:rPr>
              <a:t>_*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 err="1">
                <a:latin typeface="Consolas" panose="020B0609020204030204" pitchFamily="49" charset="0"/>
              </a:rPr>
              <a:t>diagnostic</a:t>
            </a:r>
            <a:r>
              <a:rPr lang="cs-CZ" dirty="0">
                <a:latin typeface="Consolas" panose="020B0609020204030204" pitchFamily="49" charset="0"/>
              </a:rPr>
              <a:t>_*</a:t>
            </a:r>
          </a:p>
          <a:p>
            <a:r>
              <a:rPr lang="cs-CZ" dirty="0" err="1"/>
              <a:t>Directivy</a:t>
            </a:r>
            <a:r>
              <a:rPr lang="cs-CZ" dirty="0"/>
              <a:t> </a:t>
            </a:r>
            <a:r>
              <a:rPr lang="cs-CZ" dirty="0" err="1">
                <a:latin typeface="Consolas" panose="020B0609020204030204" pitchFamily="49" charset="0"/>
              </a:rPr>
              <a:t>csharp</a:t>
            </a:r>
            <a:r>
              <a:rPr lang="cs-CZ" dirty="0">
                <a:latin typeface="Consolas" panose="020B0609020204030204" pitchFamily="49" charset="0"/>
              </a:rPr>
              <a:t>_*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 err="1">
                <a:latin typeface="Consolas" panose="020B0609020204030204" pitchFamily="49" charset="0"/>
              </a:rPr>
              <a:t>prefer</a:t>
            </a:r>
            <a:r>
              <a:rPr lang="cs-CZ" dirty="0">
                <a:latin typeface="Consolas" panose="020B0609020204030204" pitchFamily="49" charset="0"/>
              </a:rPr>
              <a:t>_*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style_*</a:t>
            </a:r>
          </a:p>
        </p:txBody>
      </p:sp>
    </p:spTree>
    <p:extLst>
      <p:ext uri="{BB962C8B-B14F-4D97-AF65-F5344CB8AC3E}">
        <p14:creationId xmlns:p14="http://schemas.microsoft.com/office/powerpoint/2010/main" val="51301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Průlet </a:t>
            </a:r>
            <a:r>
              <a:rPr lang="cs-CZ" dirty="0" err="1"/>
              <a:t>EditorConfigem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Pojďme se podívat dovnitř </a:t>
            </a:r>
            <a:r>
              <a:rPr lang="cs-CZ" dirty="0">
                <a:latin typeface="Consolas" panose="020B0609020204030204" pitchFamily="49" charset="0"/>
              </a:rPr>
              <a:t>.</a:t>
            </a:r>
            <a:r>
              <a:rPr lang="cs-CZ" dirty="0" err="1">
                <a:latin typeface="Consolas" panose="020B0609020204030204" pitchFamily="49" charset="0"/>
              </a:rPr>
              <a:t>editorconfigu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8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Kdy přenastavit výchozí nastavení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Nechte emoce a </a:t>
            </a:r>
            <a:r>
              <a:rPr lang="cs-CZ" b="1" dirty="0"/>
              <a:t>osobní preference</a:t>
            </a:r>
            <a:r>
              <a:rPr lang="cs-CZ" dirty="0"/>
              <a:t> stranou.</a:t>
            </a:r>
          </a:p>
          <a:p>
            <a:r>
              <a:rPr lang="cs-CZ" dirty="0"/>
              <a:t>Čtěte zdůvodnění pravidla.</a:t>
            </a:r>
          </a:p>
          <a:p>
            <a:r>
              <a:rPr lang="cs-CZ" dirty="0"/>
              <a:t>Vyhodnoťte si použití pro Váš projekt.</a:t>
            </a:r>
          </a:p>
          <a:p>
            <a:r>
              <a:rPr lang="cs-CZ" dirty="0"/>
              <a:t>Využívejte lokální </a:t>
            </a:r>
            <a:r>
              <a:rPr lang="cs-CZ" dirty="0" err="1"/>
              <a:t>override</a:t>
            </a:r>
            <a:r>
              <a:rPr lang="cs-CZ" dirty="0"/>
              <a:t> </a:t>
            </a:r>
            <a:r>
              <a:rPr lang="cs-CZ" dirty="0">
                <a:latin typeface="Consolas" panose="020B0609020204030204" pitchFamily="49" charset="0"/>
              </a:rPr>
              <a:t>.</a:t>
            </a:r>
            <a:r>
              <a:rPr lang="cs-CZ" dirty="0" err="1">
                <a:latin typeface="Consolas" panose="020B0609020204030204" pitchFamily="49" charset="0"/>
              </a:rPr>
              <a:t>editorconfig</a:t>
            </a:r>
            <a:r>
              <a:rPr lang="cs-CZ" dirty="0"/>
              <a:t> místo globálních vypnutí (</a:t>
            </a:r>
            <a:r>
              <a:rPr lang="cs-CZ" i="1" dirty="0"/>
              <a:t>typicky pro migrace EF </a:t>
            </a:r>
            <a:r>
              <a:rPr lang="cs-CZ" i="1" dirty="0" err="1"/>
              <a:t>Core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5562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628</Words>
  <Application>Microsoft Office PowerPoint</Application>
  <PresentationFormat>Širokoúhlá obrazovka</PresentationFormat>
  <Paragraphs>77</Paragraphs>
  <Slides>14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Semibold</vt:lpstr>
      <vt:lpstr>Wingdings</vt:lpstr>
      <vt:lpstr>Gopas 1  (3 barvy)</vt:lpstr>
      <vt:lpstr>EditorConfig a automatická správa kódu</vt:lpstr>
      <vt:lpstr>O mně</vt:lpstr>
      <vt:lpstr>Alternativní názvy přednášky</vt:lpstr>
      <vt:lpstr>Obsah přednášky</vt:lpstr>
      <vt:lpstr>Anketa</vt:lpstr>
      <vt:lpstr>Co mne přivedlo k EditorConfigu</vt:lpstr>
      <vt:lpstr>Co najdeme v EditorConfigu (obecně)</vt:lpstr>
      <vt:lpstr>Průlet EditorConfigem</vt:lpstr>
      <vt:lpstr>Kdy přenastavit výchozí nastavení</vt:lpstr>
      <vt:lpstr>Na co si dát pozor od .NET 5 SDK</vt:lpstr>
      <vt:lpstr>Best practice pro nasazení</vt:lpstr>
      <vt:lpstr>Jak na migrace velký code base</vt:lpstr>
      <vt:lpstr>Kde sehnat dobrý .editorconfig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 </dc:title>
  <cp:lastModifiedBy>Radek Zahradník</cp:lastModifiedBy>
  <cp:revision>203</cp:revision>
  <dcterms:created xsi:type="dcterms:W3CDTF">2014-11-11T15:45:29Z</dcterms:created>
  <dcterms:modified xsi:type="dcterms:W3CDTF">2024-09-06T11:32:36Z</dcterms:modified>
</cp:coreProperties>
</file>