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sldIdLst>
    <p:sldId id="256" r:id="rId5"/>
    <p:sldId id="257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E6AC6-CCFA-5306-CD93-386C9151D798}" v="95" dt="2021-10-12T13:58:11.531"/>
    <p1510:client id="{77549411-2F35-4504-88DA-8E0A4C1E222E}" v="1" dt="2021-10-12T11:33:23.454"/>
    <p1510:client id="{9C877D4A-E9AD-4D3B-ACAE-ACAD13CC850B}" v="13" dt="2021-10-12T12:32:57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9"/>
    <p:restoredTop sz="94632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ne Krabbe Skousen" userId="S::sksk@itu.dk::39a7c1bb-57d2-4b47-b12f-3842feb5e47b" providerId="AD" clId="Web-{77549411-2F35-4504-88DA-8E0A4C1E222E}"/>
    <pc:docChg chg="delSld">
      <pc:chgData name="Signe Krabbe Skousen" userId="S::sksk@itu.dk::39a7c1bb-57d2-4b47-b12f-3842feb5e47b" providerId="AD" clId="Web-{77549411-2F35-4504-88DA-8E0A4C1E222E}" dt="2021-10-12T11:33:23.454" v="0"/>
      <pc:docMkLst>
        <pc:docMk/>
      </pc:docMkLst>
      <pc:sldChg chg="del">
        <pc:chgData name="Signe Krabbe Skousen" userId="S::sksk@itu.dk::39a7c1bb-57d2-4b47-b12f-3842feb5e47b" providerId="AD" clId="Web-{77549411-2F35-4504-88DA-8E0A4C1E222E}" dt="2021-10-12T11:33:23.454" v="0"/>
        <pc:sldMkLst>
          <pc:docMk/>
          <pc:sldMk cId="3849281650" sldId="259"/>
        </pc:sldMkLst>
      </pc:sldChg>
    </pc:docChg>
  </pc:docChgLst>
  <pc:docChgLst>
    <pc:chgData name="Nanna Bøhm Andersen" userId="S::nban@itu.dk::a8e4b434-c49e-4426-94c7-5d990d263719" providerId="AD" clId="Web-{738E6AC6-CCFA-5306-CD93-386C9151D798}"/>
    <pc:docChg chg="modSld">
      <pc:chgData name="Nanna Bøhm Andersen" userId="S::nban@itu.dk::a8e4b434-c49e-4426-94c7-5d990d263719" providerId="AD" clId="Web-{738E6AC6-CCFA-5306-CD93-386C9151D798}" dt="2021-10-12T13:58:11.531" v="88" actId="14100"/>
      <pc:docMkLst>
        <pc:docMk/>
      </pc:docMkLst>
      <pc:sldChg chg="addSp delSp modSp">
        <pc:chgData name="Nanna Bøhm Andersen" userId="S::nban@itu.dk::a8e4b434-c49e-4426-94c7-5d990d263719" providerId="AD" clId="Web-{738E6AC6-CCFA-5306-CD93-386C9151D798}" dt="2021-10-12T13:58:11.531" v="88" actId="14100"/>
        <pc:sldMkLst>
          <pc:docMk/>
          <pc:sldMk cId="2490249955" sldId="262"/>
        </pc:sldMkLst>
        <pc:spChg chg="mod">
          <ac:chgData name="Nanna Bøhm Andersen" userId="S::nban@itu.dk::a8e4b434-c49e-4426-94c7-5d990d263719" providerId="AD" clId="Web-{738E6AC6-CCFA-5306-CD93-386C9151D798}" dt="2021-10-12T13:45:59.659" v="48" actId="20577"/>
          <ac:spMkLst>
            <pc:docMk/>
            <pc:sldMk cId="2490249955" sldId="262"/>
            <ac:spMk id="3" creationId="{582EAA1D-DD84-B742-8154-6765A2C3326C}"/>
          </ac:spMkLst>
        </pc:spChg>
        <pc:picChg chg="add mod">
          <ac:chgData name="Nanna Bøhm Andersen" userId="S::nban@itu.dk::a8e4b434-c49e-4426-94c7-5d990d263719" providerId="AD" clId="Web-{738E6AC6-CCFA-5306-CD93-386C9151D798}" dt="2021-10-12T13:56:54.733" v="83" actId="1076"/>
          <ac:picMkLst>
            <pc:docMk/>
            <pc:sldMk cId="2490249955" sldId="262"/>
            <ac:picMk id="4" creationId="{F0DEFC77-7E01-4F95-B230-8909B41226BC}"/>
          </ac:picMkLst>
        </pc:picChg>
        <pc:picChg chg="add del mod">
          <ac:chgData name="Nanna Bøhm Andersen" userId="S::nban@itu.dk::a8e4b434-c49e-4426-94c7-5d990d263719" providerId="AD" clId="Web-{738E6AC6-CCFA-5306-CD93-386C9151D798}" dt="2021-10-12T13:54:49.825" v="61"/>
          <ac:picMkLst>
            <pc:docMk/>
            <pc:sldMk cId="2490249955" sldId="262"/>
            <ac:picMk id="5" creationId="{AD35F5B7-24B4-4202-8450-919129221C67}"/>
          </ac:picMkLst>
        </pc:picChg>
        <pc:picChg chg="add mod">
          <ac:chgData name="Nanna Bøhm Andersen" userId="S::nban@itu.dk::a8e4b434-c49e-4426-94c7-5d990d263719" providerId="AD" clId="Web-{738E6AC6-CCFA-5306-CD93-386C9151D798}" dt="2021-10-12T13:56:56.639" v="84" actId="1076"/>
          <ac:picMkLst>
            <pc:docMk/>
            <pc:sldMk cId="2490249955" sldId="262"/>
            <ac:picMk id="6" creationId="{DD6EA351-46D1-4B4F-A0A9-648C083DE303}"/>
          </ac:picMkLst>
        </pc:picChg>
        <pc:picChg chg="add mod">
          <ac:chgData name="Nanna Bøhm Andersen" userId="S::nban@itu.dk::a8e4b434-c49e-4426-94c7-5d990d263719" providerId="AD" clId="Web-{738E6AC6-CCFA-5306-CD93-386C9151D798}" dt="2021-10-12T13:58:11.531" v="88" actId="14100"/>
          <ac:picMkLst>
            <pc:docMk/>
            <pc:sldMk cId="2490249955" sldId="262"/>
            <ac:picMk id="7" creationId="{E12C6992-10A0-4700-8310-4D3780554CCE}"/>
          </ac:picMkLst>
        </pc:picChg>
        <pc:picChg chg="add del mod">
          <ac:chgData name="Nanna Bøhm Andersen" userId="S::nban@itu.dk::a8e4b434-c49e-4426-94c7-5d990d263719" providerId="AD" clId="Web-{738E6AC6-CCFA-5306-CD93-386C9151D798}" dt="2021-10-12T13:55:35.607" v="67"/>
          <ac:picMkLst>
            <pc:docMk/>
            <pc:sldMk cId="2490249955" sldId="262"/>
            <ac:picMk id="8" creationId="{B4FE9E38-4810-4C4A-8437-E3044C791AB8}"/>
          </ac:picMkLst>
        </pc:picChg>
        <pc:picChg chg="add mod">
          <ac:chgData name="Nanna Bøhm Andersen" userId="S::nban@itu.dk::a8e4b434-c49e-4426-94c7-5d990d263719" providerId="AD" clId="Web-{738E6AC6-CCFA-5306-CD93-386C9151D798}" dt="2021-10-12T13:58:07.250" v="87" actId="1076"/>
          <ac:picMkLst>
            <pc:docMk/>
            <pc:sldMk cId="2490249955" sldId="262"/>
            <ac:picMk id="9" creationId="{FCC508E2-90B7-4513-A299-035D41BA0006}"/>
          </ac:picMkLst>
        </pc:picChg>
      </pc:sldChg>
    </pc:docChg>
  </pc:docChgLst>
  <pc:docChgLst>
    <pc:chgData name="Signe Krabbe Skousen" userId="S::sksk@itu.dk::39a7c1bb-57d2-4b47-b12f-3842feb5e47b" providerId="AD" clId="Web-{9C877D4A-E9AD-4D3B-ACAE-ACAD13CC850B}"/>
    <pc:docChg chg="modSld">
      <pc:chgData name="Signe Krabbe Skousen" userId="S::sksk@itu.dk::39a7c1bb-57d2-4b47-b12f-3842feb5e47b" providerId="AD" clId="Web-{9C877D4A-E9AD-4D3B-ACAE-ACAD13CC850B}" dt="2021-10-12T12:32:57.574" v="17" actId="14100"/>
      <pc:docMkLst>
        <pc:docMk/>
      </pc:docMkLst>
      <pc:sldChg chg="addSp delSp modSp mod setBg setClrOvrMap">
        <pc:chgData name="Signe Krabbe Skousen" userId="S::sksk@itu.dk::39a7c1bb-57d2-4b47-b12f-3842feb5e47b" providerId="AD" clId="Web-{9C877D4A-E9AD-4D3B-ACAE-ACAD13CC850B}" dt="2021-10-12T12:32:57.574" v="17" actId="14100"/>
        <pc:sldMkLst>
          <pc:docMk/>
          <pc:sldMk cId="3710595319" sldId="256"/>
        </pc:sldMkLst>
        <pc:spChg chg="mod">
          <ac:chgData name="Signe Krabbe Skousen" userId="S::sksk@itu.dk::39a7c1bb-57d2-4b47-b12f-3842feb5e47b" providerId="AD" clId="Web-{9C877D4A-E9AD-4D3B-ACAE-ACAD13CC850B}" dt="2021-10-12T12:32:17.855" v="14" actId="1076"/>
          <ac:spMkLst>
            <pc:docMk/>
            <pc:sldMk cId="3710595319" sldId="256"/>
            <ac:spMk id="2" creationId="{6AAEBE9B-326B-324E-8C6C-31E5F62B611A}"/>
          </ac:spMkLst>
        </pc:spChg>
        <pc:spChg chg="del mod">
          <ac:chgData name="Signe Krabbe Skousen" userId="S::sksk@itu.dk::39a7c1bb-57d2-4b47-b12f-3842feb5e47b" providerId="AD" clId="Web-{9C877D4A-E9AD-4D3B-ACAE-ACAD13CC850B}" dt="2021-10-12T12:32:11.714" v="13"/>
          <ac:spMkLst>
            <pc:docMk/>
            <pc:sldMk cId="3710595319" sldId="256"/>
            <ac:spMk id="3" creationId="{1A9D3280-986E-3F41-8750-4D35EFC40EFF}"/>
          </ac:spMkLst>
        </pc:spChg>
        <pc:spChg chg="add del">
          <ac:chgData name="Signe Krabbe Skousen" userId="S::sksk@itu.dk::39a7c1bb-57d2-4b47-b12f-3842feb5e47b" providerId="AD" clId="Web-{9C877D4A-E9AD-4D3B-ACAE-ACAD13CC850B}" dt="2021-10-12T12:32:05.104" v="11"/>
          <ac:spMkLst>
            <pc:docMk/>
            <pc:sldMk cId="3710595319" sldId="256"/>
            <ac:spMk id="6" creationId="{74091B0B-4924-4397-B028-91FAB74DFAE9}"/>
          </ac:spMkLst>
        </pc:spChg>
        <pc:spChg chg="add del">
          <ac:chgData name="Signe Krabbe Skousen" userId="S::sksk@itu.dk::39a7c1bb-57d2-4b47-b12f-3842feb5e47b" providerId="AD" clId="Web-{9C877D4A-E9AD-4D3B-ACAE-ACAD13CC850B}" dt="2021-10-12T12:32:05.104" v="11"/>
          <ac:spMkLst>
            <pc:docMk/>
            <pc:sldMk cId="3710595319" sldId="256"/>
            <ac:spMk id="7" creationId="{550F6C2B-377A-4B8D-A12C-D584C9966E9E}"/>
          </ac:spMkLst>
        </pc:spChg>
        <pc:spChg chg="add">
          <ac:chgData name="Signe Krabbe Skousen" userId="S::sksk@itu.dk::39a7c1bb-57d2-4b47-b12f-3842feb5e47b" providerId="AD" clId="Web-{9C877D4A-E9AD-4D3B-ACAE-ACAD13CC850B}" dt="2021-10-12T12:32:05.120" v="12"/>
          <ac:spMkLst>
            <pc:docMk/>
            <pc:sldMk cId="3710595319" sldId="256"/>
            <ac:spMk id="8" creationId="{3F47E20B-1205-4238-A82B-90EF577F32D8}"/>
          </ac:spMkLst>
        </pc:spChg>
        <pc:spChg chg="add del">
          <ac:chgData name="Signe Krabbe Skousen" userId="S::sksk@itu.dk::39a7c1bb-57d2-4b47-b12f-3842feb5e47b" providerId="AD" clId="Web-{9C877D4A-E9AD-4D3B-ACAE-ACAD13CC850B}" dt="2021-10-12T12:32:01.464" v="9"/>
          <ac:spMkLst>
            <pc:docMk/>
            <pc:sldMk cId="3710595319" sldId="256"/>
            <ac:spMk id="9" creationId="{3F47E20B-1205-4238-A82B-90EF577F32D8}"/>
          </ac:spMkLst>
        </pc:spChg>
        <pc:spChg chg="add">
          <ac:chgData name="Signe Krabbe Skousen" userId="S::sksk@itu.dk::39a7c1bb-57d2-4b47-b12f-3842feb5e47b" providerId="AD" clId="Web-{9C877D4A-E9AD-4D3B-ACAE-ACAD13CC850B}" dt="2021-10-12T12:32:05.120" v="12"/>
          <ac:spMkLst>
            <pc:docMk/>
            <pc:sldMk cId="3710595319" sldId="256"/>
            <ac:spMk id="10" creationId="{D13567AC-EB9A-47A9-B6EC-B5BDB73B113C}"/>
          </ac:spMkLst>
        </pc:spChg>
        <pc:spChg chg="add del">
          <ac:chgData name="Signe Krabbe Skousen" userId="S::sksk@itu.dk::39a7c1bb-57d2-4b47-b12f-3842feb5e47b" providerId="AD" clId="Web-{9C877D4A-E9AD-4D3B-ACAE-ACAD13CC850B}" dt="2021-10-12T12:32:01.464" v="9"/>
          <ac:spMkLst>
            <pc:docMk/>
            <pc:sldMk cId="3710595319" sldId="256"/>
            <ac:spMk id="11" creationId="{D13567AC-EB9A-47A9-B6EC-B5BDB73B113C}"/>
          </ac:spMkLst>
        </pc:spChg>
        <pc:spChg chg="add del">
          <ac:chgData name="Signe Krabbe Skousen" userId="S::sksk@itu.dk::39a7c1bb-57d2-4b47-b12f-3842feb5e47b" providerId="AD" clId="Web-{9C877D4A-E9AD-4D3B-ACAE-ACAD13CC850B}" dt="2021-10-12T12:32:05.104" v="11"/>
          <ac:spMkLst>
            <pc:docMk/>
            <pc:sldMk cId="3710595319" sldId="256"/>
            <ac:spMk id="13" creationId="{2847993D-3F00-4D7B-A815-07E29BABB63F}"/>
          </ac:spMkLst>
        </pc:spChg>
        <pc:picChg chg="add mod">
          <ac:chgData name="Signe Krabbe Skousen" userId="S::sksk@itu.dk::39a7c1bb-57d2-4b47-b12f-3842feb5e47b" providerId="AD" clId="Web-{9C877D4A-E9AD-4D3B-ACAE-ACAD13CC850B}" dt="2021-10-12T12:32:57.574" v="17" actId="14100"/>
          <ac:picMkLst>
            <pc:docMk/>
            <pc:sldMk cId="3710595319" sldId="256"/>
            <ac:picMk id="4" creationId="{E0849FE5-35AD-47EB-B873-8121F2A3D3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35A-103A-3747-9335-D438C77A6D47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D08-287F-D842-9B9D-A43F641943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67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35A-103A-3747-9335-D438C77A6D47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D08-287F-D842-9B9D-A43F641943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65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35A-103A-3747-9335-D438C77A6D47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D08-287F-D842-9B9D-A43F641943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3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35A-103A-3747-9335-D438C77A6D47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D08-287F-D842-9B9D-A43F641943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9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35A-103A-3747-9335-D438C77A6D47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D08-287F-D842-9B9D-A43F641943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01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35A-103A-3747-9335-D438C77A6D47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D08-287F-D842-9B9D-A43F641943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05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35A-103A-3747-9335-D438C77A6D47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D08-287F-D842-9B9D-A43F64194335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35A-103A-3747-9335-D438C77A6D47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D08-287F-D842-9B9D-A43F641943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46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35A-103A-3747-9335-D438C77A6D47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D08-287F-D842-9B9D-A43F641943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3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35A-103A-3747-9335-D438C77A6D47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D08-287F-D842-9B9D-A43F641943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02AF35A-103A-3747-9335-D438C77A6D47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D08-287F-D842-9B9D-A43F641943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37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02AF35A-103A-3747-9335-D438C77A6D47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9919D08-287F-D842-9B9D-A43F641943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63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AEBE9B-326B-324E-8C6C-31E5F62B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360" y="1798638"/>
            <a:ext cx="5952765" cy="3263119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Files and exceptions</a:t>
            </a:r>
          </a:p>
        </p:txBody>
      </p:sp>
      <p:pic>
        <p:nvPicPr>
          <p:cNvPr id="4" name="Billede 4">
            <a:extLst>
              <a:ext uri="{FF2B5EF4-FFF2-40B4-BE49-F238E27FC236}">
                <a16:creationId xmlns:a16="http://schemas.microsoft.com/office/drawing/2014/main" id="{E0849FE5-35AD-47EB-B873-8121F2A3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977" y="-2230"/>
            <a:ext cx="4857111" cy="68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95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FFA3D-5250-134F-B707-56EC06C6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How to open a file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F32F68-1891-1F41-8057-1AFAA92EC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199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To work with a file, you need to open it inside your python program - can be done by using the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open() </a:t>
            </a:r>
            <a:r>
              <a:rPr lang="en-GB" dirty="0"/>
              <a:t>function </a:t>
            </a:r>
            <a:r>
              <a:rPr lang="en-GB" sz="1100" dirty="0"/>
              <a:t>(read more about open() and close() in chap. 9 of ATBS)</a:t>
            </a:r>
            <a:endParaRPr lang="en-GB" dirty="0"/>
          </a:p>
          <a:p>
            <a:r>
              <a:rPr lang="en-GB" dirty="0"/>
              <a:t>By using the keywork ‘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GB" dirty="0"/>
              <a:t>’ before the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open()</a:t>
            </a:r>
            <a:r>
              <a:rPr lang="en-GB" dirty="0"/>
              <a:t> function, python will figure out when to open the file and close it when it is no longer needed</a:t>
            </a:r>
          </a:p>
          <a:p>
            <a:r>
              <a:rPr lang="en-GB" dirty="0"/>
              <a:t>In this example, python will return an object representing the file ‘</a:t>
            </a:r>
            <a:r>
              <a:rPr lang="en-GB" dirty="0" err="1"/>
              <a:t>names.txt</a:t>
            </a:r>
            <a:r>
              <a:rPr lang="en-GB" dirty="0"/>
              <a:t>’ and store this object in the variable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names_file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Remember to check if your file is in the same directory as your program. If not, you need to use relative or absolute paths in your open() function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9C531423-DCE3-E747-89C5-77678422F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388"/>
          <a:stretch/>
        </p:blipFill>
        <p:spPr>
          <a:xfrm>
            <a:off x="2642774" y="4871665"/>
            <a:ext cx="6906452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6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7BFCE-E99E-F640-9816-04A768C2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a file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16FB52-F2D6-D041-BBFB-149583CE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324" y="2638044"/>
            <a:ext cx="6555676" cy="3850679"/>
          </a:xfrm>
        </p:spPr>
        <p:txBody>
          <a:bodyPr>
            <a:norm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read()</a:t>
            </a:r>
            <a:r>
              <a:rPr lang="en-GB" sz="2000" dirty="0"/>
              <a:t>: will read the entire content of the file and store it as one long string in a variable. Will also return an empty string when it reaches the end of the file which will show up as a blank line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sz="2000" b="1" dirty="0"/>
              <a:t> loop</a:t>
            </a:r>
            <a:r>
              <a:rPr lang="en-GB" sz="2000" dirty="0"/>
              <a:t>: a for loop can be used to examine each line of the file by looping over the content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FD1DCE3-C402-204B-8437-1BA91A50B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803" y="2638044"/>
            <a:ext cx="4621873" cy="861294"/>
          </a:xfrm>
          <a:prstGeom prst="rect">
            <a:avLst/>
          </a:prstGeom>
        </p:spPr>
      </p:pic>
      <p:pic>
        <p:nvPicPr>
          <p:cNvPr id="7" name="Billede 6" descr="Et billede, der indeholder tekst&#10;&#10;Automatisk genereret beskrivelse">
            <a:extLst>
              <a:ext uri="{FF2B5EF4-FFF2-40B4-BE49-F238E27FC236}">
                <a16:creationId xmlns:a16="http://schemas.microsoft.com/office/drawing/2014/main" id="{A0752156-747C-F346-8773-6C9BF1CED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672" y="4749654"/>
            <a:ext cx="4634004" cy="861294"/>
          </a:xfrm>
          <a:prstGeom prst="rect">
            <a:avLst/>
          </a:prstGeom>
        </p:spPr>
      </p:pic>
      <p:pic>
        <p:nvPicPr>
          <p:cNvPr id="11" name="Billede 10" descr="Et billede, der indeholder tekst&#10;&#10;Automatisk genereret beskrivelse">
            <a:extLst>
              <a:ext uri="{FF2B5EF4-FFF2-40B4-BE49-F238E27FC236}">
                <a16:creationId xmlns:a16="http://schemas.microsoft.com/office/drawing/2014/main" id="{033639A9-D790-6649-A45E-7AB1D4D0A0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489"/>
          <a:stretch/>
        </p:blipFill>
        <p:spPr>
          <a:xfrm>
            <a:off x="7267804" y="3429000"/>
            <a:ext cx="1231020" cy="1041967"/>
          </a:xfrm>
          <a:prstGeom prst="rect">
            <a:avLst/>
          </a:prstGeom>
        </p:spPr>
      </p:pic>
      <p:pic>
        <p:nvPicPr>
          <p:cNvPr id="13" name="Billede 12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4ABD4EF-1FAE-0B49-94BA-310EE5D83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672" y="5610948"/>
            <a:ext cx="1243151" cy="9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9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59DD4-986F-8940-806D-487484EE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BA8B03-9301-AF4F-B353-347D9FC96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06" y="2793556"/>
            <a:ext cx="5607050" cy="1902325"/>
          </a:xfrm>
        </p:spPr>
        <p:txBody>
          <a:bodyPr>
            <a:normAutofit fontScale="92500"/>
          </a:bodyPr>
          <a:lstStyle/>
          <a:p>
            <a:r>
              <a:rPr lang="en-GB" dirty="0"/>
              <a:t>To write to a file, you need to call open() with a second argument ‘w’ and then use the write() function</a:t>
            </a:r>
          </a:p>
          <a:p>
            <a:r>
              <a:rPr lang="en-GB" dirty="0"/>
              <a:t>When writing multiple lines, the write() function will not add new lines to the text, so you will have to write them</a:t>
            </a:r>
          </a:p>
          <a:p>
            <a:r>
              <a:rPr lang="en-GB" dirty="0"/>
              <a:t>Writing to the same file again, will overwrite the current content of the file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76EEA1C-C9EB-6B4F-8E8F-45E4C322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081" y="2936229"/>
            <a:ext cx="5711813" cy="608719"/>
          </a:xfrm>
          <a:prstGeom prst="rect">
            <a:avLst/>
          </a:prstGeom>
        </p:spPr>
      </p:pic>
      <p:pic>
        <p:nvPicPr>
          <p:cNvPr id="7" name="Billede 6" descr="Et billede, der indeholder tekst&#10;&#10;Automatisk genereret beskrivelse">
            <a:extLst>
              <a:ext uri="{FF2B5EF4-FFF2-40B4-BE49-F238E27FC236}">
                <a16:creationId xmlns:a16="http://schemas.microsoft.com/office/drawing/2014/main" id="{04110457-58EE-1849-896D-64A4EABFA6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28" b="66284"/>
          <a:stretch/>
        </p:blipFill>
        <p:spPr>
          <a:xfrm>
            <a:off x="6156081" y="3651530"/>
            <a:ext cx="5767536" cy="543933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A9E3D830-B7E3-0044-A073-D0A6860EA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028217"/>
            <a:ext cx="5988176" cy="675931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C96BC600-4625-5D4E-BFC4-EB535561A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38527"/>
            <a:ext cx="5988177" cy="741655"/>
          </a:xfrm>
          <a:prstGeom prst="rect">
            <a:avLst/>
          </a:prstGeom>
        </p:spPr>
      </p:pic>
      <p:pic>
        <p:nvPicPr>
          <p:cNvPr id="13" name="Billede 12" descr="Et billede, der indeholder tekst&#10;&#10;Automatisk genereret beskrivelse">
            <a:extLst>
              <a:ext uri="{FF2B5EF4-FFF2-40B4-BE49-F238E27FC236}">
                <a16:creationId xmlns:a16="http://schemas.microsoft.com/office/drawing/2014/main" id="{D5BB55EE-96F5-BD45-A1B0-0FA9EA55A8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824" y="5741054"/>
            <a:ext cx="5301332" cy="739128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F6E427EA-62D4-524F-93D1-AB9605A87D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3824" y="5029136"/>
            <a:ext cx="5988176" cy="605336"/>
          </a:xfrm>
          <a:prstGeom prst="rect">
            <a:avLst/>
          </a:prstGeom>
        </p:spPr>
      </p:pic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8C98B237-66CC-794D-BF7E-EE6178BBE44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187462" y="3240588"/>
            <a:ext cx="96861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1C45D34E-26EA-E74C-B3B8-33C5E2EA589C}"/>
              </a:ext>
            </a:extLst>
          </p:cNvPr>
          <p:cNvCxnSpPr>
            <a:cxnSpLocks/>
          </p:cNvCxnSpPr>
          <p:nvPr/>
        </p:nvCxnSpPr>
        <p:spPr>
          <a:xfrm>
            <a:off x="840933" y="4730262"/>
            <a:ext cx="105101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7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F7979-7044-F540-A4E7-B19F0A51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Appending to a file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796A52-9D80-EF4A-BE30-D65AA20D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‘a’ – append mode – instead of ’w’ – write mode - will append to a file instead of overwriting existing content</a:t>
            </a:r>
          </a:p>
        </p:txBody>
      </p:sp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DD433F30-E013-4F49-8345-F483A56D7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563" y="4659731"/>
            <a:ext cx="5309715" cy="914592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27A0EF1E-2E52-B143-B77E-CB0C21FC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564" y="3884235"/>
            <a:ext cx="7353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9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81BE3-E169-1F45-AC9F-51321889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and except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EAA1D-DD84-B742-8154-6765A2C3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 program will crash when an error occurs unless you use a try-except block</a:t>
            </a:r>
          </a:p>
          <a:p>
            <a:r>
              <a:rPr lang="en-GB" dirty="0"/>
              <a:t>By using a try-except block, you can handle the error smoothly and the rest of the program will still run...</a:t>
            </a:r>
          </a:p>
          <a:p>
            <a:endParaRPr lang="en-GB" dirty="0"/>
          </a:p>
        </p:txBody>
      </p:sp>
      <p:pic>
        <p:nvPicPr>
          <p:cNvPr id="4" name="Billede 4" descr="Et billede, der indeholder tekst&#10;&#10;Beskrivelsen er genereret automatisk">
            <a:extLst>
              <a:ext uri="{FF2B5EF4-FFF2-40B4-BE49-F238E27FC236}">
                <a16:creationId xmlns:a16="http://schemas.microsoft.com/office/drawing/2014/main" id="{F0DEFC77-7E01-4F95-B230-8909B4122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621" y="3903267"/>
            <a:ext cx="5141258" cy="1830524"/>
          </a:xfrm>
          <a:prstGeom prst="rect">
            <a:avLst/>
          </a:prstGeom>
        </p:spPr>
      </p:pic>
      <p:pic>
        <p:nvPicPr>
          <p:cNvPr id="6" name="Billede 6" descr="Et billede, der indeholder tekst&#10;&#10;Beskrivelsen er genereret automatisk">
            <a:extLst>
              <a:ext uri="{FF2B5EF4-FFF2-40B4-BE49-F238E27FC236}">
                <a16:creationId xmlns:a16="http://schemas.microsoft.com/office/drawing/2014/main" id="{DD6EA351-46D1-4B4F-A0A9-648C083DE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621" y="5803282"/>
            <a:ext cx="4373655" cy="669481"/>
          </a:xfrm>
          <a:prstGeom prst="rect">
            <a:avLst/>
          </a:prstGeom>
        </p:spPr>
      </p:pic>
      <p:pic>
        <p:nvPicPr>
          <p:cNvPr id="7" name="Billede 7" descr="Et billede, der indeholder tekst&#10;&#10;Beskrivelsen er genereret automatisk">
            <a:extLst>
              <a:ext uri="{FF2B5EF4-FFF2-40B4-BE49-F238E27FC236}">
                <a16:creationId xmlns:a16="http://schemas.microsoft.com/office/drawing/2014/main" id="{E12C6992-10A0-4700-8310-4D3780554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55" y="3900812"/>
            <a:ext cx="4329562" cy="1285811"/>
          </a:xfrm>
          <a:prstGeom prst="rect">
            <a:avLst/>
          </a:prstGeom>
        </p:spPr>
      </p:pic>
      <p:pic>
        <p:nvPicPr>
          <p:cNvPr id="9" name="Billede 9" descr="Et billede, der indeholder tekst&#10;&#10;Beskrivelsen er genereret automatisk">
            <a:extLst>
              <a:ext uri="{FF2B5EF4-FFF2-40B4-BE49-F238E27FC236}">
                <a16:creationId xmlns:a16="http://schemas.microsoft.com/office/drawing/2014/main" id="{FCC508E2-90B7-4513-A299-035D41BA0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636" y="5289923"/>
            <a:ext cx="4323229" cy="8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49955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kk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31E79F51459049AE92AFB06D7AFCA5" ma:contentTypeVersion="2" ma:contentTypeDescription="Create a new document." ma:contentTypeScope="" ma:versionID="4ded55f0dc3c6646e44a1ff60b306411">
  <xsd:schema xmlns:xsd="http://www.w3.org/2001/XMLSchema" xmlns:xs="http://www.w3.org/2001/XMLSchema" xmlns:p="http://schemas.microsoft.com/office/2006/metadata/properties" xmlns:ns2="8d5ccdd2-ec5e-4551-b376-8128cae5b81c" targetNamespace="http://schemas.microsoft.com/office/2006/metadata/properties" ma:root="true" ma:fieldsID="2f2b49afd126974a1e5be5699efdbcb4" ns2:_="">
    <xsd:import namespace="8d5ccdd2-ec5e-4551-b376-8128cae5b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5ccdd2-ec5e-4551-b376-8128cae5b8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5F991F-7F63-4F74-B79F-5AD289B0EF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293935-A26D-475E-9724-65110DD1CD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A3B1E4-09B9-4318-990C-0B3206220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5ccdd2-ec5e-4551-b376-8128cae5b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{40A6B0BF-9925-1A49-904E-44FCC5470AC7}tf10001120</Template>
  <TotalTime>1582</TotalTime>
  <Words>376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7" baseType="lpstr">
      <vt:lpstr>Pakke</vt:lpstr>
      <vt:lpstr>Files and exceptions</vt:lpstr>
      <vt:lpstr>How to open a file</vt:lpstr>
      <vt:lpstr>Reading from a file</vt:lpstr>
      <vt:lpstr>Writing to a file</vt:lpstr>
      <vt:lpstr>Appending to a file</vt:lpstr>
      <vt:lpstr>Try and except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and exceptions</dc:title>
  <dc:creator>Nanna Bøhm Andersen</dc:creator>
  <cp:lastModifiedBy>Nanna Bøhm Andersen</cp:lastModifiedBy>
  <cp:revision>38</cp:revision>
  <dcterms:created xsi:type="dcterms:W3CDTF">2021-10-11T09:08:45Z</dcterms:created>
  <dcterms:modified xsi:type="dcterms:W3CDTF">2021-10-12T13:58:13Z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0x0101005531E79F51459049AE92AFB06D7AFCA5</vt:lpwstr>
  </property>
</Properties>
</file>