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14ABE-AA4C-4402-9BD6-266D46CA5201}" v="291" dt="2021-10-26T20:52:05.127"/>
    <p1510:client id="{08B30320-729E-470F-9AD0-991CEB106C00}" v="356" dt="2021-10-26T19:37:21.549"/>
    <p1510:client id="{AD40A421-6F9D-413F-B575-530278153D5A}" v="803" dt="2021-10-26T18:27:2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ne Krabbe Skousen" userId="S::sksk@itu.dk::39a7c1bb-57d2-4b47-b12f-3842feb5e47b" providerId="AD" clId="Web-{AD40A421-6F9D-413F-B575-530278153D5A}"/>
    <pc:docChg chg="modSld">
      <pc:chgData name="Signe Krabbe Skousen" userId="S::sksk@itu.dk::39a7c1bb-57d2-4b47-b12f-3842feb5e47b" providerId="AD" clId="Web-{AD40A421-6F9D-413F-B575-530278153D5A}" dt="2021-10-26T18:27:20.879" v="432"/>
      <pc:docMkLst>
        <pc:docMk/>
      </pc:docMkLst>
      <pc:sldChg chg="modSp">
        <pc:chgData name="Signe Krabbe Skousen" userId="S::sksk@itu.dk::39a7c1bb-57d2-4b47-b12f-3842feb5e47b" providerId="AD" clId="Web-{AD40A421-6F9D-413F-B575-530278153D5A}" dt="2021-10-26T18:16:20.139" v="1" actId="20577"/>
        <pc:sldMkLst>
          <pc:docMk/>
          <pc:sldMk cId="1895951529" sldId="256"/>
        </pc:sldMkLst>
        <pc:spChg chg="mod">
          <ac:chgData name="Signe Krabbe Skousen" userId="S::sksk@itu.dk::39a7c1bb-57d2-4b47-b12f-3842feb5e47b" providerId="AD" clId="Web-{AD40A421-6F9D-413F-B575-530278153D5A}" dt="2021-10-26T18:16:20.139" v="1" actId="20577"/>
          <ac:spMkLst>
            <pc:docMk/>
            <pc:sldMk cId="1895951529" sldId="256"/>
            <ac:spMk id="3" creationId="{328224F9-77A5-DB49-B2E8-EC73B4028F4A}"/>
          </ac:spMkLst>
        </pc:spChg>
      </pc:sldChg>
      <pc:sldChg chg="addSp modSp">
        <pc:chgData name="Signe Krabbe Skousen" userId="S::sksk@itu.dk::39a7c1bb-57d2-4b47-b12f-3842feb5e47b" providerId="AD" clId="Web-{AD40A421-6F9D-413F-B575-530278153D5A}" dt="2021-10-26T18:25:37.655" v="355" actId="20577"/>
        <pc:sldMkLst>
          <pc:docMk/>
          <pc:sldMk cId="846685626" sldId="257"/>
        </pc:sldMkLst>
        <pc:spChg chg="add mod">
          <ac:chgData name="Signe Krabbe Skousen" userId="S::sksk@itu.dk::39a7c1bb-57d2-4b47-b12f-3842feb5e47b" providerId="AD" clId="Web-{AD40A421-6F9D-413F-B575-530278153D5A}" dt="2021-10-26T18:25:37.655" v="355" actId="20577"/>
          <ac:spMkLst>
            <pc:docMk/>
            <pc:sldMk cId="846685626" sldId="257"/>
            <ac:spMk id="3" creationId="{4004DBF9-76BC-420B-9C0E-D1FCA1B2948A}"/>
          </ac:spMkLst>
        </pc:spChg>
      </pc:sldChg>
      <pc:sldChg chg="addSp modSp">
        <pc:chgData name="Signe Krabbe Skousen" userId="S::sksk@itu.dk::39a7c1bb-57d2-4b47-b12f-3842feb5e47b" providerId="AD" clId="Web-{AD40A421-6F9D-413F-B575-530278153D5A}" dt="2021-10-26T18:27:20.879" v="432"/>
        <pc:sldMkLst>
          <pc:docMk/>
          <pc:sldMk cId="596556445" sldId="258"/>
        </pc:sldMkLst>
        <pc:spChg chg="add mod">
          <ac:chgData name="Signe Krabbe Skousen" userId="S::sksk@itu.dk::39a7c1bb-57d2-4b47-b12f-3842feb5e47b" providerId="AD" clId="Web-{AD40A421-6F9D-413F-B575-530278153D5A}" dt="2021-10-26T18:20:42.044" v="161" actId="1076"/>
          <ac:spMkLst>
            <pc:docMk/>
            <pc:sldMk cId="596556445" sldId="258"/>
            <ac:spMk id="2" creationId="{DE0D6667-CC1D-45CB-9EB1-A31323B95455}"/>
          </ac:spMkLst>
        </pc:spChg>
        <pc:spChg chg="add mod">
          <ac:chgData name="Signe Krabbe Skousen" userId="S::sksk@itu.dk::39a7c1bb-57d2-4b47-b12f-3842feb5e47b" providerId="AD" clId="Web-{AD40A421-6F9D-413F-B575-530278153D5A}" dt="2021-10-26T18:21:08.655" v="190" actId="1076"/>
          <ac:spMkLst>
            <pc:docMk/>
            <pc:sldMk cId="596556445" sldId="258"/>
            <ac:spMk id="6" creationId="{B5145910-B940-44BB-892E-17C25C1D7E0D}"/>
          </ac:spMkLst>
        </pc:spChg>
        <pc:spChg chg="add mod">
          <ac:chgData name="Signe Krabbe Skousen" userId="S::sksk@itu.dk::39a7c1bb-57d2-4b47-b12f-3842feb5e47b" providerId="AD" clId="Web-{AD40A421-6F9D-413F-B575-530278153D5A}" dt="2021-10-26T18:24:41.401" v="304" actId="20577"/>
          <ac:spMkLst>
            <pc:docMk/>
            <pc:sldMk cId="596556445" sldId="258"/>
            <ac:spMk id="7" creationId="{73A2968C-391A-487B-84B9-64404E5F01FA}"/>
          </ac:spMkLst>
        </pc:spChg>
        <pc:spChg chg="add mod">
          <ac:chgData name="Signe Krabbe Skousen" userId="S::sksk@itu.dk::39a7c1bb-57d2-4b47-b12f-3842feb5e47b" providerId="AD" clId="Web-{AD40A421-6F9D-413F-B575-530278153D5A}" dt="2021-10-26T18:25:22.279" v="354" actId="1076"/>
          <ac:spMkLst>
            <pc:docMk/>
            <pc:sldMk cId="596556445" sldId="258"/>
            <ac:spMk id="9" creationId="{898D512E-86CE-4338-9237-B516F2179C5A}"/>
          </ac:spMkLst>
        </pc:spChg>
        <pc:spChg chg="add mod">
          <ac:chgData name="Signe Krabbe Skousen" userId="S::sksk@itu.dk::39a7c1bb-57d2-4b47-b12f-3842feb5e47b" providerId="AD" clId="Web-{AD40A421-6F9D-413F-B575-530278153D5A}" dt="2021-10-26T18:26:57.331" v="426" actId="20577"/>
          <ac:spMkLst>
            <pc:docMk/>
            <pc:sldMk cId="596556445" sldId="258"/>
            <ac:spMk id="11" creationId="{BE4B6E50-159B-4E91-92DF-47C4E8B4EFD6}"/>
          </ac:spMkLst>
        </pc:spChg>
        <pc:cxnChg chg="add mod">
          <ac:chgData name="Signe Krabbe Skousen" userId="S::sksk@itu.dk::39a7c1bb-57d2-4b47-b12f-3842feb5e47b" providerId="AD" clId="Web-{AD40A421-6F9D-413F-B575-530278153D5A}" dt="2021-10-26T18:21:24.421" v="193"/>
          <ac:cxnSpMkLst>
            <pc:docMk/>
            <pc:sldMk cId="596556445" sldId="258"/>
            <ac:cxnSpMk id="3" creationId="{F8028D22-3061-40B5-9F3B-A9D943ADDB06}"/>
          </ac:cxnSpMkLst>
        </pc:cxnChg>
        <pc:cxnChg chg="add mod">
          <ac:chgData name="Signe Krabbe Skousen" userId="S::sksk@itu.dk::39a7c1bb-57d2-4b47-b12f-3842feb5e47b" providerId="AD" clId="Web-{AD40A421-6F9D-413F-B575-530278153D5A}" dt="2021-10-26T18:20:46.513" v="162" actId="14100"/>
          <ac:cxnSpMkLst>
            <pc:docMk/>
            <pc:sldMk cId="596556445" sldId="258"/>
            <ac:cxnSpMk id="4" creationId="{5B2423E1-2640-437A-ADDA-8EC4CFA07145}"/>
          </ac:cxnSpMkLst>
        </pc:cxnChg>
        <pc:cxnChg chg="add mod">
          <ac:chgData name="Signe Krabbe Skousen" userId="S::sksk@itu.dk::39a7c1bb-57d2-4b47-b12f-3842feb5e47b" providerId="AD" clId="Web-{AD40A421-6F9D-413F-B575-530278153D5A}" dt="2021-10-26T18:24:50.293" v="308"/>
          <ac:cxnSpMkLst>
            <pc:docMk/>
            <pc:sldMk cId="596556445" sldId="258"/>
            <ac:cxnSpMk id="8" creationId="{3959AD65-59B5-406C-B0B8-F44C11B9F752}"/>
          </ac:cxnSpMkLst>
        </pc:cxnChg>
        <pc:cxnChg chg="add mod">
          <ac:chgData name="Signe Krabbe Skousen" userId="S::sksk@itu.dk::39a7c1bb-57d2-4b47-b12f-3842feb5e47b" providerId="AD" clId="Web-{AD40A421-6F9D-413F-B575-530278153D5A}" dt="2021-10-26T18:26:05.578" v="359"/>
          <ac:cxnSpMkLst>
            <pc:docMk/>
            <pc:sldMk cId="596556445" sldId="258"/>
            <ac:cxnSpMk id="10" creationId="{1B5DC2DA-88CE-4D7C-A58F-391B6B529D3F}"/>
          </ac:cxnSpMkLst>
        </pc:cxnChg>
        <pc:cxnChg chg="add mod">
          <ac:chgData name="Signe Krabbe Skousen" userId="S::sksk@itu.dk::39a7c1bb-57d2-4b47-b12f-3842feb5e47b" providerId="AD" clId="Web-{AD40A421-6F9D-413F-B575-530278153D5A}" dt="2021-10-26T18:27:20.879" v="432"/>
          <ac:cxnSpMkLst>
            <pc:docMk/>
            <pc:sldMk cId="596556445" sldId="258"/>
            <ac:cxnSpMk id="12" creationId="{DBBCD64B-D995-48D9-B240-CD2FE16882CA}"/>
          </ac:cxnSpMkLst>
        </pc:cxnChg>
      </pc:sldChg>
    </pc:docChg>
  </pc:docChgLst>
  <pc:docChgLst>
    <pc:chgData name="Matthew Stephen Boddie" userId="S::msbo@itu.dk::df6af3b1-484c-4ec0-b121-75d1ebea4e01" providerId="AD" clId="Web-{00D14ABE-AA4C-4402-9BD6-266D46CA5201}"/>
    <pc:docChg chg="modSld">
      <pc:chgData name="Matthew Stephen Boddie" userId="S::msbo@itu.dk::df6af3b1-484c-4ec0-b121-75d1ebea4e01" providerId="AD" clId="Web-{00D14ABE-AA4C-4402-9BD6-266D46CA5201}" dt="2021-10-26T20:52:05.127" v="227" actId="14100"/>
      <pc:docMkLst>
        <pc:docMk/>
      </pc:docMkLst>
      <pc:sldChg chg="addSp modSp">
        <pc:chgData name="Matthew Stephen Boddie" userId="S::msbo@itu.dk::df6af3b1-484c-4ec0-b121-75d1ebea4e01" providerId="AD" clId="Web-{00D14ABE-AA4C-4402-9BD6-266D46CA5201}" dt="2021-10-26T19:12:20.373" v="27" actId="14100"/>
        <pc:sldMkLst>
          <pc:docMk/>
          <pc:sldMk cId="846685626" sldId="257"/>
        </pc:sldMkLst>
        <pc:spChg chg="mod">
          <ac:chgData name="Matthew Stephen Boddie" userId="S::msbo@itu.dk::df6af3b1-484c-4ec0-b121-75d1ebea4e01" providerId="AD" clId="Web-{00D14ABE-AA4C-4402-9BD6-266D46CA5201}" dt="2021-10-26T19:11:02.291" v="5" actId="1076"/>
          <ac:spMkLst>
            <pc:docMk/>
            <pc:sldMk cId="846685626" sldId="257"/>
            <ac:spMk id="2" creationId="{28433265-8B62-D44B-85EE-2EAEEFC4D43E}"/>
          </ac:spMkLst>
        </pc:spChg>
        <pc:spChg chg="mod">
          <ac:chgData name="Matthew Stephen Boddie" userId="S::msbo@itu.dk::df6af3b1-484c-4ec0-b121-75d1ebea4e01" providerId="AD" clId="Web-{00D14ABE-AA4C-4402-9BD6-266D46CA5201}" dt="2021-10-26T19:12:07.747" v="25" actId="20577"/>
          <ac:spMkLst>
            <pc:docMk/>
            <pc:sldMk cId="846685626" sldId="257"/>
            <ac:spMk id="3" creationId="{4004DBF9-76BC-420B-9C0E-D1FCA1B2948A}"/>
          </ac:spMkLst>
        </pc:spChg>
        <pc:picChg chg="add mod">
          <ac:chgData name="Matthew Stephen Boddie" userId="S::msbo@itu.dk::df6af3b1-484c-4ec0-b121-75d1ebea4e01" providerId="AD" clId="Web-{00D14ABE-AA4C-4402-9BD6-266D46CA5201}" dt="2021-10-26T19:12:20.373" v="27" actId="14100"/>
          <ac:picMkLst>
            <pc:docMk/>
            <pc:sldMk cId="846685626" sldId="257"/>
            <ac:picMk id="4" creationId="{43C87200-0F78-4AAA-BF61-FFB06157CF87}"/>
          </ac:picMkLst>
        </pc:picChg>
        <pc:picChg chg="mod">
          <ac:chgData name="Matthew Stephen Boddie" userId="S::msbo@itu.dk::df6af3b1-484c-4ec0-b121-75d1ebea4e01" providerId="AD" clId="Web-{00D14ABE-AA4C-4402-9BD6-266D46CA5201}" dt="2021-10-26T19:10:44.352" v="1" actId="1076"/>
          <ac:picMkLst>
            <pc:docMk/>
            <pc:sldMk cId="846685626" sldId="257"/>
            <ac:picMk id="5" creationId="{86B5780A-7C45-8E48-87FF-1CC481C71ECA}"/>
          </ac:picMkLst>
        </pc:picChg>
      </pc:sldChg>
      <pc:sldChg chg="addSp delSp modSp">
        <pc:chgData name="Matthew Stephen Boddie" userId="S::msbo@itu.dk::df6af3b1-484c-4ec0-b121-75d1ebea4e01" providerId="AD" clId="Web-{00D14ABE-AA4C-4402-9BD6-266D46CA5201}" dt="2021-10-26T20:52:05.127" v="227" actId="14100"/>
        <pc:sldMkLst>
          <pc:docMk/>
          <pc:sldMk cId="596556445" sldId="258"/>
        </pc:sldMkLst>
        <pc:spChg chg="mod">
          <ac:chgData name="Matthew Stephen Boddie" userId="S::msbo@itu.dk::df6af3b1-484c-4ec0-b121-75d1ebea4e01" providerId="AD" clId="Web-{00D14ABE-AA4C-4402-9BD6-266D46CA5201}" dt="2021-10-26T20:48:46.929" v="197" actId="1076"/>
          <ac:spMkLst>
            <pc:docMk/>
            <pc:sldMk cId="596556445" sldId="258"/>
            <ac:spMk id="2" creationId="{DE0D6667-CC1D-45CB-9EB1-A31323B95455}"/>
          </ac:spMkLst>
        </pc:spChg>
        <pc:spChg chg="mod">
          <ac:chgData name="Matthew Stephen Boddie" userId="S::msbo@itu.dk::df6af3b1-484c-4ec0-b121-75d1ebea4e01" providerId="AD" clId="Web-{00D14ABE-AA4C-4402-9BD6-266D46CA5201}" dt="2021-10-26T20:51:49.767" v="223" actId="1076"/>
          <ac:spMkLst>
            <pc:docMk/>
            <pc:sldMk cId="596556445" sldId="258"/>
            <ac:spMk id="6" creationId="{B5145910-B940-44BB-892E-17C25C1D7E0D}"/>
          </ac:spMkLst>
        </pc:spChg>
        <pc:spChg chg="mod">
          <ac:chgData name="Matthew Stephen Boddie" userId="S::msbo@itu.dk::df6af3b1-484c-4ec0-b121-75d1ebea4e01" providerId="AD" clId="Web-{00D14ABE-AA4C-4402-9BD6-266D46CA5201}" dt="2021-10-26T20:49:59.105" v="209" actId="1076"/>
          <ac:spMkLst>
            <pc:docMk/>
            <pc:sldMk cId="596556445" sldId="258"/>
            <ac:spMk id="7" creationId="{73A2968C-391A-487B-84B9-64404E5F01FA}"/>
          </ac:spMkLst>
        </pc:spChg>
        <pc:spChg chg="mod">
          <ac:chgData name="Matthew Stephen Boddie" userId="S::msbo@itu.dk::df6af3b1-484c-4ec0-b121-75d1ebea4e01" providerId="AD" clId="Web-{00D14ABE-AA4C-4402-9BD6-266D46CA5201}" dt="2021-10-26T20:51:29.625" v="220" actId="1076"/>
          <ac:spMkLst>
            <pc:docMk/>
            <pc:sldMk cId="596556445" sldId="258"/>
            <ac:spMk id="9" creationId="{898D512E-86CE-4338-9237-B516F2179C5A}"/>
          </ac:spMkLst>
        </pc:spChg>
        <pc:spChg chg="mod">
          <ac:chgData name="Matthew Stephen Boddie" userId="S::msbo@itu.dk::df6af3b1-484c-4ec0-b121-75d1ebea4e01" providerId="AD" clId="Web-{00D14ABE-AA4C-4402-9BD6-266D46CA5201}" dt="2021-10-26T20:50:30.231" v="216" actId="1076"/>
          <ac:spMkLst>
            <pc:docMk/>
            <pc:sldMk cId="596556445" sldId="258"/>
            <ac:spMk id="11" creationId="{BE4B6E50-159B-4E91-92DF-47C4E8B4EFD6}"/>
          </ac:spMkLst>
        </pc:spChg>
        <pc:picChg chg="mod">
          <ac:chgData name="Matthew Stephen Boddie" userId="S::msbo@itu.dk::df6af3b1-484c-4ec0-b121-75d1ebea4e01" providerId="AD" clId="Web-{00D14ABE-AA4C-4402-9BD6-266D46CA5201}" dt="2021-10-26T20:50:14.793" v="214" actId="14100"/>
          <ac:picMkLst>
            <pc:docMk/>
            <pc:sldMk cId="596556445" sldId="258"/>
            <ac:picMk id="5" creationId="{E06DDC12-615B-344F-8EB5-FF30D3B44F55}"/>
          </ac:picMkLst>
        </pc:picChg>
        <pc:picChg chg="add mod">
          <ac:chgData name="Matthew Stephen Boddie" userId="S::msbo@itu.dk::df6af3b1-484c-4ec0-b121-75d1ebea4e01" providerId="AD" clId="Web-{00D14ABE-AA4C-4402-9BD6-266D46CA5201}" dt="2021-10-26T20:52:00.393" v="226" actId="1076"/>
          <ac:picMkLst>
            <pc:docMk/>
            <pc:sldMk cId="596556445" sldId="258"/>
            <ac:picMk id="13" creationId="{71F3E958-F02B-4368-91E8-1901B8667CDD}"/>
          </ac:picMkLst>
        </pc:picChg>
        <pc:cxnChg chg="mod ord">
          <ac:chgData name="Matthew Stephen Boddie" userId="S::msbo@itu.dk::df6af3b1-484c-4ec0-b121-75d1ebea4e01" providerId="AD" clId="Web-{00D14ABE-AA4C-4402-9BD6-266D46CA5201}" dt="2021-10-26T20:52:05.127" v="227" actId="14100"/>
          <ac:cxnSpMkLst>
            <pc:docMk/>
            <pc:sldMk cId="596556445" sldId="258"/>
            <ac:cxnSpMk id="3" creationId="{F8028D22-3061-40B5-9F3B-A9D943ADDB06}"/>
          </ac:cxnSpMkLst>
        </pc:cxnChg>
        <pc:cxnChg chg="mod">
          <ac:chgData name="Matthew Stephen Boddie" userId="S::msbo@itu.dk::df6af3b1-484c-4ec0-b121-75d1ebea4e01" providerId="AD" clId="Web-{00D14ABE-AA4C-4402-9BD6-266D46CA5201}" dt="2021-10-26T20:51:40.907" v="222" actId="14100"/>
          <ac:cxnSpMkLst>
            <pc:docMk/>
            <pc:sldMk cId="596556445" sldId="258"/>
            <ac:cxnSpMk id="4" creationId="{5B2423E1-2640-437A-ADDA-8EC4CFA07145}"/>
          </ac:cxnSpMkLst>
        </pc:cxnChg>
        <pc:cxnChg chg="mod">
          <ac:chgData name="Matthew Stephen Boddie" userId="S::msbo@itu.dk::df6af3b1-484c-4ec0-b121-75d1ebea4e01" providerId="AD" clId="Web-{00D14ABE-AA4C-4402-9BD6-266D46CA5201}" dt="2021-10-26T20:50:06.699" v="211" actId="14100"/>
          <ac:cxnSpMkLst>
            <pc:docMk/>
            <pc:sldMk cId="596556445" sldId="258"/>
            <ac:cxnSpMk id="8" creationId="{3959AD65-59B5-406C-B0B8-F44C11B9F752}"/>
          </ac:cxnSpMkLst>
        </pc:cxnChg>
        <pc:cxnChg chg="mod">
          <ac:chgData name="Matthew Stephen Boddie" userId="S::msbo@itu.dk::df6af3b1-484c-4ec0-b121-75d1ebea4e01" providerId="AD" clId="Web-{00D14ABE-AA4C-4402-9BD6-266D46CA5201}" dt="2021-10-26T20:51:25.938" v="219" actId="14100"/>
          <ac:cxnSpMkLst>
            <pc:docMk/>
            <pc:sldMk cId="596556445" sldId="258"/>
            <ac:cxnSpMk id="10" creationId="{1B5DC2DA-88CE-4D7C-A58F-391B6B529D3F}"/>
          </ac:cxnSpMkLst>
        </pc:cxnChg>
        <pc:cxnChg chg="mod">
          <ac:chgData name="Matthew Stephen Boddie" userId="S::msbo@itu.dk::df6af3b1-484c-4ec0-b121-75d1ebea4e01" providerId="AD" clId="Web-{00D14ABE-AA4C-4402-9BD6-266D46CA5201}" dt="2021-10-26T20:50:33.216" v="217" actId="1076"/>
          <ac:cxnSpMkLst>
            <pc:docMk/>
            <pc:sldMk cId="596556445" sldId="258"/>
            <ac:cxnSpMk id="12" creationId="{DBBCD64B-D995-48D9-B240-CD2FE16882CA}"/>
          </ac:cxnSpMkLst>
        </pc:cxnChg>
        <pc:cxnChg chg="add del mod">
          <ac:chgData name="Matthew Stephen Boddie" userId="S::msbo@itu.dk::df6af3b1-484c-4ec0-b121-75d1ebea4e01" providerId="AD" clId="Web-{00D14ABE-AA4C-4402-9BD6-266D46CA5201}" dt="2021-10-26T20:05:17.643" v="121"/>
          <ac:cxnSpMkLst>
            <pc:docMk/>
            <pc:sldMk cId="596556445" sldId="258"/>
            <ac:cxnSpMk id="14" creationId="{530CCEAA-DA0F-4BCE-8802-0BB9AB2FFF08}"/>
          </ac:cxnSpMkLst>
        </pc:cxnChg>
      </pc:sldChg>
      <pc:sldChg chg="addSp delSp modSp">
        <pc:chgData name="Matthew Stephen Boddie" userId="S::msbo@itu.dk::df6af3b1-484c-4ec0-b121-75d1ebea4e01" providerId="AD" clId="Web-{00D14ABE-AA4C-4402-9BD6-266D46CA5201}" dt="2021-10-26T20:28:36.912" v="196" actId="20577"/>
        <pc:sldMkLst>
          <pc:docMk/>
          <pc:sldMk cId="990525956" sldId="259"/>
        </pc:sldMkLst>
        <pc:spChg chg="mod">
          <ac:chgData name="Matthew Stephen Boddie" userId="S::msbo@itu.dk::df6af3b1-484c-4ec0-b121-75d1ebea4e01" providerId="AD" clId="Web-{00D14ABE-AA4C-4402-9BD6-266D46CA5201}" dt="2021-10-26T20:28:36.912" v="196" actId="20577"/>
          <ac:spMkLst>
            <pc:docMk/>
            <pc:sldMk cId="990525956" sldId="259"/>
            <ac:spMk id="3" creationId="{8B60624A-1089-48BB-AD33-8B6C236A1FB0}"/>
          </ac:spMkLst>
        </pc:spChg>
        <pc:picChg chg="add del mod">
          <ac:chgData name="Matthew Stephen Boddie" userId="S::msbo@itu.dk::df6af3b1-484c-4ec0-b121-75d1ebea4e01" providerId="AD" clId="Web-{00D14ABE-AA4C-4402-9BD6-266D46CA5201}" dt="2021-10-26T20:23:16.956" v="124"/>
          <ac:picMkLst>
            <pc:docMk/>
            <pc:sldMk cId="990525956" sldId="259"/>
            <ac:picMk id="7" creationId="{553741D7-3E62-4EDD-918E-94CB61202E4D}"/>
          </ac:picMkLst>
        </pc:picChg>
        <pc:cxnChg chg="mod">
          <ac:chgData name="Matthew Stephen Boddie" userId="S::msbo@itu.dk::df6af3b1-484c-4ec0-b121-75d1ebea4e01" providerId="AD" clId="Web-{00D14ABE-AA4C-4402-9BD6-266D46CA5201}" dt="2021-10-26T20:27:51.643" v="163" actId="14100"/>
          <ac:cxnSpMkLst>
            <pc:docMk/>
            <pc:sldMk cId="990525956" sldId="259"/>
            <ac:cxnSpMk id="8" creationId="{083078C1-8759-4350-9D25-B7D9BCF1BDD3}"/>
          </ac:cxnSpMkLst>
        </pc:cxnChg>
      </pc:sldChg>
    </pc:docChg>
  </pc:docChgLst>
  <pc:docChgLst>
    <pc:chgData name="Nanna Bøhm Andersen" userId="S::nban@itu.dk::a8e4b434-c49e-4426-94c7-5d990d263719" providerId="AD" clId="Web-{08B30320-729E-470F-9AD0-991CEB106C00}"/>
    <pc:docChg chg="addSld delSld modSld">
      <pc:chgData name="Nanna Bøhm Andersen" userId="S::nban@itu.dk::a8e4b434-c49e-4426-94c7-5d990d263719" providerId="AD" clId="Web-{08B30320-729E-470F-9AD0-991CEB106C00}" dt="2021-10-26T19:37:21.549" v="349" actId="14100"/>
      <pc:docMkLst>
        <pc:docMk/>
      </pc:docMkLst>
      <pc:sldChg chg="addSp delSp modSp new">
        <pc:chgData name="Nanna Bøhm Andersen" userId="S::nban@itu.dk::a8e4b434-c49e-4426-94c7-5d990d263719" providerId="AD" clId="Web-{08B30320-729E-470F-9AD0-991CEB106C00}" dt="2021-10-26T19:36:04.688" v="327" actId="1076"/>
        <pc:sldMkLst>
          <pc:docMk/>
          <pc:sldMk cId="990525956" sldId="259"/>
        </pc:sldMkLst>
        <pc:spChg chg="mod">
          <ac:chgData name="Nanna Bøhm Andersen" userId="S::nban@itu.dk::a8e4b434-c49e-4426-94c7-5d990d263719" providerId="AD" clId="Web-{08B30320-729E-470F-9AD0-991CEB106C00}" dt="2021-10-26T19:36:04.688" v="327" actId="1076"/>
          <ac:spMkLst>
            <pc:docMk/>
            <pc:sldMk cId="990525956" sldId="259"/>
            <ac:spMk id="2" creationId="{139EE311-B0BA-4515-8DEF-66AC6FE628BE}"/>
          </ac:spMkLst>
        </pc:spChg>
        <pc:spChg chg="mod">
          <ac:chgData name="Nanna Bøhm Andersen" userId="S::nban@itu.dk::a8e4b434-c49e-4426-94c7-5d990d263719" providerId="AD" clId="Web-{08B30320-729E-470F-9AD0-991CEB106C00}" dt="2021-10-26T19:36:02.641" v="326" actId="1076"/>
          <ac:spMkLst>
            <pc:docMk/>
            <pc:sldMk cId="990525956" sldId="259"/>
            <ac:spMk id="3" creationId="{8B60624A-1089-48BB-AD33-8B6C236A1FB0}"/>
          </ac:spMkLst>
        </pc:spChg>
        <pc:spChg chg="del">
          <ac:chgData name="Nanna Bøhm Andersen" userId="S::nban@itu.dk::a8e4b434-c49e-4426-94c7-5d990d263719" providerId="AD" clId="Web-{08B30320-729E-470F-9AD0-991CEB106C00}" dt="2021-10-26T19:28:27.209" v="126"/>
          <ac:spMkLst>
            <pc:docMk/>
            <pc:sldMk cId="990525956" sldId="259"/>
            <ac:spMk id="4" creationId="{A27A4680-1C62-4AF2-B35B-5D69611A7637}"/>
          </ac:spMkLst>
        </pc:spChg>
        <pc:picChg chg="add mod">
          <ac:chgData name="Nanna Bøhm Andersen" userId="S::nban@itu.dk::a8e4b434-c49e-4426-94c7-5d990d263719" providerId="AD" clId="Web-{08B30320-729E-470F-9AD0-991CEB106C00}" dt="2021-10-26T19:29:14.820" v="138" actId="1076"/>
          <ac:picMkLst>
            <pc:docMk/>
            <pc:sldMk cId="990525956" sldId="259"/>
            <ac:picMk id="5" creationId="{5FE0932A-F86B-401A-9467-FB55FCAA28A7}"/>
          </ac:picMkLst>
        </pc:picChg>
        <pc:picChg chg="add mod">
          <ac:chgData name="Nanna Bøhm Andersen" userId="S::nban@itu.dk::a8e4b434-c49e-4426-94c7-5d990d263719" providerId="AD" clId="Web-{08B30320-729E-470F-9AD0-991CEB106C00}" dt="2021-10-26T19:29:45.227" v="141" actId="14100"/>
          <ac:picMkLst>
            <pc:docMk/>
            <pc:sldMk cId="990525956" sldId="259"/>
            <ac:picMk id="6" creationId="{739732EE-F53A-4E7D-85C0-76210CDCE22F}"/>
          </ac:picMkLst>
        </pc:picChg>
        <pc:cxnChg chg="add mod">
          <ac:chgData name="Nanna Bøhm Andersen" userId="S::nban@itu.dk::a8e4b434-c49e-4426-94c7-5d990d263719" providerId="AD" clId="Web-{08B30320-729E-470F-9AD0-991CEB106C00}" dt="2021-10-26T19:30:40.509" v="184" actId="14100"/>
          <ac:cxnSpMkLst>
            <pc:docMk/>
            <pc:sldMk cId="990525956" sldId="259"/>
            <ac:cxnSpMk id="8" creationId="{083078C1-8759-4350-9D25-B7D9BCF1BDD3}"/>
          </ac:cxnSpMkLst>
        </pc:cxnChg>
        <pc:cxnChg chg="add mod">
          <ac:chgData name="Nanna Bøhm Andersen" userId="S::nban@itu.dk::a8e4b434-c49e-4426-94c7-5d990d263719" providerId="AD" clId="Web-{08B30320-729E-470F-9AD0-991CEB106C00}" dt="2021-10-26T19:32:12.621" v="192" actId="14100"/>
          <ac:cxnSpMkLst>
            <pc:docMk/>
            <pc:sldMk cId="990525956" sldId="259"/>
            <ac:cxnSpMk id="9" creationId="{8591D2F7-BE2D-48E3-B7FF-9836910779C4}"/>
          </ac:cxnSpMkLst>
        </pc:cxnChg>
      </pc:sldChg>
      <pc:sldChg chg="addSp delSp modSp new">
        <pc:chgData name="Nanna Bøhm Andersen" userId="S::nban@itu.dk::a8e4b434-c49e-4426-94c7-5d990d263719" providerId="AD" clId="Web-{08B30320-729E-470F-9AD0-991CEB106C00}" dt="2021-10-26T19:37:21.549" v="349" actId="14100"/>
        <pc:sldMkLst>
          <pc:docMk/>
          <pc:sldMk cId="2316013189" sldId="260"/>
        </pc:sldMkLst>
        <pc:spChg chg="mod">
          <ac:chgData name="Nanna Bøhm Andersen" userId="S::nban@itu.dk::a8e4b434-c49e-4426-94c7-5d990d263719" providerId="AD" clId="Web-{08B30320-729E-470F-9AD0-991CEB106C00}" dt="2021-10-26T19:33:03.903" v="211" actId="20577"/>
          <ac:spMkLst>
            <pc:docMk/>
            <pc:sldMk cId="2316013189" sldId="260"/>
            <ac:spMk id="2" creationId="{6535D6EE-0670-419A-92A1-E8E637AA32D0}"/>
          </ac:spMkLst>
        </pc:spChg>
        <pc:spChg chg="mod">
          <ac:chgData name="Nanna Bøhm Andersen" userId="S::nban@itu.dk::a8e4b434-c49e-4426-94c7-5d990d263719" providerId="AD" clId="Web-{08B30320-729E-470F-9AD0-991CEB106C00}" dt="2021-10-26T19:36:26.251" v="334" actId="1076"/>
          <ac:spMkLst>
            <pc:docMk/>
            <pc:sldMk cId="2316013189" sldId="260"/>
            <ac:spMk id="3" creationId="{9D635D30-BF91-43A2-8DB5-4CC038499833}"/>
          </ac:spMkLst>
        </pc:spChg>
        <pc:spChg chg="del">
          <ac:chgData name="Nanna Bøhm Andersen" userId="S::nban@itu.dk::a8e4b434-c49e-4426-94c7-5d990d263719" providerId="AD" clId="Web-{08B30320-729E-470F-9AD0-991CEB106C00}" dt="2021-10-26T19:35:15.218" v="313"/>
          <ac:spMkLst>
            <pc:docMk/>
            <pc:sldMk cId="2316013189" sldId="260"/>
            <ac:spMk id="4" creationId="{044BE9AB-D82F-47AB-BCAD-529B07935A8E}"/>
          </ac:spMkLst>
        </pc:spChg>
        <pc:picChg chg="add mod">
          <ac:chgData name="Nanna Bøhm Andersen" userId="S::nban@itu.dk::a8e4b434-c49e-4426-94c7-5d990d263719" providerId="AD" clId="Web-{08B30320-729E-470F-9AD0-991CEB106C00}" dt="2021-10-26T19:35:28.703" v="319" actId="1076"/>
          <ac:picMkLst>
            <pc:docMk/>
            <pc:sldMk cId="2316013189" sldId="260"/>
            <ac:picMk id="5" creationId="{E4AB16A3-AE2D-4E55-B278-1F3978F6F1A6}"/>
          </ac:picMkLst>
        </pc:picChg>
        <pc:cxnChg chg="add mod">
          <ac:chgData name="Nanna Bøhm Andersen" userId="S::nban@itu.dk::a8e4b434-c49e-4426-94c7-5d990d263719" providerId="AD" clId="Web-{08B30320-729E-470F-9AD0-991CEB106C00}" dt="2021-10-26T19:36:57.799" v="341" actId="14100"/>
          <ac:cxnSpMkLst>
            <pc:docMk/>
            <pc:sldMk cId="2316013189" sldId="260"/>
            <ac:cxnSpMk id="7" creationId="{69E74931-6BD8-4F77-A3FD-86F2476A7310}"/>
          </ac:cxnSpMkLst>
        </pc:cxnChg>
        <pc:cxnChg chg="add mod">
          <ac:chgData name="Nanna Bøhm Andersen" userId="S::nban@itu.dk::a8e4b434-c49e-4426-94c7-5d990d263719" providerId="AD" clId="Web-{08B30320-729E-470F-9AD0-991CEB106C00}" dt="2021-10-26T19:37:14.112" v="346" actId="14100"/>
          <ac:cxnSpMkLst>
            <pc:docMk/>
            <pc:sldMk cId="2316013189" sldId="260"/>
            <ac:cxnSpMk id="8" creationId="{E0C0482A-68D6-40B0-BEF1-21DFC4F0701C}"/>
          </ac:cxnSpMkLst>
        </pc:cxnChg>
        <pc:cxnChg chg="add mod">
          <ac:chgData name="Nanna Bøhm Andersen" userId="S::nban@itu.dk::a8e4b434-c49e-4426-94c7-5d990d263719" providerId="AD" clId="Web-{08B30320-729E-470F-9AD0-991CEB106C00}" dt="2021-10-26T19:37:21.549" v="349" actId="14100"/>
          <ac:cxnSpMkLst>
            <pc:docMk/>
            <pc:sldMk cId="2316013189" sldId="260"/>
            <ac:cxnSpMk id="9" creationId="{55403BCC-8C07-49F8-8CB9-6560B10F5E22}"/>
          </ac:cxnSpMkLst>
        </pc:cxnChg>
      </pc:sldChg>
      <pc:sldChg chg="add del replId">
        <pc:chgData name="Nanna Bøhm Andersen" userId="S::nban@itu.dk::a8e4b434-c49e-4426-94c7-5d990d263719" providerId="AD" clId="Web-{08B30320-729E-470F-9AD0-991CEB106C00}" dt="2021-10-26T19:37:02.768" v="343"/>
        <pc:sldMkLst>
          <pc:docMk/>
          <pc:sldMk cId="96900115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3C27-DDB4-184B-9E1A-8F4162A30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Object-</a:t>
            </a:r>
            <a:r>
              <a:rPr lang="da-DK" err="1"/>
              <a:t>oriented</a:t>
            </a:r>
            <a:r>
              <a:rPr lang="da-DK"/>
              <a:t> </a:t>
            </a:r>
            <a:r>
              <a:rPr lang="da-DK" err="1"/>
              <a:t>programming</a:t>
            </a:r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28224F9-77A5-DB49-B2E8-EC73B4028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i="1"/>
              <a:t>Classes and Objects</a:t>
            </a:r>
          </a:p>
          <a:p>
            <a:r>
              <a:rPr lang="da-DK" i="1"/>
              <a:t>__</a:t>
            </a:r>
            <a:r>
              <a:rPr lang="da-DK" i="1" err="1"/>
              <a:t>init</a:t>
            </a:r>
            <a:r>
              <a:rPr lang="da-DK" i="1"/>
              <a:t>__() </a:t>
            </a:r>
            <a:r>
              <a:rPr lang="da-DK" i="1" err="1"/>
              <a:t>method</a:t>
            </a:r>
            <a:endParaRPr lang="da-DK" i="1"/>
          </a:p>
          <a:p>
            <a:endParaRPr lang="da-DK" i="1"/>
          </a:p>
        </p:txBody>
      </p:sp>
    </p:spTree>
    <p:extLst>
      <p:ext uri="{BB962C8B-B14F-4D97-AF65-F5344CB8AC3E}">
        <p14:creationId xmlns:p14="http://schemas.microsoft.com/office/powerpoint/2010/main" val="189595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33265-8B62-D44B-85EE-2EAEEFC4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2" y="590881"/>
            <a:ext cx="3804710" cy="1188720"/>
          </a:xfrm>
        </p:spPr>
        <p:txBody>
          <a:bodyPr/>
          <a:lstStyle/>
          <a:p>
            <a:r>
              <a:rPr lang="da-DK"/>
              <a:t>Classes and </a:t>
            </a:r>
            <a:r>
              <a:rPr lang="da-DK" err="1"/>
              <a:t>objects</a:t>
            </a:r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6B5780A-7C45-8E48-87FF-1CC481C71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831" y="3488531"/>
            <a:ext cx="5930900" cy="3073400"/>
          </a:xfr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4004DBF9-76BC-420B-9C0E-D1FCA1B2948A}"/>
              </a:ext>
            </a:extLst>
          </p:cNvPr>
          <p:cNvSpPr txBox="1"/>
          <p:nvPr/>
        </p:nvSpPr>
        <p:spPr>
          <a:xfrm>
            <a:off x="845731" y="2083980"/>
            <a:ext cx="5857069" cy="1290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a-DK"/>
              <a:t>A class = an overall "</a:t>
            </a:r>
            <a:r>
              <a:rPr lang="da-DK" err="1"/>
              <a:t>category</a:t>
            </a:r>
            <a:r>
              <a:rPr lang="da-DK"/>
              <a:t>" </a:t>
            </a:r>
            <a:r>
              <a:rPr lang="da-DK" err="1"/>
              <a:t>that</a:t>
            </a:r>
            <a:r>
              <a:rPr lang="da-DK"/>
              <a:t> </a:t>
            </a:r>
            <a:r>
              <a:rPr lang="da-DK" err="1"/>
              <a:t>defines</a:t>
            </a:r>
            <a:r>
              <a:rPr lang="da-DK"/>
              <a:t> the general behavior of </a:t>
            </a:r>
            <a:r>
              <a:rPr lang="da-DK" err="1"/>
              <a:t>its</a:t>
            </a:r>
            <a:r>
              <a:rPr lang="da-DK"/>
              <a:t> </a:t>
            </a:r>
            <a:r>
              <a:rPr lang="da-DK" b="1" i="1" err="1"/>
              <a:t>objects</a:t>
            </a:r>
            <a:r>
              <a:rPr lang="da-DK"/>
              <a:t>. </a:t>
            </a:r>
            <a:r>
              <a:rPr lang="da-DK" err="1"/>
              <a:t>E.g</a:t>
            </a:r>
            <a:r>
              <a:rPr lang="da-DK"/>
              <a:t>. Student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a-DK"/>
              <a:t>An </a:t>
            </a:r>
            <a:r>
              <a:rPr lang="da-DK" err="1"/>
              <a:t>object</a:t>
            </a:r>
            <a:r>
              <a:rPr lang="da-DK"/>
              <a:t> = an </a:t>
            </a:r>
            <a:r>
              <a:rPr lang="da-DK" err="1"/>
              <a:t>instance</a:t>
            </a:r>
            <a:r>
              <a:rPr lang="da-DK"/>
              <a:t> of the </a:t>
            </a:r>
            <a:r>
              <a:rPr lang="da-DK" b="1" i="1"/>
              <a:t>class</a:t>
            </a:r>
            <a:r>
              <a:rPr lang="da-DK"/>
              <a:t>. </a:t>
            </a:r>
            <a:r>
              <a:rPr lang="da-DK" err="1"/>
              <a:t>E.g</a:t>
            </a:r>
            <a:r>
              <a:rPr lang="da-DK"/>
              <a:t>. Signe Skousen</a:t>
            </a:r>
          </a:p>
        </p:txBody>
      </p:sp>
      <p:pic>
        <p:nvPicPr>
          <p:cNvPr id="4" name="Billede 5" descr="Et billede, der indeholder tekst, person, orange&#10;&#10;Beskrivelsen er genereret automatisk">
            <a:extLst>
              <a:ext uri="{FF2B5EF4-FFF2-40B4-BE49-F238E27FC236}">
                <a16:creationId xmlns:a16="http://schemas.microsoft.com/office/drawing/2014/main" id="{43C87200-0F78-4AAA-BF61-FFB06157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55" y="589536"/>
            <a:ext cx="5403011" cy="597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06DDC12-615B-344F-8EB5-FF30D3B4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248" y="1396898"/>
            <a:ext cx="6489583" cy="3782189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DE0D6667-CC1D-45CB-9EB1-A31323B95455}"/>
              </a:ext>
            </a:extLst>
          </p:cNvPr>
          <p:cNvSpPr txBox="1"/>
          <p:nvPr/>
        </p:nvSpPr>
        <p:spPr>
          <a:xfrm>
            <a:off x="4496243" y="179165"/>
            <a:ext cx="985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err="1"/>
              <a:t>Creating</a:t>
            </a:r>
            <a:r>
              <a:rPr lang="da-DK"/>
              <a:t> a class, Student, with the parameters: </a:t>
            </a:r>
            <a:r>
              <a:rPr lang="da-DK" err="1"/>
              <a:t>self</a:t>
            </a:r>
            <a:r>
              <a:rPr lang="da-DK"/>
              <a:t>, </a:t>
            </a:r>
            <a:r>
              <a:rPr lang="da-DK" err="1"/>
              <a:t>name</a:t>
            </a:r>
            <a:r>
              <a:rPr lang="da-DK"/>
              <a:t>, age and </a:t>
            </a:r>
            <a:r>
              <a:rPr lang="da-DK" err="1"/>
              <a:t>study_program</a:t>
            </a:r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5B2423E1-2640-437A-ADDA-8EC4CFA07145}"/>
              </a:ext>
            </a:extLst>
          </p:cNvPr>
          <p:cNvCxnSpPr/>
          <p:nvPr/>
        </p:nvCxnSpPr>
        <p:spPr>
          <a:xfrm>
            <a:off x="5360986" y="601623"/>
            <a:ext cx="372066" cy="612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kstfelt 5">
            <a:extLst>
              <a:ext uri="{FF2B5EF4-FFF2-40B4-BE49-F238E27FC236}">
                <a16:creationId xmlns:a16="http://schemas.microsoft.com/office/drawing/2014/main" id="{B5145910-B940-44BB-892E-17C25C1D7E0D}"/>
              </a:ext>
            </a:extLst>
          </p:cNvPr>
          <p:cNvSpPr txBox="1"/>
          <p:nvPr/>
        </p:nvSpPr>
        <p:spPr>
          <a:xfrm>
            <a:off x="1836256" y="513648"/>
            <a:ext cx="25216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err="1"/>
              <a:t>Use</a:t>
            </a:r>
            <a:r>
              <a:rPr lang="da-DK"/>
              <a:t> of the __</a:t>
            </a:r>
            <a:r>
              <a:rPr lang="da-DK" err="1"/>
              <a:t>init</a:t>
            </a:r>
            <a:r>
              <a:rPr lang="da-DK"/>
              <a:t>__() method to initialize the Class, with it's parameters/attributes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73A2968C-391A-487B-84B9-64404E5F01FA}"/>
              </a:ext>
            </a:extLst>
          </p:cNvPr>
          <p:cNvSpPr txBox="1"/>
          <p:nvPr/>
        </p:nvSpPr>
        <p:spPr>
          <a:xfrm>
            <a:off x="9500006" y="210613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err="1"/>
              <a:t>Creates</a:t>
            </a:r>
            <a:r>
              <a:rPr lang="da-DK"/>
              <a:t> a </a:t>
            </a:r>
            <a:r>
              <a:rPr lang="da-DK" err="1"/>
              <a:t>method</a:t>
            </a:r>
            <a:r>
              <a:rPr lang="da-DK"/>
              <a:t> 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 print the </a:t>
            </a:r>
            <a:r>
              <a:rPr lang="da-DK" err="1"/>
              <a:t>name</a:t>
            </a:r>
            <a:r>
              <a:rPr lang="da-DK"/>
              <a:t>, age and </a:t>
            </a:r>
            <a:r>
              <a:rPr lang="da-DK" err="1"/>
              <a:t>study</a:t>
            </a:r>
            <a:r>
              <a:rPr lang="da-DK"/>
              <a:t> program of a </a:t>
            </a:r>
            <a:r>
              <a:rPr lang="da-DK" err="1"/>
              <a:t>specific</a:t>
            </a:r>
            <a:r>
              <a:rPr lang="da-DK"/>
              <a:t> </a:t>
            </a:r>
            <a:r>
              <a:rPr lang="da-DK" err="1"/>
              <a:t>instance</a:t>
            </a:r>
            <a:r>
              <a:rPr lang="da-DK"/>
              <a:t>. 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3959AD65-59B5-406C-B0B8-F44C11B9F752}"/>
              </a:ext>
            </a:extLst>
          </p:cNvPr>
          <p:cNvCxnSpPr/>
          <p:nvPr/>
        </p:nvCxnSpPr>
        <p:spPr>
          <a:xfrm flipH="1">
            <a:off x="8345414" y="2949464"/>
            <a:ext cx="1109478" cy="307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898D512E-86CE-4338-9237-B516F2179C5A}"/>
              </a:ext>
            </a:extLst>
          </p:cNvPr>
          <p:cNvSpPr txBox="1"/>
          <p:nvPr/>
        </p:nvSpPr>
        <p:spPr>
          <a:xfrm>
            <a:off x="9453673" y="4779779"/>
            <a:ext cx="21997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err="1"/>
              <a:t>Creates</a:t>
            </a:r>
            <a:r>
              <a:rPr lang="da-DK"/>
              <a:t> an </a:t>
            </a:r>
            <a:r>
              <a:rPr lang="da-DK" err="1"/>
              <a:t>instance</a:t>
            </a:r>
            <a:r>
              <a:rPr lang="da-DK"/>
              <a:t> (</a:t>
            </a:r>
            <a:r>
              <a:rPr lang="da-DK" err="1"/>
              <a:t>object</a:t>
            </a:r>
            <a:r>
              <a:rPr lang="da-DK"/>
              <a:t>) of the class</a:t>
            </a: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1B5DC2DA-88CE-4D7C-A58F-391B6B529D3F}"/>
              </a:ext>
            </a:extLst>
          </p:cNvPr>
          <p:cNvCxnSpPr/>
          <p:nvPr/>
        </p:nvCxnSpPr>
        <p:spPr>
          <a:xfrm flipH="1" flipV="1">
            <a:off x="6357348" y="4686410"/>
            <a:ext cx="3120619" cy="236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BE4B6E50-159B-4E91-92DF-47C4E8B4EFD6}"/>
              </a:ext>
            </a:extLst>
          </p:cNvPr>
          <p:cNvSpPr txBox="1"/>
          <p:nvPr/>
        </p:nvSpPr>
        <p:spPr>
          <a:xfrm>
            <a:off x="6595989" y="552996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/>
              <a:t>Calls the </a:t>
            </a:r>
            <a:r>
              <a:rPr lang="da-DK" err="1"/>
              <a:t>method</a:t>
            </a:r>
            <a:r>
              <a:rPr lang="da-DK"/>
              <a:t>, </a:t>
            </a:r>
            <a:r>
              <a:rPr lang="da-DK" err="1"/>
              <a:t>describe_student</a:t>
            </a:r>
            <a:r>
              <a:rPr lang="da-DK"/>
              <a:t>() on the </a:t>
            </a:r>
            <a:r>
              <a:rPr lang="da-DK" err="1"/>
              <a:t>instance</a:t>
            </a:r>
            <a:r>
              <a:rPr lang="da-DK"/>
              <a:t>, student_1</a:t>
            </a: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DBBCD64B-D995-48D9-B240-CD2FE16882CA}"/>
              </a:ext>
            </a:extLst>
          </p:cNvPr>
          <p:cNvCxnSpPr/>
          <p:nvPr/>
        </p:nvCxnSpPr>
        <p:spPr>
          <a:xfrm flipH="1" flipV="1">
            <a:off x="5677677" y="5209362"/>
            <a:ext cx="928575" cy="56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Billede 13" descr="Et billede, der indeholder tekst, person, mand, indendørs&#10;&#10;Beskrivelsen er genereret automatisk">
            <a:extLst>
              <a:ext uri="{FF2B5EF4-FFF2-40B4-BE49-F238E27FC236}">
                <a16:creationId xmlns:a16="http://schemas.microsoft.com/office/drawing/2014/main" id="{71F3E958-F02B-4368-91E8-1901B866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" y="1738533"/>
            <a:ext cx="4981574" cy="4881121"/>
          </a:xfrm>
          <a:prstGeom prst="rect">
            <a:avLst/>
          </a:prstGeom>
        </p:spPr>
      </p:pic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F8028D22-3061-40B5-9F3B-A9D943ADDB06}"/>
              </a:ext>
            </a:extLst>
          </p:cNvPr>
          <p:cNvCxnSpPr/>
          <p:nvPr/>
        </p:nvCxnSpPr>
        <p:spPr>
          <a:xfrm>
            <a:off x="4241985" y="1144330"/>
            <a:ext cx="1190181" cy="734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5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EE311-B0BA-4515-8DEF-66AC6FE6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0" y="1241783"/>
            <a:ext cx="3446365" cy="1188720"/>
          </a:xfrm>
        </p:spPr>
        <p:txBody>
          <a:bodyPr/>
          <a:lstStyle/>
          <a:p>
            <a:r>
              <a:rPr lang="da-DK"/>
              <a:t>Child </a:t>
            </a:r>
            <a:r>
              <a:rPr lang="da-DK" err="1"/>
              <a:t>classes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60624A-1089-48BB-AD33-8B6C236A1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118" y="2750999"/>
            <a:ext cx="3463590" cy="3101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A child class can inherit any or all attributes and methods of its parent class and can have attributes and methods of its own</a:t>
            </a:r>
          </a:p>
          <a:p>
            <a:pPr lvl="1"/>
            <a:r>
              <a:rPr lang="en-GB"/>
              <a:t>Defining: class Child(Parent)</a:t>
            </a:r>
          </a:p>
          <a:p>
            <a:pPr lvl="1"/>
            <a:r>
              <a:rPr lang="en-GB"/>
              <a:t>Initializing attributes from parent: super()__init__(*the attributes you want from parent*)</a:t>
            </a:r>
          </a:p>
          <a:p>
            <a:r>
              <a:rPr lang="en-GB"/>
              <a:t>You can override methods from the parent class</a:t>
            </a:r>
          </a:p>
          <a:p>
            <a:endParaRPr lang="en-GB"/>
          </a:p>
        </p:txBody>
      </p:sp>
      <p:pic>
        <p:nvPicPr>
          <p:cNvPr id="5" name="Billede 5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5FE0932A-F86B-401A-9467-FB55FCAA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395" y="896761"/>
            <a:ext cx="7222836" cy="3854824"/>
          </a:xfrm>
          <a:prstGeom prst="rect">
            <a:avLst/>
          </a:prstGeom>
        </p:spPr>
      </p:pic>
      <p:pic>
        <p:nvPicPr>
          <p:cNvPr id="6" name="Billede 6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739732EE-F53A-4E7D-85C0-76210CDCE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11" y="4897321"/>
            <a:ext cx="4722829" cy="1529067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083078C1-8759-4350-9D25-B7D9BCF1BDD3}"/>
              </a:ext>
            </a:extLst>
          </p:cNvPr>
          <p:cNvCxnSpPr/>
          <p:nvPr/>
        </p:nvCxnSpPr>
        <p:spPr>
          <a:xfrm flipV="1">
            <a:off x="3840059" y="3630959"/>
            <a:ext cx="1151215" cy="1658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8591D2F7-BE2D-48E3-B7FF-9836910779C4}"/>
              </a:ext>
            </a:extLst>
          </p:cNvPr>
          <p:cNvCxnSpPr>
            <a:cxnSpLocks/>
          </p:cNvCxnSpPr>
          <p:nvPr/>
        </p:nvCxnSpPr>
        <p:spPr>
          <a:xfrm flipV="1">
            <a:off x="3939639" y="3108526"/>
            <a:ext cx="747124" cy="2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2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5D6EE-0670-419A-92A1-E8E637AA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Importing</a:t>
            </a:r>
            <a:r>
              <a:rPr lang="da-DK"/>
              <a:t> </a:t>
            </a:r>
            <a:r>
              <a:rPr lang="da-DK" err="1"/>
              <a:t>classes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635D30-BF91-43A2-8DB5-4CC038499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003" y="3232634"/>
            <a:ext cx="4768225" cy="169920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a-DK" sz="2000" err="1"/>
              <a:t>Importing</a:t>
            </a:r>
            <a:r>
              <a:rPr lang="da-DK" sz="2000"/>
              <a:t> a single class</a:t>
            </a:r>
          </a:p>
          <a:p>
            <a:pPr>
              <a:lnSpc>
                <a:spcPct val="150000"/>
              </a:lnSpc>
            </a:pPr>
            <a:r>
              <a:rPr lang="da-DK" sz="2000" err="1"/>
              <a:t>Importing</a:t>
            </a:r>
            <a:r>
              <a:rPr lang="da-DK" sz="2000"/>
              <a:t> multiple </a:t>
            </a:r>
            <a:r>
              <a:rPr lang="da-DK" sz="2000" err="1"/>
              <a:t>classes</a:t>
            </a:r>
            <a:r>
              <a:rPr lang="da-DK" sz="2000"/>
              <a:t> from a </a:t>
            </a:r>
            <a:r>
              <a:rPr lang="da-DK" sz="2000" err="1"/>
              <a:t>module</a:t>
            </a:r>
            <a:endParaRPr lang="da-DK" sz="2000"/>
          </a:p>
          <a:p>
            <a:pPr>
              <a:lnSpc>
                <a:spcPct val="150000"/>
              </a:lnSpc>
            </a:pPr>
            <a:r>
              <a:rPr lang="da-DK" sz="2000" err="1"/>
              <a:t>Importing</a:t>
            </a:r>
            <a:r>
              <a:rPr lang="da-DK" sz="2000"/>
              <a:t> an </a:t>
            </a:r>
            <a:r>
              <a:rPr lang="da-DK" sz="2000" err="1"/>
              <a:t>entire</a:t>
            </a:r>
            <a:r>
              <a:rPr lang="da-DK" sz="2000"/>
              <a:t> </a:t>
            </a:r>
            <a:r>
              <a:rPr lang="da-DK" sz="2000" err="1"/>
              <a:t>module</a:t>
            </a:r>
            <a:endParaRPr lang="da-DK" sz="2000"/>
          </a:p>
          <a:p>
            <a:endParaRPr lang="da-DK"/>
          </a:p>
        </p:txBody>
      </p:sp>
      <p:pic>
        <p:nvPicPr>
          <p:cNvPr id="5" name="Billede 5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E4AB16A3-AE2D-4E55-B278-1F3978F6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1" y="3282615"/>
            <a:ext cx="5208154" cy="1689771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69E74931-6BD8-4F77-A3FD-86F2476A7310}"/>
              </a:ext>
            </a:extLst>
          </p:cNvPr>
          <p:cNvCxnSpPr/>
          <p:nvPr/>
        </p:nvCxnSpPr>
        <p:spPr>
          <a:xfrm>
            <a:off x="3906780" y="3557999"/>
            <a:ext cx="2315697" cy="7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E0C0482A-68D6-40B0-BEF1-21DFC4F0701C}"/>
              </a:ext>
            </a:extLst>
          </p:cNvPr>
          <p:cNvCxnSpPr>
            <a:cxnSpLocks/>
          </p:cNvCxnSpPr>
          <p:nvPr/>
        </p:nvCxnSpPr>
        <p:spPr>
          <a:xfrm flipV="1">
            <a:off x="5725189" y="4150066"/>
            <a:ext cx="485743" cy="2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5403BCC-8C07-49F8-8CB9-6560B10F5E22}"/>
              </a:ext>
            </a:extLst>
          </p:cNvPr>
          <p:cNvCxnSpPr>
            <a:cxnSpLocks/>
          </p:cNvCxnSpPr>
          <p:nvPr/>
        </p:nvCxnSpPr>
        <p:spPr>
          <a:xfrm flipV="1">
            <a:off x="4322416" y="4710020"/>
            <a:ext cx="1894288" cy="2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13189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1E79F51459049AE92AFB06D7AFCA5" ma:contentTypeVersion="2" ma:contentTypeDescription="Create a new document." ma:contentTypeScope="" ma:versionID="4ded55f0dc3c6646e44a1ff60b306411">
  <xsd:schema xmlns:xsd="http://www.w3.org/2001/XMLSchema" xmlns:xs="http://www.w3.org/2001/XMLSchema" xmlns:p="http://schemas.microsoft.com/office/2006/metadata/properties" xmlns:ns2="8d5ccdd2-ec5e-4551-b376-8128cae5b81c" targetNamespace="http://schemas.microsoft.com/office/2006/metadata/properties" ma:root="true" ma:fieldsID="2f2b49afd126974a1e5be5699efdbcb4" ns2:_="">
    <xsd:import namespace="8d5ccdd2-ec5e-4551-b376-8128cae5b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ccdd2-ec5e-4551-b376-8128cae5b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1FC949-AA88-4FAA-9213-199AC87C0C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112324-8A64-4AF9-8AB3-881BC10C3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9C142F-9D4C-4A75-AA12-D2A4611381CB}">
  <ds:schemaRefs>
    <ds:schemaRef ds:uri="8d5ccdd2-ec5e-4551-b376-8128cae5b8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6" baseType="lpstr">
      <vt:lpstr>Pakke</vt:lpstr>
      <vt:lpstr>Object-oriented programming</vt:lpstr>
      <vt:lpstr>Classes and objects</vt:lpstr>
      <vt:lpstr>PowerPoint-præsentation</vt:lpstr>
      <vt:lpstr>Child classes</vt:lpstr>
      <vt:lpstr>Importing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Signe Krabbe Skousen</dc:creator>
  <cp:revision>18</cp:revision>
  <dcterms:created xsi:type="dcterms:W3CDTF">2021-10-26T14:41:56Z</dcterms:created>
  <dcterms:modified xsi:type="dcterms:W3CDTF">2021-10-26T20:52:08Z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0x0101005531E79F51459049AE92AFB06D7AFCA5</vt:lpwstr>
  </property>
</Properties>
</file>