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FCF"/>
    <a:srgbClr val="1E90FF"/>
    <a:srgbClr val="FFBF00"/>
    <a:srgbClr val="00CCFF"/>
    <a:srgbClr val="FF6347"/>
    <a:srgbClr val="FFFFFF"/>
    <a:srgbClr val="00A86B"/>
    <a:srgbClr val="93D1B2"/>
    <a:srgbClr val="FF6346"/>
    <a:srgbClr val="AE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9" autoAdjust="0"/>
    <p:restoredTop sz="94660"/>
  </p:normalViewPr>
  <p:slideViewPr>
    <p:cSldViewPr snapToGrid="0">
      <p:cViewPr>
        <p:scale>
          <a:sx n="50" d="100"/>
          <a:sy n="50" d="100"/>
        </p:scale>
        <p:origin x="195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B0A8-0B1A-D965-AC6F-6AD57FEE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A11B-8095-7575-0E35-31924933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F248-08EC-D86A-DE40-2D3B974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2A93-4072-3E21-3733-A9C6419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00D7-C34A-0E0B-1BAD-50535C9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0A68-74A9-6633-937B-29822E6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5D2-294C-1132-71FF-9B176790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A16-2333-FDF3-1E65-B8A9835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0BE5-6A87-8FDB-E20B-6F22B11E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DB33-82AB-B6C6-C6FA-F6A13F5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190B1-11D0-5FE5-685B-847BC768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AAF2F-BD6F-3719-6EB9-098B756E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D545-F22B-1AD5-B721-011AB3E3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44CB-90A4-8F63-A8B7-49B5649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222-58AD-C802-E342-2F7C61E0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078-EB14-34A0-913F-BBAD012F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4565-21B7-022A-901B-39F07A2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7D2C-0EC1-E6F9-6087-6922AAC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85B1-7894-54B2-3FF0-F75E57A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B9F-8022-A91E-7071-57C7A27D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0C-2012-66F2-E696-149E8BED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E00F-F76A-C213-2EDC-6A615F36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AA021-25B7-7B81-EE23-C72620A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2590-42CF-4C69-74D1-BD38539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9B31-A4F1-0B24-B265-9C1B05C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12A-1813-703D-6AB1-BCA48F8F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F59-AFB2-1F55-DD36-ADEE23B3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60A8-2456-FCDC-CE72-4105D34C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C21-9E67-A08E-D130-72C3B97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3DAA-A9A7-2481-08A3-4853DD3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051-97AA-F691-1186-C89A82E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9B1-44B0-F27B-EFF3-58DDD9E1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7F9-C162-A9F6-76CA-6E921A9D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CC22-DD6C-8635-935A-144CBB82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D2F8-FC56-9022-B4BB-F457667B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52A4-7453-63AD-F5A1-A76BC875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6CB62-3D3A-FAAE-B1C5-2333054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3639-3D00-FB40-A407-9CB2F9C2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D8944-73F0-3B8B-D130-693677E7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148C-CD8C-EA08-6FEF-CDE626E1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9CC81-678F-3AB6-1AC5-7A0AC97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8050-F6D4-7326-3B43-87C64C7E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91C9-63FD-CC62-E685-3802ED1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EACF-DDB2-A3EB-0459-2CD3AB5A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B3F6D-51B2-714C-F1C9-D62E1D2D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D352-680A-B3F3-344C-2BDD7898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7D81-0AE2-C227-A4CF-FDA76D61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53BA-EC66-0334-EFE0-0A3E8588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0B2D-EB12-5BE1-3927-9333BA2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A8FA-BAA9-820F-F18E-07C23C3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008C-5BA7-E343-7870-2207C63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5DB2-72C5-6768-AB42-3ECCF69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548-0707-7A8C-AEF3-9ACD643A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832AA-ECB0-9F0C-393B-DD0FBBFB9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F6DA-32CB-DE90-C119-586D9576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746B2-8B9A-67E1-989C-510F917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60A5-73EB-BABB-EB62-60F0EF2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D639-8085-EFD9-5A59-1207D88B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0176E-4817-29FA-9851-02DEFA0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3FFD-9098-C2FF-2164-C2A32829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B775-A3B5-38ED-F492-7D177499B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8510E-00F5-4137-A9AE-8D81C455C0F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F1F8-211A-394B-AC2C-521E0FF5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EFC92-3393-43C3-46B0-0F107B97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F9248-8038-4AAD-AA06-8F5562AD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A14FE-C104-EDD2-68E3-B23981B51353}"/>
              </a:ext>
            </a:extLst>
          </p:cNvPr>
          <p:cNvSpPr/>
          <p:nvPr/>
        </p:nvSpPr>
        <p:spPr>
          <a:xfrm>
            <a:off x="3205945" y="2604110"/>
            <a:ext cx="1104332" cy="1178963"/>
          </a:xfrm>
          <a:prstGeom prst="rect">
            <a:avLst/>
          </a:prstGeom>
          <a:solidFill>
            <a:srgbClr val="1E90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24F19-5373-D856-1F4E-29E50C3EA179}"/>
              </a:ext>
            </a:extLst>
          </p:cNvPr>
          <p:cNvSpPr/>
          <p:nvPr/>
        </p:nvSpPr>
        <p:spPr>
          <a:xfrm>
            <a:off x="5699917" y="2868673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3F2CD-3711-ED74-F3AE-95A7430A200B}"/>
              </a:ext>
            </a:extLst>
          </p:cNvPr>
          <p:cNvSpPr/>
          <p:nvPr/>
        </p:nvSpPr>
        <p:spPr>
          <a:xfrm>
            <a:off x="3911370" y="3624361"/>
            <a:ext cx="914400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AC77F-342C-CA93-AA68-CD9C8843DF60}"/>
              </a:ext>
            </a:extLst>
          </p:cNvPr>
          <p:cNvSpPr/>
          <p:nvPr/>
        </p:nvSpPr>
        <p:spPr>
          <a:xfrm>
            <a:off x="4999033" y="3624361"/>
            <a:ext cx="914400" cy="91440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37BC-2D84-1813-7987-2E99999BA284}"/>
              </a:ext>
            </a:extLst>
          </p:cNvPr>
          <p:cNvSpPr/>
          <p:nvPr/>
        </p:nvSpPr>
        <p:spPr>
          <a:xfrm>
            <a:off x="6219952" y="3636651"/>
            <a:ext cx="91440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2B3EA-CC56-B86A-00B3-78C4A43727F8}"/>
              </a:ext>
            </a:extLst>
          </p:cNvPr>
          <p:cNvSpPr/>
          <p:nvPr/>
        </p:nvSpPr>
        <p:spPr>
          <a:xfrm>
            <a:off x="5027608" y="3034879"/>
            <a:ext cx="914400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8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4943CF-E80F-1CFE-32D4-D3D554D358EF}"/>
              </a:ext>
            </a:extLst>
          </p:cNvPr>
          <p:cNvSpPr/>
          <p:nvPr/>
        </p:nvSpPr>
        <p:spPr>
          <a:xfrm>
            <a:off x="-306" y="0"/>
            <a:ext cx="8384159" cy="68580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F9B08F-0C68-5ACC-E2CA-439765360E87}"/>
              </a:ext>
            </a:extLst>
          </p:cNvPr>
          <p:cNvSpPr/>
          <p:nvPr/>
        </p:nvSpPr>
        <p:spPr>
          <a:xfrm>
            <a:off x="747880" y="442876"/>
            <a:ext cx="5433392" cy="54333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D7DCF27-3F84-E696-215E-0856C2D2618B}"/>
              </a:ext>
            </a:extLst>
          </p:cNvPr>
          <p:cNvSpPr/>
          <p:nvPr/>
        </p:nvSpPr>
        <p:spPr>
          <a:xfrm>
            <a:off x="3472774" y="3151762"/>
            <a:ext cx="4464996" cy="1595336"/>
          </a:xfrm>
          <a:custGeom>
            <a:avLst/>
            <a:gdLst>
              <a:gd name="connsiteX0" fmla="*/ 0 w 4464996"/>
              <a:gd name="connsiteY0" fmla="*/ 0 h 1595336"/>
              <a:gd name="connsiteX1" fmla="*/ 914400 w 4464996"/>
              <a:gd name="connsiteY1" fmla="*/ 1585608 h 1595336"/>
              <a:gd name="connsiteX2" fmla="*/ 4464996 w 4464996"/>
              <a:gd name="connsiteY2" fmla="*/ 1595336 h 1595336"/>
              <a:gd name="connsiteX3" fmla="*/ 0 w 4464996"/>
              <a:gd name="connsiteY3" fmla="*/ 0 h 159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996" h="1595336">
                <a:moveTo>
                  <a:pt x="0" y="0"/>
                </a:moveTo>
                <a:lnTo>
                  <a:pt x="914400" y="1585608"/>
                </a:lnTo>
                <a:lnTo>
                  <a:pt x="4464996" y="1595336"/>
                </a:lnTo>
                <a:lnTo>
                  <a:pt x="0" y="0"/>
                </a:lnTo>
                <a:close/>
              </a:path>
            </a:pathLst>
          </a:custGeom>
          <a:solidFill>
            <a:srgbClr val="5A4FCF">
              <a:alpha val="4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62CCA8-4D31-EDA4-6A77-65D3D4A14013}"/>
              </a:ext>
            </a:extLst>
          </p:cNvPr>
          <p:cNvSpPr/>
          <p:nvPr/>
        </p:nvSpPr>
        <p:spPr>
          <a:xfrm>
            <a:off x="7817022" y="4624533"/>
            <a:ext cx="239490" cy="239490"/>
          </a:xfrm>
          <a:prstGeom prst="ellipse">
            <a:avLst/>
          </a:prstGeom>
          <a:solidFill>
            <a:srgbClr val="FF63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FB07A59-1142-CD70-3A9D-7919745BA403}"/>
              </a:ext>
            </a:extLst>
          </p:cNvPr>
          <p:cNvSpPr/>
          <p:nvPr/>
        </p:nvSpPr>
        <p:spPr>
          <a:xfrm>
            <a:off x="5514684" y="4629071"/>
            <a:ext cx="239490" cy="239490"/>
          </a:xfrm>
          <a:prstGeom prst="ellipse">
            <a:avLst/>
          </a:prstGeom>
          <a:solidFill>
            <a:srgbClr val="1E9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7EA008-7385-6BF4-DE4B-8A18CD6F4507}"/>
              </a:ext>
            </a:extLst>
          </p:cNvPr>
          <p:cNvSpPr/>
          <p:nvPr/>
        </p:nvSpPr>
        <p:spPr>
          <a:xfrm>
            <a:off x="4266724" y="4624533"/>
            <a:ext cx="239490" cy="239490"/>
          </a:xfrm>
          <a:prstGeom prst="ellipse">
            <a:avLst/>
          </a:prstGeom>
          <a:solidFill>
            <a:srgbClr val="FFB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64EDB-EA84-6CE2-E1C9-22AD83E5B52B}"/>
              </a:ext>
            </a:extLst>
          </p:cNvPr>
          <p:cNvSpPr/>
          <p:nvPr/>
        </p:nvSpPr>
        <p:spPr>
          <a:xfrm>
            <a:off x="10200976" y="1477194"/>
            <a:ext cx="914400" cy="914400"/>
          </a:xfrm>
          <a:prstGeom prst="rect">
            <a:avLst/>
          </a:prstGeom>
          <a:solidFill>
            <a:srgbClr val="FFB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C84E-A689-9246-3D47-BDB3AFF59128}"/>
              </a:ext>
            </a:extLst>
          </p:cNvPr>
          <p:cNvSpPr/>
          <p:nvPr/>
        </p:nvSpPr>
        <p:spPr>
          <a:xfrm>
            <a:off x="9471517" y="2898036"/>
            <a:ext cx="914400" cy="914400"/>
          </a:xfrm>
          <a:prstGeom prst="rect">
            <a:avLst/>
          </a:prstGeom>
          <a:solidFill>
            <a:srgbClr val="FF6347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99C2D-E3AD-8B7E-A1BB-7478D09414FA}"/>
              </a:ext>
            </a:extLst>
          </p:cNvPr>
          <p:cNvSpPr/>
          <p:nvPr/>
        </p:nvSpPr>
        <p:spPr>
          <a:xfrm>
            <a:off x="9500092" y="2232882"/>
            <a:ext cx="914400" cy="914400"/>
          </a:xfrm>
          <a:prstGeom prst="rect">
            <a:avLst/>
          </a:prstGeom>
          <a:solidFill>
            <a:srgbClr val="5A4FC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C9785-8A6C-0551-A70B-B7BCEE26CEAC}"/>
              </a:ext>
            </a:extLst>
          </p:cNvPr>
          <p:cNvSpPr/>
          <p:nvPr/>
        </p:nvSpPr>
        <p:spPr>
          <a:xfrm>
            <a:off x="10721011" y="2245172"/>
            <a:ext cx="914400" cy="914400"/>
          </a:xfrm>
          <a:prstGeom prst="rect">
            <a:avLst/>
          </a:prstGeom>
          <a:solidFill>
            <a:srgbClr val="00CC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FAE74-7E3E-E6D0-1AAC-1965914FD659}"/>
              </a:ext>
            </a:extLst>
          </p:cNvPr>
          <p:cNvSpPr/>
          <p:nvPr/>
        </p:nvSpPr>
        <p:spPr>
          <a:xfrm>
            <a:off x="9528667" y="1643400"/>
            <a:ext cx="914400" cy="1027796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6BD26D-E8DC-0766-D037-AF881B3BF2C8}"/>
              </a:ext>
            </a:extLst>
          </p:cNvPr>
          <p:cNvCxnSpPr>
            <a:cxnSpLocks/>
          </p:cNvCxnSpPr>
          <p:nvPr/>
        </p:nvCxnSpPr>
        <p:spPr>
          <a:xfrm>
            <a:off x="4386470" y="4744278"/>
            <a:ext cx="1298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3C9B3-C990-7042-B21E-4B032475B6D5}"/>
              </a:ext>
            </a:extLst>
          </p:cNvPr>
          <p:cNvCxnSpPr>
            <a:cxnSpLocks/>
          </p:cNvCxnSpPr>
          <p:nvPr/>
        </p:nvCxnSpPr>
        <p:spPr>
          <a:xfrm>
            <a:off x="5685183" y="4744278"/>
            <a:ext cx="223385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35CAF-44EA-049A-D516-FF504DFA8DCA}"/>
              </a:ext>
            </a:extLst>
          </p:cNvPr>
          <p:cNvCxnSpPr>
            <a:cxnSpLocks/>
          </p:cNvCxnSpPr>
          <p:nvPr/>
        </p:nvCxnSpPr>
        <p:spPr>
          <a:xfrm>
            <a:off x="3464576" y="3147282"/>
            <a:ext cx="921894" cy="159699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3725EF-49E6-152D-E7B1-F07C68DD4D8B}"/>
              </a:ext>
            </a:extLst>
          </p:cNvPr>
          <p:cNvCxnSpPr>
            <a:cxnSpLocks/>
          </p:cNvCxnSpPr>
          <p:nvPr/>
        </p:nvCxnSpPr>
        <p:spPr>
          <a:xfrm>
            <a:off x="3464576" y="3147281"/>
            <a:ext cx="4454466" cy="15969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221D86-96EF-AB4F-DE6D-97F0D95DFD64}"/>
              </a:ext>
            </a:extLst>
          </p:cNvPr>
          <p:cNvCxnSpPr>
            <a:cxnSpLocks/>
          </p:cNvCxnSpPr>
          <p:nvPr/>
        </p:nvCxnSpPr>
        <p:spPr>
          <a:xfrm>
            <a:off x="3464576" y="3159572"/>
            <a:ext cx="2220607" cy="15847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06DB1-D001-210D-45A4-2AEA935512CE}"/>
              </a:ext>
            </a:extLst>
          </p:cNvPr>
          <p:cNvCxnSpPr>
            <a:cxnSpLocks/>
          </p:cNvCxnSpPr>
          <p:nvPr/>
        </p:nvCxnSpPr>
        <p:spPr>
          <a:xfrm>
            <a:off x="3464576" y="4744278"/>
            <a:ext cx="92189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00680-F60D-8716-C221-BA9370C4222B}"/>
              </a:ext>
            </a:extLst>
          </p:cNvPr>
          <p:cNvCxnSpPr>
            <a:cxnSpLocks/>
          </p:cNvCxnSpPr>
          <p:nvPr/>
        </p:nvCxnSpPr>
        <p:spPr>
          <a:xfrm flipV="1">
            <a:off x="3464576" y="3159572"/>
            <a:ext cx="0" cy="15847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3C51BF-EA54-0768-4573-E40E6AA53504}"/>
                  </a:ext>
                </a:extLst>
              </p:cNvPr>
              <p:cNvSpPr txBox="1"/>
              <p:nvPr/>
            </p:nvSpPr>
            <p:spPr>
              <a:xfrm>
                <a:off x="4157827" y="4089435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3C51BF-EA54-0768-4573-E40E6AA5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27" y="4089435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5C604-545E-9141-A8E2-184AC2F77006}"/>
                  </a:ext>
                </a:extLst>
              </p:cNvPr>
              <p:cNvSpPr txBox="1"/>
              <p:nvPr/>
            </p:nvSpPr>
            <p:spPr>
              <a:xfrm>
                <a:off x="6377291" y="381243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5C604-545E-9141-A8E2-184AC2F7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91" y="3812436"/>
                <a:ext cx="286873" cy="276999"/>
              </a:xfrm>
              <a:prstGeom prst="rect">
                <a:avLst/>
              </a:prstGeom>
              <a:blipFill>
                <a:blip r:embed="rId3"/>
                <a:stretch>
                  <a:fillRect l="-21277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FC7250-7C2A-D995-07D1-9ED1B9C9EE25}"/>
                  </a:ext>
                </a:extLst>
              </p:cNvPr>
              <p:cNvSpPr txBox="1"/>
              <p:nvPr/>
            </p:nvSpPr>
            <p:spPr>
              <a:xfrm>
                <a:off x="4875058" y="4493134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FC7250-7C2A-D995-07D1-9ED1B9C9E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58" y="4493134"/>
                <a:ext cx="179536" cy="276999"/>
              </a:xfrm>
              <a:prstGeom prst="rect">
                <a:avLst/>
              </a:prstGeom>
              <a:blipFill>
                <a:blip r:embed="rId4"/>
                <a:stretch>
                  <a:fillRect l="-20690"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55C5AF-2D75-1C7A-A647-FC3E4F46E3F0}"/>
                  </a:ext>
                </a:extLst>
              </p:cNvPr>
              <p:cNvSpPr txBox="1"/>
              <p:nvPr/>
            </p:nvSpPr>
            <p:spPr>
              <a:xfrm>
                <a:off x="3268557" y="3950935"/>
                <a:ext cx="178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55C5AF-2D75-1C7A-A647-FC3E4F46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557" y="3950935"/>
                <a:ext cx="178703" cy="276999"/>
              </a:xfrm>
              <a:prstGeom prst="rect">
                <a:avLst/>
              </a:prstGeom>
              <a:blipFill>
                <a:blip r:embed="rId5"/>
                <a:stretch>
                  <a:fillRect l="-34483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B0C8A9-7B06-23EF-67C6-CD9262AD06EE}"/>
                  </a:ext>
                </a:extLst>
              </p:cNvPr>
              <p:cNvSpPr txBox="1"/>
              <p:nvPr/>
            </p:nvSpPr>
            <p:spPr>
              <a:xfrm>
                <a:off x="5970068" y="5335989"/>
                <a:ext cx="125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B0C8A9-7B06-23EF-67C6-CD9262AD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68" y="5335989"/>
                <a:ext cx="125932" cy="276999"/>
              </a:xfrm>
              <a:prstGeom prst="rect">
                <a:avLst/>
              </a:prstGeom>
              <a:blipFill>
                <a:blip r:embed="rId6"/>
                <a:stretch>
                  <a:fillRect l="-47619" r="-4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B8116D-DAC1-39AE-57BB-C41352CFEDBE}"/>
              </a:ext>
            </a:extLst>
          </p:cNvPr>
          <p:cNvCxnSpPr>
            <a:cxnSpLocks/>
          </p:cNvCxnSpPr>
          <p:nvPr/>
        </p:nvCxnSpPr>
        <p:spPr>
          <a:xfrm flipV="1">
            <a:off x="4364895" y="4744278"/>
            <a:ext cx="0" cy="6548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CCAB57-19DB-23CB-8CA9-095457F23C14}"/>
              </a:ext>
            </a:extLst>
          </p:cNvPr>
          <p:cNvCxnSpPr>
            <a:cxnSpLocks/>
          </p:cNvCxnSpPr>
          <p:nvPr/>
        </p:nvCxnSpPr>
        <p:spPr>
          <a:xfrm flipV="1">
            <a:off x="7936767" y="4744278"/>
            <a:ext cx="0" cy="6548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09D93B-8035-F8F3-7A54-BDF3A530EFBD}"/>
              </a:ext>
            </a:extLst>
          </p:cNvPr>
          <p:cNvCxnSpPr>
            <a:cxnSpLocks/>
          </p:cNvCxnSpPr>
          <p:nvPr/>
        </p:nvCxnSpPr>
        <p:spPr>
          <a:xfrm>
            <a:off x="4364895" y="5260621"/>
            <a:ext cx="355414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4FEA0C1B-66DE-91DF-6B8C-BE77327D1DB3}"/>
              </a:ext>
            </a:extLst>
          </p:cNvPr>
          <p:cNvSpPr/>
          <p:nvPr/>
        </p:nvSpPr>
        <p:spPr>
          <a:xfrm rot="5773870">
            <a:off x="3524898" y="3017100"/>
            <a:ext cx="446193" cy="62793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F6A6D9-57DB-6E12-7ABF-C40A4E939201}"/>
                  </a:ext>
                </a:extLst>
              </p:cNvPr>
              <p:cNvSpPr txBox="1"/>
              <p:nvPr/>
            </p:nvSpPr>
            <p:spPr>
              <a:xfrm>
                <a:off x="3872530" y="3508297"/>
                <a:ext cx="173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F6A6D9-57DB-6E12-7ABF-C40A4E93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30" y="3508297"/>
                <a:ext cx="173124" cy="276999"/>
              </a:xfrm>
              <a:prstGeom prst="rect">
                <a:avLst/>
              </a:prstGeom>
              <a:blipFill>
                <a:blip r:embed="rId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C752DAD-93E3-8A6F-7C35-070B3ADB961B}"/>
              </a:ext>
            </a:extLst>
          </p:cNvPr>
          <p:cNvSpPr/>
          <p:nvPr/>
        </p:nvSpPr>
        <p:spPr>
          <a:xfrm>
            <a:off x="3476625" y="4581525"/>
            <a:ext cx="171450" cy="161925"/>
          </a:xfrm>
          <a:custGeom>
            <a:avLst/>
            <a:gdLst>
              <a:gd name="connsiteX0" fmla="*/ 0 w 171450"/>
              <a:gd name="connsiteY0" fmla="*/ 0 h 161925"/>
              <a:gd name="connsiteX1" fmla="*/ 171450 w 171450"/>
              <a:gd name="connsiteY1" fmla="*/ 0 h 161925"/>
              <a:gd name="connsiteX2" fmla="*/ 171450 w 171450"/>
              <a:gd name="connsiteY2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61925">
                <a:moveTo>
                  <a:pt x="0" y="0"/>
                </a:moveTo>
                <a:lnTo>
                  <a:pt x="171450" y="0"/>
                </a:lnTo>
                <a:lnTo>
                  <a:pt x="171450" y="161925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477970-D19C-9A8F-7ECA-D914217B44E7}"/>
              </a:ext>
            </a:extLst>
          </p:cNvPr>
          <p:cNvSpPr/>
          <p:nvPr/>
        </p:nvSpPr>
        <p:spPr>
          <a:xfrm>
            <a:off x="4979473" y="576562"/>
            <a:ext cx="3099415" cy="1588987"/>
          </a:xfrm>
          <a:prstGeom prst="rect">
            <a:avLst/>
          </a:prstGeom>
          <a:solidFill>
            <a:srgbClr val="00A86B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F8C219B-5E93-E9E0-E518-1723B8C49F6F}"/>
              </a:ext>
            </a:extLst>
          </p:cNvPr>
          <p:cNvSpPr/>
          <p:nvPr/>
        </p:nvSpPr>
        <p:spPr>
          <a:xfrm>
            <a:off x="5202284" y="1708372"/>
            <a:ext cx="239490" cy="239490"/>
          </a:xfrm>
          <a:prstGeom prst="ellipse">
            <a:avLst/>
          </a:prstGeom>
          <a:solidFill>
            <a:srgbClr val="1E9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13000D-E371-3E98-95A3-80E028091EEF}"/>
              </a:ext>
            </a:extLst>
          </p:cNvPr>
          <p:cNvSpPr/>
          <p:nvPr/>
        </p:nvSpPr>
        <p:spPr>
          <a:xfrm>
            <a:off x="5202284" y="704441"/>
            <a:ext cx="239490" cy="239490"/>
          </a:xfrm>
          <a:prstGeom prst="ellipse">
            <a:avLst/>
          </a:prstGeom>
          <a:solidFill>
            <a:srgbClr val="FFB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5229F5-2C1D-EFA4-E9FC-61DA72879031}"/>
              </a:ext>
            </a:extLst>
          </p:cNvPr>
          <p:cNvSpPr/>
          <p:nvPr/>
        </p:nvSpPr>
        <p:spPr>
          <a:xfrm>
            <a:off x="5202284" y="1206407"/>
            <a:ext cx="239490" cy="239490"/>
          </a:xfrm>
          <a:prstGeom prst="ellipse">
            <a:avLst/>
          </a:prstGeom>
          <a:solidFill>
            <a:srgbClr val="FF63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A41411-432C-BCCA-332B-E0E7906D6739}"/>
              </a:ext>
            </a:extLst>
          </p:cNvPr>
          <p:cNvSpPr txBox="1"/>
          <p:nvPr/>
        </p:nvSpPr>
        <p:spPr>
          <a:xfrm>
            <a:off x="5465230" y="639520"/>
            <a:ext cx="18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position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6EA0B8-58E7-E854-D8EE-1343B499091D}"/>
              </a:ext>
            </a:extLst>
          </p:cNvPr>
          <p:cNvSpPr txBox="1"/>
          <p:nvPr/>
        </p:nvSpPr>
        <p:spPr>
          <a:xfrm>
            <a:off x="5465230" y="1648513"/>
            <a:ext cx="258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Terminal position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3F6A2-9D3B-0D89-2003-3EB1F847A11A}"/>
              </a:ext>
            </a:extLst>
          </p:cNvPr>
          <p:cNvSpPr txBox="1"/>
          <p:nvPr/>
        </p:nvSpPr>
        <p:spPr>
          <a:xfrm>
            <a:off x="5465230" y="1142411"/>
            <a:ext cx="253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generated 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EFDC2D1-6767-FC96-EC0F-D60F3ECAB977}"/>
                  </a:ext>
                </a:extLst>
              </p:cNvPr>
              <p:cNvSpPr txBox="1"/>
              <p:nvPr/>
            </p:nvSpPr>
            <p:spPr>
              <a:xfrm>
                <a:off x="4928673" y="396611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EFDC2D1-6767-FC96-EC0F-D60F3ECA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73" y="3966117"/>
                <a:ext cx="200696" cy="276999"/>
              </a:xfrm>
              <a:prstGeom prst="rect">
                <a:avLst/>
              </a:prstGeom>
              <a:blipFill>
                <a:blip r:embed="rId8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0F4852B-81F6-3F1F-98A9-9BE26E5DAECE}"/>
                  </a:ext>
                </a:extLst>
              </p:cNvPr>
              <p:cNvSpPr txBox="1"/>
              <p:nvPr/>
            </p:nvSpPr>
            <p:spPr>
              <a:xfrm>
                <a:off x="3311318" y="287393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0F4852B-81F6-3F1F-98A9-9BE26E5D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318" y="2873935"/>
                <a:ext cx="207621" cy="276999"/>
              </a:xfrm>
              <a:prstGeom prst="rect">
                <a:avLst/>
              </a:prstGeom>
              <a:blipFill>
                <a:blip r:embed="rId9"/>
                <a:stretch>
                  <a:fillRect l="-26471" r="-29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5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4954</dc:creator>
  <cp:lastModifiedBy>4954</cp:lastModifiedBy>
  <cp:revision>55</cp:revision>
  <dcterms:created xsi:type="dcterms:W3CDTF">2024-02-08T22:12:02Z</dcterms:created>
  <dcterms:modified xsi:type="dcterms:W3CDTF">2024-02-28T01:55:42Z</dcterms:modified>
</cp:coreProperties>
</file>