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47"/>
    <a:srgbClr val="5A4FD0"/>
    <a:srgbClr val="FFBF00"/>
    <a:srgbClr val="1E90FF"/>
    <a:srgbClr val="00CCFF"/>
    <a:srgbClr val="93D1B2"/>
    <a:srgbClr val="00A86B"/>
    <a:srgbClr val="000000"/>
    <a:srgbClr val="01A76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B0A8-0B1A-D965-AC6F-6AD57FEE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A11B-8095-7575-0E35-31924933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F248-08EC-D86A-DE40-2D3B974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2A93-4072-3E21-3733-A9C6419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00D7-C34A-0E0B-1BAD-50535C9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0A68-74A9-6633-937B-29822E6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D5D2-294C-1132-71FF-9B176790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4A16-2333-FDF3-1E65-B8A9835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0BE5-6A87-8FDB-E20B-6F22B11E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DB33-82AB-B6C6-C6FA-F6A13F58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190B1-11D0-5FE5-685B-847BC768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AAF2F-BD6F-3719-6EB9-098B756E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D545-F22B-1AD5-B721-011AB3E3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44CB-90A4-8F63-A8B7-49B5649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222-58AD-C802-E342-2F7C61E0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078-EB14-34A0-913F-BBAD012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4565-21B7-022A-901B-39F07A2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7D2C-0EC1-E6F9-6087-6922AAC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85B1-7894-54B2-3FF0-F75E57A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B9F-8022-A91E-7071-57C7A27D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40C-2012-66F2-E696-149E8BE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E00F-F76A-C213-2EDC-6A615F36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A021-25B7-7B81-EE23-C72620A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2590-42CF-4C69-74D1-BD38539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9B31-A4F1-0B24-B265-9C1B05C1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12A-1813-703D-6AB1-BCA48F8F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F59-AFB2-1F55-DD36-ADEE23B3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60A8-2456-FCDC-CE72-4105D34C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9C21-9E67-A08E-D130-72C3B97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3DAA-A9A7-2481-08A3-4853DD3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5051-97AA-F691-1186-C89A82E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9B1-44B0-F27B-EFF3-58DDD9E1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7F9-C162-A9F6-76CA-6E921A9D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CC22-DD6C-8635-935A-144CBB82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D2F8-FC56-9022-B4BB-F457667B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52A4-7453-63AD-F5A1-A76BC875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6CB62-3D3A-FAAE-B1C5-2333054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3639-3D00-FB40-A407-9CB2F9C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D8944-73F0-3B8B-D130-693677E7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48C-CD8C-EA08-6FEF-CDE626E1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9CC81-678F-3AB6-1AC5-7A0AC974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8050-F6D4-7326-3B43-87C64C7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91C9-63FD-CC62-E685-3802ED1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EACF-DDB2-A3EB-0459-2CD3AB5A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3F6D-51B2-714C-F1C9-D62E1D2D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D352-680A-B3F3-344C-2BDD7898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D81-0AE2-C227-A4CF-FDA76D6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53BA-EC66-0334-EFE0-0A3E8588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0B2D-EB12-5BE1-3927-9333BA2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A8FA-BAA9-820F-F18E-07C23C3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008C-5BA7-E343-7870-2207C63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E5DB2-72C5-6768-AB42-3ECCF69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548-0707-7A8C-AEF3-9ACD643A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832AA-ECB0-9F0C-393B-DD0FBBFB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F6DA-32CB-DE90-C119-586D9576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46B2-8B9A-67E1-989C-510F917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60A5-73EB-BABB-EB62-60F0EF2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1D639-8085-EFD9-5A59-1207D88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0176E-4817-29FA-9851-02DEFA0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3FFD-9098-C2FF-2164-C2A32829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B775-A3B5-38ED-F492-7D177499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8510E-00F5-4137-A9AE-8D81C455C0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F1F8-211A-394B-AC2C-521E0FF5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FC92-3393-43C3-46B0-0F107B97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558-FE0E-FE08-F335-733AA07AA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DABB2-FBE8-CD7E-BF9D-DFF29A0C5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A14FE-C104-EDD2-68E3-B23981B51353}"/>
              </a:ext>
            </a:extLst>
          </p:cNvPr>
          <p:cNvSpPr/>
          <p:nvPr/>
        </p:nvSpPr>
        <p:spPr>
          <a:xfrm>
            <a:off x="9738386" y="240879"/>
            <a:ext cx="2050056" cy="1178963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24F19-5373-D856-1F4E-29E50C3EA179}"/>
              </a:ext>
            </a:extLst>
          </p:cNvPr>
          <p:cNvSpPr/>
          <p:nvPr/>
        </p:nvSpPr>
        <p:spPr>
          <a:xfrm>
            <a:off x="7816583" y="74673"/>
            <a:ext cx="914400" cy="914400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3F2CD-3711-ED74-F3AE-95A7430A200B}"/>
              </a:ext>
            </a:extLst>
          </p:cNvPr>
          <p:cNvSpPr/>
          <p:nvPr/>
        </p:nvSpPr>
        <p:spPr>
          <a:xfrm>
            <a:off x="6028036" y="830361"/>
            <a:ext cx="914400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AC77F-342C-CA93-AA68-CD9C8843DF60}"/>
              </a:ext>
            </a:extLst>
          </p:cNvPr>
          <p:cNvSpPr/>
          <p:nvPr/>
        </p:nvSpPr>
        <p:spPr>
          <a:xfrm>
            <a:off x="7115699" y="830361"/>
            <a:ext cx="914400" cy="914400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37BC-2D84-1813-7987-2E99999BA284}"/>
              </a:ext>
            </a:extLst>
          </p:cNvPr>
          <p:cNvSpPr/>
          <p:nvPr/>
        </p:nvSpPr>
        <p:spPr>
          <a:xfrm>
            <a:off x="8336618" y="842651"/>
            <a:ext cx="914400" cy="9144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2B3EA-CC56-B86A-00B3-78C4A43727F8}"/>
              </a:ext>
            </a:extLst>
          </p:cNvPr>
          <p:cNvSpPr/>
          <p:nvPr/>
        </p:nvSpPr>
        <p:spPr>
          <a:xfrm>
            <a:off x="7144274" y="240879"/>
            <a:ext cx="914400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8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FCD95C-50EB-5B4F-942F-34C7BF2E93A6}"/>
              </a:ext>
            </a:extLst>
          </p:cNvPr>
          <p:cNvSpPr/>
          <p:nvPr/>
        </p:nvSpPr>
        <p:spPr>
          <a:xfrm>
            <a:off x="0" y="297951"/>
            <a:ext cx="9493321" cy="590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6804-3873-C24C-86EE-F815493C380E}"/>
              </a:ext>
            </a:extLst>
          </p:cNvPr>
          <p:cNvSpPr/>
          <p:nvPr/>
        </p:nvSpPr>
        <p:spPr>
          <a:xfrm>
            <a:off x="1128417" y="2179144"/>
            <a:ext cx="7861471" cy="2329056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Iterate over 			</a:t>
            </a:r>
            <a:r>
              <a:rPr lang="en-US" sz="2800" b="1" dirty="0">
                <a:solidFill>
                  <a:schemeClr val="bg1"/>
                </a:solidFill>
                <a:highlight>
                  <a:srgbClr val="FF634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sz="2800" b="1" dirty="0">
                <a:solidFill>
                  <a:srgbClr val="FF63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40AC2-7D4D-214A-B6CD-C72A888CE04D}"/>
              </a:ext>
            </a:extLst>
          </p:cNvPr>
          <p:cNvSpPr/>
          <p:nvPr/>
        </p:nvSpPr>
        <p:spPr>
          <a:xfrm>
            <a:off x="1369861" y="1441520"/>
            <a:ext cx="4969294" cy="614905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 PDF with </a:t>
            </a:r>
            <a:r>
              <a:rPr lang="en-US" b="1" dirty="0">
                <a:solidFill>
                  <a:srgbClr val="5A4F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 width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5A4F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size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8CBFF-7027-6E47-9911-04BFE8441A91}"/>
              </a:ext>
            </a:extLst>
          </p:cNvPr>
          <p:cNvSpPr/>
          <p:nvPr/>
        </p:nvSpPr>
        <p:spPr>
          <a:xfrm>
            <a:off x="1369861" y="486673"/>
            <a:ext cx="4969294" cy="614905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a histogram of </a:t>
            </a:r>
            <a:r>
              <a:rPr lang="en-US" b="1" dirty="0">
                <a:solidFill>
                  <a:srgbClr val="5A4F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98F1F-E030-0B47-B2B4-F578E5889605}"/>
              </a:ext>
            </a:extLst>
          </p:cNvPr>
          <p:cNvSpPr/>
          <p:nvPr/>
        </p:nvSpPr>
        <p:spPr>
          <a:xfrm>
            <a:off x="1369861" y="2396367"/>
            <a:ext cx="4969294" cy="614905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values of scaled PDF passed by the </a:t>
            </a:r>
            <a:r>
              <a:rPr lang="en-US" b="1" dirty="0">
                <a:solidFill>
                  <a:srgbClr val="5A4F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BC657-325A-DD4C-8300-0B96F750D98E}"/>
              </a:ext>
            </a:extLst>
          </p:cNvPr>
          <p:cNvSpPr/>
          <p:nvPr/>
        </p:nvSpPr>
        <p:spPr>
          <a:xfrm>
            <a:off x="1369861" y="3351214"/>
            <a:ext cx="4969294" cy="96114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Likelihood either A or B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Find the product of the values</a:t>
            </a:r>
          </a:p>
          <a:p>
            <a:pPr algn="ctr"/>
            <a:r>
              <a:rPr lang="en-US" b="1" dirty="0">
                <a:highlight>
                  <a:srgbClr val="FF634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Find the sum of the ln(value) 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41E320-5DB0-9C44-9B03-AD4A219D706B}"/>
              </a:ext>
            </a:extLst>
          </p:cNvPr>
          <p:cNvSpPr/>
          <p:nvPr/>
        </p:nvSpPr>
        <p:spPr>
          <a:xfrm>
            <a:off x="1369861" y="4652302"/>
            <a:ext cx="4969294" cy="614905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minimum LLH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</a:t>
            </a:r>
            <a:r>
              <a:rPr lang="en-US" b="1" dirty="0">
                <a:solidFill>
                  <a:schemeClr val="bg1"/>
                </a:solidFill>
                <a:highlight>
                  <a:srgbClr val="FF634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makes minimum LLH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6E5F07D-FE31-FE45-ABCB-4D3564CE2282}"/>
              </a:ext>
            </a:extLst>
          </p:cNvPr>
          <p:cNvSpPr/>
          <p:nvPr/>
        </p:nvSpPr>
        <p:spPr>
          <a:xfrm>
            <a:off x="3674710" y="1046639"/>
            <a:ext cx="359596" cy="449820"/>
          </a:xfrm>
          <a:prstGeom prst="down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CA30542-4311-4542-941F-302058E708B2}"/>
              </a:ext>
            </a:extLst>
          </p:cNvPr>
          <p:cNvSpPr/>
          <p:nvPr/>
        </p:nvSpPr>
        <p:spPr>
          <a:xfrm>
            <a:off x="3674710" y="2001486"/>
            <a:ext cx="359596" cy="449820"/>
          </a:xfrm>
          <a:prstGeom prst="down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0804B57-355B-1044-B678-7BB70D9D3577}"/>
              </a:ext>
            </a:extLst>
          </p:cNvPr>
          <p:cNvSpPr/>
          <p:nvPr/>
        </p:nvSpPr>
        <p:spPr>
          <a:xfrm>
            <a:off x="3674710" y="2956333"/>
            <a:ext cx="359596" cy="449820"/>
          </a:xfrm>
          <a:prstGeom prst="down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0B031D2-9F52-FC49-9FC9-FC248EA3741E}"/>
              </a:ext>
            </a:extLst>
          </p:cNvPr>
          <p:cNvSpPr/>
          <p:nvPr/>
        </p:nvSpPr>
        <p:spPr>
          <a:xfrm>
            <a:off x="3674710" y="4257423"/>
            <a:ext cx="359596" cy="449820"/>
          </a:xfrm>
          <a:prstGeom prst="down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158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4954</dc:creator>
  <cp:lastModifiedBy>4954</cp:lastModifiedBy>
  <cp:revision>37</cp:revision>
  <dcterms:created xsi:type="dcterms:W3CDTF">2024-02-08T22:12:02Z</dcterms:created>
  <dcterms:modified xsi:type="dcterms:W3CDTF">2024-02-20T18:24:57Z</dcterms:modified>
</cp:coreProperties>
</file>