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4FD0"/>
    <a:srgbClr val="F891C3"/>
    <a:srgbClr val="00CCFF"/>
    <a:srgbClr val="00A86B"/>
    <a:srgbClr val="FFBF00"/>
    <a:srgbClr val="FF6346"/>
    <a:srgbClr val="93D1B2"/>
    <a:srgbClr val="AEFFE8"/>
    <a:srgbClr val="A4F0D4"/>
    <a:srgbClr val="35C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2" autoAdjust="0"/>
    <p:restoredTop sz="94660"/>
  </p:normalViewPr>
  <p:slideViewPr>
    <p:cSldViewPr snapToGrid="0">
      <p:cViewPr varScale="1">
        <p:scale>
          <a:sx n="90" d="100"/>
          <a:sy n="90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B0A8-0B1A-D965-AC6F-6AD57FEEC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CA11B-8095-7575-0E35-319249331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BF248-08EC-D86A-DE40-2D3B974B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2A93-4072-3E21-3733-A9C64190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600D7-C34A-0E0B-1BAD-50535C9D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0A68-74A9-6633-937B-29822E66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6D5D2-294C-1132-71FF-9B176790E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B4A16-2333-FDF3-1E65-B8A9835D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0BE5-6A87-8FDB-E20B-6F22B11E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DB33-82AB-B6C6-C6FA-F6A13F58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2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190B1-11D0-5FE5-685B-847BC768B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AAF2F-BD6F-3719-6EB9-098B756E1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D545-F22B-1AD5-B721-011AB3E3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44CB-90A4-8F63-A8B7-49B5649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5222-58AD-C802-E342-2F7C61E0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0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C078-EB14-34A0-913F-BBAD012F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4565-21B7-022A-901B-39F07A272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E7D2C-0EC1-E6F9-6087-6922AAC1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D85B1-7894-54B2-3FF0-F75E57A0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EB9F-8022-A91E-7071-57C7A27D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5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440C-2012-66F2-E696-149E8BED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9E00F-F76A-C213-2EDC-6A615F36F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AA021-25B7-7B81-EE23-C72620A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2590-42CF-4C69-74D1-BD385395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9B31-A4F1-0B24-B265-9C1B05C1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2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D12A-1813-703D-6AB1-BCA48F8F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CF59-AFB2-1F55-DD36-ADEE23B39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560A8-2456-FCDC-CE72-4105D34C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19C21-9E67-A08E-D130-72C3B972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43DAA-A9A7-2481-08A3-4853DD32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55051-97AA-F691-1186-C89A82E7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E9B1-44B0-F27B-EFF3-58DDD9E1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47F9-C162-A9F6-76CA-6E921A9D4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1CC22-DD6C-8635-935A-144CBB822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CD2F8-FC56-9022-B4BB-F457667BF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B52A4-7453-63AD-F5A1-A76BC8755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6CB62-3D3A-FAAE-B1C5-2333054C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6/3/24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D3639-3D00-FB40-A407-9CB2F9C2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D8944-73F0-3B8B-D130-693677E7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7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148C-CD8C-EA08-6FEF-CDE626E1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9CC81-678F-3AB6-1AC5-7A0AC974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6/3/24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D8050-F6D4-7326-3B43-87C64C7E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991C9-63FD-CC62-E685-3802ED16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2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AEACF-DDB2-A3EB-0459-2CD3AB5A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6/3/24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B3F6D-51B2-714C-F1C9-D62E1D2D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D352-680A-B3F3-344C-2BDD7898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7D81-0AE2-C227-A4CF-FDA76D61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53BA-EC66-0334-EFE0-0A3E85887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20B2D-EB12-5BE1-3927-9333BA224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CA8FA-BAA9-820F-F18E-07C23C32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A008C-5BA7-E343-7870-2207C63E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E5DB2-72C5-6768-AB42-3ECCF694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6548-0707-7A8C-AEF3-9ACD643A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832AA-ECB0-9F0C-393B-DD0FBBFB9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4F6DA-32CB-DE90-C119-586D95763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746B2-8B9A-67E1-989C-510F9170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E60A5-73EB-BABB-EB62-60F0EF25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1D639-8085-EFD9-5A59-1207D88B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0176E-4817-29FA-9851-02DEFA0A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03FFD-9098-C2FF-2164-C2A328296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9B775-A3B5-38ED-F492-7D177499B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8510E-00F5-4137-A9AE-8D81C455C0FD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EF1F8-211A-394B-AC2C-521E0FF55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EFC92-3393-43C3-46B0-0F107B976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1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BA14FE-C104-EDD2-68E3-B23981B51353}"/>
              </a:ext>
            </a:extLst>
          </p:cNvPr>
          <p:cNvSpPr/>
          <p:nvPr/>
        </p:nvSpPr>
        <p:spPr>
          <a:xfrm>
            <a:off x="3205945" y="2604110"/>
            <a:ext cx="1104332" cy="1178963"/>
          </a:xfrm>
          <a:prstGeom prst="rect">
            <a:avLst/>
          </a:prstGeom>
          <a:solidFill>
            <a:srgbClr val="1E90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24F19-5373-D856-1F4E-29E50C3EA179}"/>
              </a:ext>
            </a:extLst>
          </p:cNvPr>
          <p:cNvSpPr/>
          <p:nvPr/>
        </p:nvSpPr>
        <p:spPr>
          <a:xfrm>
            <a:off x="5699917" y="2868673"/>
            <a:ext cx="914400" cy="914400"/>
          </a:xfrm>
          <a:prstGeom prst="rect">
            <a:avLst/>
          </a:prstGeom>
          <a:solidFill>
            <a:srgbClr val="FFB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53F2CD-3711-ED74-F3AE-95A7430A200B}"/>
              </a:ext>
            </a:extLst>
          </p:cNvPr>
          <p:cNvSpPr/>
          <p:nvPr/>
        </p:nvSpPr>
        <p:spPr>
          <a:xfrm>
            <a:off x="3911370" y="3624361"/>
            <a:ext cx="914400" cy="914400"/>
          </a:xfrm>
          <a:prstGeom prst="rect">
            <a:avLst/>
          </a:prstGeom>
          <a:solidFill>
            <a:srgbClr val="FF634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8AC77F-342C-CA93-AA68-CD9C8843DF60}"/>
              </a:ext>
            </a:extLst>
          </p:cNvPr>
          <p:cNvSpPr/>
          <p:nvPr/>
        </p:nvSpPr>
        <p:spPr>
          <a:xfrm>
            <a:off x="4999033" y="3624361"/>
            <a:ext cx="914400" cy="914400"/>
          </a:xfrm>
          <a:prstGeom prst="rect">
            <a:avLst/>
          </a:prstGeom>
          <a:solidFill>
            <a:srgbClr val="5A4FC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8437BC-2D84-1813-7987-2E99999BA284}"/>
              </a:ext>
            </a:extLst>
          </p:cNvPr>
          <p:cNvSpPr/>
          <p:nvPr/>
        </p:nvSpPr>
        <p:spPr>
          <a:xfrm>
            <a:off x="6219952" y="3636651"/>
            <a:ext cx="914400" cy="914400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2B3EA-CC56-B86A-00B3-78C4A43727F8}"/>
              </a:ext>
            </a:extLst>
          </p:cNvPr>
          <p:cNvSpPr/>
          <p:nvPr/>
        </p:nvSpPr>
        <p:spPr>
          <a:xfrm>
            <a:off x="5027608" y="3034879"/>
            <a:ext cx="914400" cy="1027796"/>
          </a:xfrm>
          <a:prstGeom prst="rect">
            <a:avLst/>
          </a:prstGeom>
          <a:solidFill>
            <a:srgbClr val="00A86B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8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98D6956-BD85-5044-AC8C-AF66F3E58D5F}"/>
              </a:ext>
            </a:extLst>
          </p:cNvPr>
          <p:cNvGrpSpPr/>
          <p:nvPr/>
        </p:nvGrpSpPr>
        <p:grpSpPr>
          <a:xfrm>
            <a:off x="393405" y="375169"/>
            <a:ext cx="4701135" cy="4366952"/>
            <a:chOff x="393405" y="375169"/>
            <a:chExt cx="4701135" cy="43669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C647E7-7720-314E-BB48-2FCAB9B466A2}"/>
                </a:ext>
              </a:extLst>
            </p:cNvPr>
            <p:cNvSpPr/>
            <p:nvPr/>
          </p:nvSpPr>
          <p:spPr>
            <a:xfrm>
              <a:off x="393405" y="375169"/>
              <a:ext cx="4701135" cy="4366952"/>
            </a:xfrm>
            <a:prstGeom prst="rect">
              <a:avLst/>
            </a:prstGeom>
            <a:solidFill>
              <a:srgbClr val="1E90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1667F2-6E69-084E-829C-C27A16843E9E}"/>
                </a:ext>
              </a:extLst>
            </p:cNvPr>
            <p:cNvSpPr/>
            <p:nvPr/>
          </p:nvSpPr>
          <p:spPr>
            <a:xfrm>
              <a:off x="839092" y="381186"/>
              <a:ext cx="2211594" cy="4367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Remaining time(sec)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9FD6078-7804-6A4C-9EC8-E652B73956C4}"/>
                </a:ext>
              </a:extLst>
            </p:cNvPr>
            <p:cNvSpPr/>
            <p:nvPr/>
          </p:nvSpPr>
          <p:spPr>
            <a:xfrm>
              <a:off x="2123909" y="2537089"/>
              <a:ext cx="1459263" cy="4367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FFFDB59-5AF4-F446-923D-56D61E83E12B}"/>
                </a:ext>
              </a:extLst>
            </p:cNvPr>
            <p:cNvGrpSpPr/>
            <p:nvPr/>
          </p:nvGrpSpPr>
          <p:grpSpPr>
            <a:xfrm>
              <a:off x="525608" y="811898"/>
              <a:ext cx="4376001" cy="1582905"/>
              <a:chOff x="557504" y="1300996"/>
              <a:chExt cx="5076435" cy="158290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D4BFC3-3239-B04F-A8F4-C0BF01A893F1}"/>
                  </a:ext>
                </a:extLst>
              </p:cNvPr>
              <p:cNvGrpSpPr/>
              <p:nvPr/>
            </p:nvGrpSpPr>
            <p:grpSpPr>
              <a:xfrm>
                <a:off x="557504" y="1300996"/>
                <a:ext cx="5076435" cy="323788"/>
                <a:chOff x="557504" y="1300996"/>
                <a:chExt cx="5076435" cy="323788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4F2E305-04F4-6841-846D-4FCEE530E0FC}"/>
                    </a:ext>
                  </a:extLst>
                </p:cNvPr>
                <p:cNvSpPr/>
                <p:nvPr/>
              </p:nvSpPr>
              <p:spPr>
                <a:xfrm>
                  <a:off x="1297208" y="1309631"/>
                  <a:ext cx="828611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20:00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6AFC2FE3-B15B-F74E-8443-9D8C6AA81C94}"/>
                    </a:ext>
                  </a:extLst>
                </p:cNvPr>
                <p:cNvSpPr/>
                <p:nvPr/>
              </p:nvSpPr>
              <p:spPr>
                <a:xfrm>
                  <a:off x="2200284" y="1300996"/>
                  <a:ext cx="3433655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Play0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F04F6CC-F905-1E47-BAA2-31AA64CE072D}"/>
                    </a:ext>
                  </a:extLst>
                </p:cNvPr>
                <p:cNvSpPr/>
                <p:nvPr/>
              </p:nvSpPr>
              <p:spPr>
                <a:xfrm>
                  <a:off x="557504" y="1300996"/>
                  <a:ext cx="665239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677FB98-14C2-3D47-8B2C-BC4CCF62EBCE}"/>
                  </a:ext>
                </a:extLst>
              </p:cNvPr>
              <p:cNvGrpSpPr/>
              <p:nvPr/>
            </p:nvGrpSpPr>
            <p:grpSpPr>
              <a:xfrm>
                <a:off x="557504" y="2560113"/>
                <a:ext cx="5076435" cy="323788"/>
                <a:chOff x="557504" y="1300996"/>
                <a:chExt cx="5076435" cy="323788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6954D5C-32CE-8B42-B2E2-86A60D3AD055}"/>
                    </a:ext>
                  </a:extLst>
                </p:cNvPr>
                <p:cNvSpPr/>
                <p:nvPr/>
              </p:nvSpPr>
              <p:spPr>
                <a:xfrm>
                  <a:off x="1297208" y="1309631"/>
                  <a:ext cx="828611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19:03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9F4F857-63E7-4B4A-A40D-5AE728AAB717}"/>
                    </a:ext>
                  </a:extLst>
                </p:cNvPr>
                <p:cNvSpPr/>
                <p:nvPr/>
              </p:nvSpPr>
              <p:spPr>
                <a:xfrm>
                  <a:off x="2200284" y="1300996"/>
                  <a:ext cx="3433655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Play3</a:t>
                  </a: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41C7683-D547-6649-A85C-73F1A8A046A4}"/>
                    </a:ext>
                  </a:extLst>
                </p:cNvPr>
                <p:cNvSpPr/>
                <p:nvPr/>
              </p:nvSpPr>
              <p:spPr>
                <a:xfrm>
                  <a:off x="557504" y="1300996"/>
                  <a:ext cx="665239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D2149A6-B0DE-4A4B-80F7-2935CDE5E661}"/>
                  </a:ext>
                </a:extLst>
              </p:cNvPr>
              <p:cNvGrpSpPr/>
              <p:nvPr/>
            </p:nvGrpSpPr>
            <p:grpSpPr>
              <a:xfrm>
                <a:off x="557504" y="2140408"/>
                <a:ext cx="5076435" cy="323788"/>
                <a:chOff x="557504" y="1300996"/>
                <a:chExt cx="5076435" cy="323788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5CCA7461-28D9-ED43-8BA2-D4DDDB2AEFAB}"/>
                    </a:ext>
                  </a:extLst>
                </p:cNvPr>
                <p:cNvSpPr/>
                <p:nvPr/>
              </p:nvSpPr>
              <p:spPr>
                <a:xfrm>
                  <a:off x="1297208" y="1309631"/>
                  <a:ext cx="828611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19:45</a:t>
                  </a: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52E2559-25F3-E34A-BE46-3A4BFA3D06A7}"/>
                    </a:ext>
                  </a:extLst>
                </p:cNvPr>
                <p:cNvSpPr/>
                <p:nvPr/>
              </p:nvSpPr>
              <p:spPr>
                <a:xfrm>
                  <a:off x="2200284" y="1300996"/>
                  <a:ext cx="3433655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931A403-4F90-5348-B165-1245CB6A532E}"/>
                    </a:ext>
                  </a:extLst>
                </p:cNvPr>
                <p:cNvSpPr/>
                <p:nvPr/>
              </p:nvSpPr>
              <p:spPr>
                <a:xfrm>
                  <a:off x="557504" y="1300996"/>
                  <a:ext cx="665239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C4D91F7D-A37E-E148-8970-67450C92FC1B}"/>
                  </a:ext>
                </a:extLst>
              </p:cNvPr>
              <p:cNvGrpSpPr/>
              <p:nvPr/>
            </p:nvGrpSpPr>
            <p:grpSpPr>
              <a:xfrm>
                <a:off x="557504" y="1720702"/>
                <a:ext cx="5076435" cy="323788"/>
                <a:chOff x="557504" y="1300996"/>
                <a:chExt cx="5076435" cy="323788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9F642F02-DD12-1948-AD5F-23FB2607E65F}"/>
                    </a:ext>
                  </a:extLst>
                </p:cNvPr>
                <p:cNvSpPr/>
                <p:nvPr/>
              </p:nvSpPr>
              <p:spPr>
                <a:xfrm>
                  <a:off x="1297208" y="1309631"/>
                  <a:ext cx="828611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19</a:t>
                  </a:r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:51</a:t>
                  </a: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F9E8CBC6-BF11-9041-A87E-AF4DEF1A7954}"/>
                    </a:ext>
                  </a:extLst>
                </p:cNvPr>
                <p:cNvSpPr/>
                <p:nvPr/>
              </p:nvSpPr>
              <p:spPr>
                <a:xfrm>
                  <a:off x="2200284" y="1300996"/>
                  <a:ext cx="3433655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Play1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B96B74F-6CF7-0945-A811-7645FC4FFE33}"/>
                    </a:ext>
                  </a:extLst>
                </p:cNvPr>
                <p:cNvSpPr/>
                <p:nvPr/>
              </p:nvSpPr>
              <p:spPr>
                <a:xfrm>
                  <a:off x="557504" y="1300996"/>
                  <a:ext cx="665239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US" sz="18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B682D925-8C9B-E947-AE9A-E425B4FB9D2E}"/>
                </a:ext>
              </a:extLst>
            </p:cNvPr>
            <p:cNvGrpSpPr/>
            <p:nvPr/>
          </p:nvGrpSpPr>
          <p:grpSpPr>
            <a:xfrm>
              <a:off x="525608" y="3078372"/>
              <a:ext cx="4376001" cy="1582905"/>
              <a:chOff x="557504" y="1300996"/>
              <a:chExt cx="5076435" cy="158290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1C491239-A98D-364E-9200-2FD89B77C81F}"/>
                  </a:ext>
                </a:extLst>
              </p:cNvPr>
              <p:cNvGrpSpPr/>
              <p:nvPr/>
            </p:nvGrpSpPr>
            <p:grpSpPr>
              <a:xfrm>
                <a:off x="557504" y="1300996"/>
                <a:ext cx="5076435" cy="323788"/>
                <a:chOff x="557504" y="1300996"/>
                <a:chExt cx="5076435" cy="323788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1B6BB658-7DD0-5147-98BD-1D49976D13E1}"/>
                    </a:ext>
                  </a:extLst>
                </p:cNvPr>
                <p:cNvSpPr/>
                <p:nvPr/>
              </p:nvSpPr>
              <p:spPr>
                <a:xfrm>
                  <a:off x="1297208" y="1309631"/>
                  <a:ext cx="828611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00:53</a:t>
                  </a: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00E9ECC9-CDD4-9647-90E3-6D4B1155B263}"/>
                    </a:ext>
                  </a:extLst>
                </p:cNvPr>
                <p:cNvSpPr/>
                <p:nvPr/>
              </p:nvSpPr>
              <p:spPr>
                <a:xfrm>
                  <a:off x="2200284" y="1300996"/>
                  <a:ext cx="3433655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Play159</a:t>
                  </a: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CDA50038-CCC9-8648-A911-23F5BA18B157}"/>
                    </a:ext>
                  </a:extLst>
                </p:cNvPr>
                <p:cNvSpPr/>
                <p:nvPr/>
              </p:nvSpPr>
              <p:spPr>
                <a:xfrm>
                  <a:off x="557504" y="1300996"/>
                  <a:ext cx="665239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159</a:t>
                  </a:r>
                  <a:endParaRPr lang="en-US" sz="18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F2F37B6-323E-E04A-9A09-BE73D97E55CD}"/>
                  </a:ext>
                </a:extLst>
              </p:cNvPr>
              <p:cNvGrpSpPr/>
              <p:nvPr/>
            </p:nvGrpSpPr>
            <p:grpSpPr>
              <a:xfrm>
                <a:off x="557504" y="2560113"/>
                <a:ext cx="5076435" cy="323788"/>
                <a:chOff x="557504" y="1300996"/>
                <a:chExt cx="5076435" cy="323788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7C207FD5-0D59-F840-B2EE-CDB8D7F9EE6F}"/>
                    </a:ext>
                  </a:extLst>
                </p:cNvPr>
                <p:cNvSpPr/>
                <p:nvPr/>
              </p:nvSpPr>
              <p:spPr>
                <a:xfrm>
                  <a:off x="1297208" y="1309631"/>
                  <a:ext cx="828611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00:19</a:t>
                  </a: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855A57D-F67F-5141-842C-EC39AB86904D}"/>
                    </a:ext>
                  </a:extLst>
                </p:cNvPr>
                <p:cNvSpPr/>
                <p:nvPr/>
              </p:nvSpPr>
              <p:spPr>
                <a:xfrm>
                  <a:off x="2200284" y="1300996"/>
                  <a:ext cx="3433655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Play162</a:t>
                  </a: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564FE0C-477E-674E-89E5-49368913B0F8}"/>
                    </a:ext>
                  </a:extLst>
                </p:cNvPr>
                <p:cNvSpPr/>
                <p:nvPr/>
              </p:nvSpPr>
              <p:spPr>
                <a:xfrm>
                  <a:off x="557504" y="1300996"/>
                  <a:ext cx="665239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162</a:t>
                  </a:r>
                  <a:endParaRPr lang="en-US" sz="18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880B7C8F-AF6C-A345-AB73-F73302DF9F88}"/>
                  </a:ext>
                </a:extLst>
              </p:cNvPr>
              <p:cNvGrpSpPr/>
              <p:nvPr/>
            </p:nvGrpSpPr>
            <p:grpSpPr>
              <a:xfrm>
                <a:off x="557504" y="2140408"/>
                <a:ext cx="5076435" cy="323788"/>
                <a:chOff x="557504" y="1300996"/>
                <a:chExt cx="5076435" cy="323788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EDA71CE8-658E-E24F-82F2-2EDBC563F098}"/>
                    </a:ext>
                  </a:extLst>
                </p:cNvPr>
                <p:cNvSpPr/>
                <p:nvPr/>
              </p:nvSpPr>
              <p:spPr>
                <a:xfrm>
                  <a:off x="1297208" y="1309631"/>
                  <a:ext cx="828611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00:24</a:t>
                  </a: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91CF6E6-E8A2-0A4F-9385-2EFA3D497C86}"/>
                    </a:ext>
                  </a:extLst>
                </p:cNvPr>
                <p:cNvSpPr/>
                <p:nvPr/>
              </p:nvSpPr>
              <p:spPr>
                <a:xfrm>
                  <a:off x="2200284" y="1300996"/>
                  <a:ext cx="3433655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Play161</a:t>
                  </a: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B4814E07-7E5F-C645-A24A-396EBAE7908F}"/>
                    </a:ext>
                  </a:extLst>
                </p:cNvPr>
                <p:cNvSpPr/>
                <p:nvPr/>
              </p:nvSpPr>
              <p:spPr>
                <a:xfrm>
                  <a:off x="557504" y="1300996"/>
                  <a:ext cx="665239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161</a:t>
                  </a:r>
                  <a:endParaRPr lang="en-US" sz="18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6BDA71B-5836-F244-9268-4EE71EBD8D1B}"/>
                  </a:ext>
                </a:extLst>
              </p:cNvPr>
              <p:cNvGrpSpPr/>
              <p:nvPr/>
            </p:nvGrpSpPr>
            <p:grpSpPr>
              <a:xfrm>
                <a:off x="557504" y="1720702"/>
                <a:ext cx="5076435" cy="323788"/>
                <a:chOff x="557504" y="1300996"/>
                <a:chExt cx="5076435" cy="323788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1C8A351-3C68-A049-A3D7-72FE51CEC575}"/>
                    </a:ext>
                  </a:extLst>
                </p:cNvPr>
                <p:cNvSpPr/>
                <p:nvPr/>
              </p:nvSpPr>
              <p:spPr>
                <a:xfrm>
                  <a:off x="1297208" y="1309631"/>
                  <a:ext cx="828611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00:49</a:t>
                  </a:r>
                  <a:endParaRPr lang="en-US" sz="18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AE8BD522-5586-6449-8D87-AED6C18477F1}"/>
                    </a:ext>
                  </a:extLst>
                </p:cNvPr>
                <p:cNvSpPr/>
                <p:nvPr/>
              </p:nvSpPr>
              <p:spPr>
                <a:xfrm>
                  <a:off x="2200284" y="1300996"/>
                  <a:ext cx="3433655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Play160</a:t>
                  </a: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E56EEB4B-8634-8F43-9EE3-D693841BE826}"/>
                    </a:ext>
                  </a:extLst>
                </p:cNvPr>
                <p:cNvSpPr/>
                <p:nvPr/>
              </p:nvSpPr>
              <p:spPr>
                <a:xfrm>
                  <a:off x="557504" y="1300996"/>
                  <a:ext cx="665239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160</a:t>
                  </a:r>
                  <a:endParaRPr lang="en-US" sz="18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A240936-B136-3E44-9D6C-56F555064E91}"/>
                </a:ext>
              </a:extLst>
            </p:cNvPr>
            <p:cNvSpPr/>
            <p:nvPr/>
          </p:nvSpPr>
          <p:spPr>
            <a:xfrm>
              <a:off x="2390576" y="381186"/>
              <a:ext cx="2211594" cy="4367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65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>
            <a:extLst>
              <a:ext uri="{FF2B5EF4-FFF2-40B4-BE49-F238E27FC236}">
                <a16:creationId xmlns:a16="http://schemas.microsoft.com/office/drawing/2014/main" id="{3158B560-450B-4143-9308-5C8CFC4266CC}"/>
              </a:ext>
            </a:extLst>
          </p:cNvPr>
          <p:cNvSpPr/>
          <p:nvPr/>
        </p:nvSpPr>
        <p:spPr>
          <a:xfrm>
            <a:off x="11289" y="0"/>
            <a:ext cx="12192000" cy="6858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3882A0-1F97-474B-B6E2-14440011DF0D}"/>
              </a:ext>
            </a:extLst>
          </p:cNvPr>
          <p:cNvGrpSpPr/>
          <p:nvPr/>
        </p:nvGrpSpPr>
        <p:grpSpPr>
          <a:xfrm>
            <a:off x="303715" y="225325"/>
            <a:ext cx="2806995" cy="3806457"/>
            <a:chOff x="393405" y="691115"/>
            <a:chExt cx="2806995" cy="38064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C647E7-7720-314E-BB48-2FCAB9B466A2}"/>
                </a:ext>
              </a:extLst>
            </p:cNvPr>
            <p:cNvSpPr/>
            <p:nvPr/>
          </p:nvSpPr>
          <p:spPr>
            <a:xfrm>
              <a:off x="393405" y="691115"/>
              <a:ext cx="2806995" cy="3806457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9FD6078-7804-6A4C-9EC8-E652B73956C4}"/>
                </a:ext>
              </a:extLst>
            </p:cNvPr>
            <p:cNvSpPr/>
            <p:nvPr/>
          </p:nvSpPr>
          <p:spPr>
            <a:xfrm>
              <a:off x="1015698" y="2409459"/>
              <a:ext cx="1459263" cy="4367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B667517-F30C-3641-AE90-7D0F5B4083F7}"/>
                </a:ext>
              </a:extLst>
            </p:cNvPr>
            <p:cNvGrpSpPr/>
            <p:nvPr/>
          </p:nvGrpSpPr>
          <p:grpSpPr>
            <a:xfrm>
              <a:off x="525609" y="811898"/>
              <a:ext cx="2525077" cy="1582905"/>
              <a:chOff x="525609" y="811898"/>
              <a:chExt cx="2525077" cy="158290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4F2E305-04F4-6841-846D-4FCEE530E0FC}"/>
                  </a:ext>
                </a:extLst>
              </p:cNvPr>
              <p:cNvSpPr/>
              <p:nvPr/>
            </p:nvSpPr>
            <p:spPr>
              <a:xfrm>
                <a:off x="1059447" y="820533"/>
                <a:ext cx="598002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20:00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FC2FE3-B15B-F74E-8443-9D8C6AA81C94}"/>
                  </a:ext>
                </a:extLst>
              </p:cNvPr>
              <p:cNvSpPr/>
              <p:nvPr/>
            </p:nvSpPr>
            <p:spPr>
              <a:xfrm>
                <a:off x="1711189" y="811898"/>
                <a:ext cx="1339497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Play0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F04F6CC-F905-1E47-BAA2-31AA64CE072D}"/>
                  </a:ext>
                </a:extLst>
              </p:cNvPr>
              <p:cNvSpPr/>
              <p:nvPr/>
            </p:nvSpPr>
            <p:spPr>
              <a:xfrm>
                <a:off x="525609" y="811898"/>
                <a:ext cx="480097" cy="315153"/>
              </a:xfrm>
              <a:prstGeom prst="rect">
                <a:avLst/>
              </a:prstGeom>
              <a:solidFill>
                <a:srgbClr val="00A86B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6954D5C-32CE-8B42-B2E2-86A60D3AD055}"/>
                  </a:ext>
                </a:extLst>
              </p:cNvPr>
              <p:cNvSpPr/>
              <p:nvPr/>
            </p:nvSpPr>
            <p:spPr>
              <a:xfrm>
                <a:off x="1059447" y="2079650"/>
                <a:ext cx="598002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19:03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9F4F857-63E7-4B4A-A40D-5AE728AAB717}"/>
                  </a:ext>
                </a:extLst>
              </p:cNvPr>
              <p:cNvSpPr/>
              <p:nvPr/>
            </p:nvSpPr>
            <p:spPr>
              <a:xfrm>
                <a:off x="1711189" y="2071015"/>
                <a:ext cx="1339497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Play3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41C7683-D547-6649-A85C-73F1A8A046A4}"/>
                  </a:ext>
                </a:extLst>
              </p:cNvPr>
              <p:cNvSpPr/>
              <p:nvPr/>
            </p:nvSpPr>
            <p:spPr>
              <a:xfrm>
                <a:off x="525609" y="2071015"/>
                <a:ext cx="480097" cy="315153"/>
              </a:xfrm>
              <a:prstGeom prst="rect">
                <a:avLst/>
              </a:prstGeom>
              <a:solidFill>
                <a:srgbClr val="00A86B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CCA7461-28D9-ED43-8BA2-D4DDDB2AEFAB}"/>
                  </a:ext>
                </a:extLst>
              </p:cNvPr>
              <p:cNvSpPr/>
              <p:nvPr/>
            </p:nvSpPr>
            <p:spPr>
              <a:xfrm>
                <a:off x="1059447" y="1659945"/>
                <a:ext cx="598002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19:45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52E2559-25F3-E34A-BE46-3A4BFA3D06A7}"/>
                  </a:ext>
                </a:extLst>
              </p:cNvPr>
              <p:cNvSpPr/>
              <p:nvPr/>
            </p:nvSpPr>
            <p:spPr>
              <a:xfrm>
                <a:off x="1711189" y="1651310"/>
                <a:ext cx="1339497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Play2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931A403-4F90-5348-B165-1245CB6A532E}"/>
                  </a:ext>
                </a:extLst>
              </p:cNvPr>
              <p:cNvSpPr/>
              <p:nvPr/>
            </p:nvSpPr>
            <p:spPr>
              <a:xfrm>
                <a:off x="525609" y="1651310"/>
                <a:ext cx="480097" cy="315153"/>
              </a:xfrm>
              <a:prstGeom prst="rect">
                <a:avLst/>
              </a:prstGeom>
              <a:solidFill>
                <a:srgbClr val="00A86B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F642F02-DD12-1948-AD5F-23FB2607E65F}"/>
                  </a:ext>
                </a:extLst>
              </p:cNvPr>
              <p:cNvSpPr/>
              <p:nvPr/>
            </p:nvSpPr>
            <p:spPr>
              <a:xfrm>
                <a:off x="1059447" y="1240239"/>
                <a:ext cx="598002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19:51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9E8CBC6-BF11-9041-A87E-AF4DEF1A7954}"/>
                  </a:ext>
                </a:extLst>
              </p:cNvPr>
              <p:cNvSpPr/>
              <p:nvPr/>
            </p:nvSpPr>
            <p:spPr>
              <a:xfrm>
                <a:off x="1711189" y="1231604"/>
                <a:ext cx="1339497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Play1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B96B74F-6CF7-0945-A811-7645FC4FFE33}"/>
                  </a:ext>
                </a:extLst>
              </p:cNvPr>
              <p:cNvSpPr/>
              <p:nvPr/>
            </p:nvSpPr>
            <p:spPr>
              <a:xfrm>
                <a:off x="525609" y="1231604"/>
                <a:ext cx="480097" cy="315153"/>
              </a:xfrm>
              <a:prstGeom prst="rect">
                <a:avLst/>
              </a:prstGeom>
              <a:solidFill>
                <a:srgbClr val="00A86B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3DBD0E1-C8DE-4344-A0DE-A95BDCB7AFC0}"/>
                </a:ext>
              </a:extLst>
            </p:cNvPr>
            <p:cNvGrpSpPr/>
            <p:nvPr/>
          </p:nvGrpSpPr>
          <p:grpSpPr>
            <a:xfrm>
              <a:off x="525609" y="2812555"/>
              <a:ext cx="2525077" cy="1582905"/>
              <a:chOff x="525609" y="3078372"/>
              <a:chExt cx="2525077" cy="1582905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1B6BB658-7DD0-5147-98BD-1D49976D13E1}"/>
                  </a:ext>
                </a:extLst>
              </p:cNvPr>
              <p:cNvSpPr/>
              <p:nvPr/>
            </p:nvSpPr>
            <p:spPr>
              <a:xfrm>
                <a:off x="1059447" y="3087007"/>
                <a:ext cx="598002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00:53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0E9ECC9-CDD4-9647-90E3-6D4B1155B263}"/>
                  </a:ext>
                </a:extLst>
              </p:cNvPr>
              <p:cNvSpPr/>
              <p:nvPr/>
            </p:nvSpPr>
            <p:spPr>
              <a:xfrm>
                <a:off x="1711189" y="3078372"/>
                <a:ext cx="1339497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Play159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CDA50038-CCC9-8648-A911-23F5BA18B157}"/>
                  </a:ext>
                </a:extLst>
              </p:cNvPr>
              <p:cNvSpPr/>
              <p:nvPr/>
            </p:nvSpPr>
            <p:spPr>
              <a:xfrm>
                <a:off x="525609" y="3078372"/>
                <a:ext cx="480097" cy="315153"/>
              </a:xfrm>
              <a:prstGeom prst="rect">
                <a:avLst/>
              </a:prstGeom>
              <a:solidFill>
                <a:srgbClr val="00A86B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159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7C207FD5-0D59-F840-B2EE-CDB8D7F9EE6F}"/>
                  </a:ext>
                </a:extLst>
              </p:cNvPr>
              <p:cNvSpPr/>
              <p:nvPr/>
            </p:nvSpPr>
            <p:spPr>
              <a:xfrm>
                <a:off x="1059447" y="4346124"/>
                <a:ext cx="598002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00:19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855A57D-F67F-5141-842C-EC39AB86904D}"/>
                  </a:ext>
                </a:extLst>
              </p:cNvPr>
              <p:cNvSpPr/>
              <p:nvPr/>
            </p:nvSpPr>
            <p:spPr>
              <a:xfrm>
                <a:off x="1711189" y="4337489"/>
                <a:ext cx="1339497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Play162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564FE0C-477E-674E-89E5-49368913B0F8}"/>
                  </a:ext>
                </a:extLst>
              </p:cNvPr>
              <p:cNvSpPr/>
              <p:nvPr/>
            </p:nvSpPr>
            <p:spPr>
              <a:xfrm>
                <a:off x="525609" y="4337489"/>
                <a:ext cx="480097" cy="315153"/>
              </a:xfrm>
              <a:prstGeom prst="rect">
                <a:avLst/>
              </a:prstGeom>
              <a:solidFill>
                <a:srgbClr val="5A4FD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162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DA71CE8-658E-E24F-82F2-2EDBC563F098}"/>
                  </a:ext>
                </a:extLst>
              </p:cNvPr>
              <p:cNvSpPr/>
              <p:nvPr/>
            </p:nvSpPr>
            <p:spPr>
              <a:xfrm>
                <a:off x="1059447" y="3926419"/>
                <a:ext cx="598002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00:24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91CF6E6-E8A2-0A4F-9385-2EFA3D497C86}"/>
                  </a:ext>
                </a:extLst>
              </p:cNvPr>
              <p:cNvSpPr/>
              <p:nvPr/>
            </p:nvSpPr>
            <p:spPr>
              <a:xfrm>
                <a:off x="1711189" y="3917784"/>
                <a:ext cx="1339497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Play161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4814E07-7E5F-C645-A24A-396EBAE7908F}"/>
                  </a:ext>
                </a:extLst>
              </p:cNvPr>
              <p:cNvSpPr/>
              <p:nvPr/>
            </p:nvSpPr>
            <p:spPr>
              <a:xfrm>
                <a:off x="525609" y="3917784"/>
                <a:ext cx="480097" cy="315153"/>
              </a:xfrm>
              <a:prstGeom prst="rect">
                <a:avLst/>
              </a:prstGeom>
              <a:solidFill>
                <a:srgbClr val="00A86B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161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1C8A351-3C68-A049-A3D7-72FE51CEC575}"/>
                  </a:ext>
                </a:extLst>
              </p:cNvPr>
              <p:cNvSpPr/>
              <p:nvPr/>
            </p:nvSpPr>
            <p:spPr>
              <a:xfrm>
                <a:off x="1059447" y="3506713"/>
                <a:ext cx="598002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00:49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E8BD522-5586-6449-8D87-AED6C18477F1}"/>
                  </a:ext>
                </a:extLst>
              </p:cNvPr>
              <p:cNvSpPr/>
              <p:nvPr/>
            </p:nvSpPr>
            <p:spPr>
              <a:xfrm>
                <a:off x="1711189" y="3498078"/>
                <a:ext cx="1339497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Play160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56EEB4B-8634-8F43-9EE3-D693841BE826}"/>
                  </a:ext>
                </a:extLst>
              </p:cNvPr>
              <p:cNvSpPr/>
              <p:nvPr/>
            </p:nvSpPr>
            <p:spPr>
              <a:xfrm>
                <a:off x="525609" y="3498078"/>
                <a:ext cx="480097" cy="315153"/>
              </a:xfrm>
              <a:prstGeom prst="rect">
                <a:avLst/>
              </a:prstGeom>
              <a:solidFill>
                <a:srgbClr val="00A86B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160</a:t>
                </a:r>
              </a:p>
            </p:txBody>
          </p:sp>
        </p:grpSp>
      </p:grpSp>
      <p:sp>
        <p:nvSpPr>
          <p:cNvPr id="299" name="Rectangle 298">
            <a:extLst>
              <a:ext uri="{FF2B5EF4-FFF2-40B4-BE49-F238E27FC236}">
                <a16:creationId xmlns:a16="http://schemas.microsoft.com/office/drawing/2014/main" id="{5D03B415-40D2-7A41-B8A7-9FA24D19F36D}"/>
              </a:ext>
            </a:extLst>
          </p:cNvPr>
          <p:cNvSpPr/>
          <p:nvPr/>
        </p:nvSpPr>
        <p:spPr>
          <a:xfrm>
            <a:off x="300934" y="225325"/>
            <a:ext cx="2806994" cy="380645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DF733A-DF3C-114D-87C4-CCB78C2EEE41}"/>
              </a:ext>
            </a:extLst>
          </p:cNvPr>
          <p:cNvSpPr/>
          <p:nvPr/>
        </p:nvSpPr>
        <p:spPr>
          <a:xfrm>
            <a:off x="2480985" y="1099096"/>
            <a:ext cx="2806995" cy="4306498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1326FE-BF56-FB42-A540-427E26E8CDE4}"/>
              </a:ext>
            </a:extLst>
          </p:cNvPr>
          <p:cNvSpPr/>
          <p:nvPr/>
        </p:nvSpPr>
        <p:spPr>
          <a:xfrm>
            <a:off x="3147027" y="3036847"/>
            <a:ext cx="1459263" cy="4367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5D25EB-F9B3-6440-827E-3621A5BD2E06}"/>
              </a:ext>
            </a:extLst>
          </p:cNvPr>
          <p:cNvGrpSpPr/>
          <p:nvPr/>
        </p:nvGrpSpPr>
        <p:grpSpPr>
          <a:xfrm>
            <a:off x="2613189" y="1219879"/>
            <a:ext cx="2525077" cy="1582905"/>
            <a:chOff x="525609" y="811898"/>
            <a:chExt cx="2525077" cy="158290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30BEC94-EEDE-AC47-8AED-30D9527B666B}"/>
                </a:ext>
              </a:extLst>
            </p:cNvPr>
            <p:cNvSpPr/>
            <p:nvPr/>
          </p:nvSpPr>
          <p:spPr>
            <a:xfrm>
              <a:off x="1059447" y="820533"/>
              <a:ext cx="598002" cy="315153"/>
            </a:xfrm>
            <a:prstGeom prst="rect">
              <a:avLst/>
            </a:prstGeom>
            <a:solidFill>
              <a:srgbClr val="FF6346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20:00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0487766-43AC-D14D-A873-CB78B30062AD}"/>
                </a:ext>
              </a:extLst>
            </p:cNvPr>
            <p:cNvSpPr/>
            <p:nvPr/>
          </p:nvSpPr>
          <p:spPr>
            <a:xfrm>
              <a:off x="1711189" y="811898"/>
              <a:ext cx="1339497" cy="315153"/>
            </a:xfrm>
            <a:prstGeom prst="rect">
              <a:avLst/>
            </a:prstGeom>
            <a:solidFill>
              <a:srgbClr val="FFBF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Play0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FBA0BD1-5495-CE4D-8124-B76DB33026B8}"/>
                </a:ext>
              </a:extLst>
            </p:cNvPr>
            <p:cNvSpPr/>
            <p:nvPr/>
          </p:nvSpPr>
          <p:spPr>
            <a:xfrm>
              <a:off x="525609" y="811898"/>
              <a:ext cx="480097" cy="315153"/>
            </a:xfrm>
            <a:prstGeom prst="rect">
              <a:avLst/>
            </a:prstGeom>
            <a:solidFill>
              <a:srgbClr val="00A86B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9AA7427-F2C4-A149-9598-197C817DE8D9}"/>
                </a:ext>
              </a:extLst>
            </p:cNvPr>
            <p:cNvSpPr/>
            <p:nvPr/>
          </p:nvSpPr>
          <p:spPr>
            <a:xfrm>
              <a:off x="1059447" y="2079650"/>
              <a:ext cx="598002" cy="315153"/>
            </a:xfrm>
            <a:prstGeom prst="rect">
              <a:avLst/>
            </a:prstGeom>
            <a:solidFill>
              <a:srgbClr val="FF6346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19:13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969FEA-5183-374C-BD22-A132B41B96C8}"/>
                </a:ext>
              </a:extLst>
            </p:cNvPr>
            <p:cNvSpPr/>
            <p:nvPr/>
          </p:nvSpPr>
          <p:spPr>
            <a:xfrm>
              <a:off x="1711189" y="2071015"/>
              <a:ext cx="1339497" cy="315153"/>
            </a:xfrm>
            <a:prstGeom prst="rect">
              <a:avLst/>
            </a:prstGeom>
            <a:solidFill>
              <a:srgbClr val="FFBF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Play3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D6F5584-8483-3847-B34D-71307CEF7F88}"/>
                </a:ext>
              </a:extLst>
            </p:cNvPr>
            <p:cNvSpPr/>
            <p:nvPr/>
          </p:nvSpPr>
          <p:spPr>
            <a:xfrm>
              <a:off x="525609" y="2071015"/>
              <a:ext cx="480097" cy="315153"/>
            </a:xfrm>
            <a:prstGeom prst="rect">
              <a:avLst/>
            </a:prstGeom>
            <a:solidFill>
              <a:srgbClr val="00A86B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031924C-880C-8C41-B435-374A3DA33E30}"/>
                </a:ext>
              </a:extLst>
            </p:cNvPr>
            <p:cNvSpPr/>
            <p:nvPr/>
          </p:nvSpPr>
          <p:spPr>
            <a:xfrm>
              <a:off x="1059447" y="1659945"/>
              <a:ext cx="598002" cy="315153"/>
            </a:xfrm>
            <a:prstGeom prst="rect">
              <a:avLst/>
            </a:prstGeom>
            <a:solidFill>
              <a:srgbClr val="FF6346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19:35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0531C1F-8E78-2341-8F6D-023F9392944D}"/>
                </a:ext>
              </a:extLst>
            </p:cNvPr>
            <p:cNvSpPr/>
            <p:nvPr/>
          </p:nvSpPr>
          <p:spPr>
            <a:xfrm>
              <a:off x="1711189" y="1651310"/>
              <a:ext cx="1339497" cy="315153"/>
            </a:xfrm>
            <a:prstGeom prst="rect">
              <a:avLst/>
            </a:prstGeom>
            <a:solidFill>
              <a:srgbClr val="FFBF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Play2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145FAB-6BE7-4F47-8F82-82390DC9D010}"/>
                </a:ext>
              </a:extLst>
            </p:cNvPr>
            <p:cNvSpPr/>
            <p:nvPr/>
          </p:nvSpPr>
          <p:spPr>
            <a:xfrm>
              <a:off x="525609" y="1651310"/>
              <a:ext cx="480097" cy="315153"/>
            </a:xfrm>
            <a:prstGeom prst="rect">
              <a:avLst/>
            </a:prstGeom>
            <a:solidFill>
              <a:srgbClr val="00A86B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B73BCDC-8033-2442-823F-506D9D26450F}"/>
                </a:ext>
              </a:extLst>
            </p:cNvPr>
            <p:cNvSpPr/>
            <p:nvPr/>
          </p:nvSpPr>
          <p:spPr>
            <a:xfrm>
              <a:off x="1059447" y="1240239"/>
              <a:ext cx="598002" cy="315153"/>
            </a:xfrm>
            <a:prstGeom prst="rect">
              <a:avLst/>
            </a:prstGeom>
            <a:solidFill>
              <a:srgbClr val="FF6346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19:50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2873003-2453-6E48-8171-522AAC108E12}"/>
                </a:ext>
              </a:extLst>
            </p:cNvPr>
            <p:cNvSpPr/>
            <p:nvPr/>
          </p:nvSpPr>
          <p:spPr>
            <a:xfrm>
              <a:off x="1711189" y="1231604"/>
              <a:ext cx="1339497" cy="315153"/>
            </a:xfrm>
            <a:prstGeom prst="rect">
              <a:avLst/>
            </a:prstGeom>
            <a:solidFill>
              <a:srgbClr val="FFBF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Play1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DAF0D59-EE06-1046-8F80-8262EE54EE9C}"/>
                </a:ext>
              </a:extLst>
            </p:cNvPr>
            <p:cNvSpPr/>
            <p:nvPr/>
          </p:nvSpPr>
          <p:spPr>
            <a:xfrm>
              <a:off x="525609" y="1231604"/>
              <a:ext cx="480097" cy="315153"/>
            </a:xfrm>
            <a:prstGeom prst="rect">
              <a:avLst/>
            </a:prstGeom>
            <a:solidFill>
              <a:srgbClr val="00A86B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9E624E-3480-6F45-855A-8BC118E6958C}"/>
              </a:ext>
            </a:extLst>
          </p:cNvPr>
          <p:cNvGrpSpPr/>
          <p:nvPr/>
        </p:nvGrpSpPr>
        <p:grpSpPr>
          <a:xfrm>
            <a:off x="2613189" y="3699005"/>
            <a:ext cx="2525077" cy="1582905"/>
            <a:chOff x="525609" y="3078372"/>
            <a:chExt cx="2525077" cy="158290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44E0008-3829-6F47-B27F-946F153412D0}"/>
                </a:ext>
              </a:extLst>
            </p:cNvPr>
            <p:cNvSpPr/>
            <p:nvPr/>
          </p:nvSpPr>
          <p:spPr>
            <a:xfrm>
              <a:off x="1059447" y="3087007"/>
              <a:ext cx="598002" cy="315153"/>
            </a:xfrm>
            <a:prstGeom prst="rect">
              <a:avLst/>
            </a:prstGeom>
            <a:solidFill>
              <a:srgbClr val="FF6346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00:59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E53F38A-B32C-904D-8B06-89387619A5F4}"/>
                </a:ext>
              </a:extLst>
            </p:cNvPr>
            <p:cNvSpPr/>
            <p:nvPr/>
          </p:nvSpPr>
          <p:spPr>
            <a:xfrm>
              <a:off x="1711189" y="3078372"/>
              <a:ext cx="1339497" cy="315153"/>
            </a:xfrm>
            <a:prstGeom prst="rect">
              <a:avLst/>
            </a:prstGeom>
            <a:solidFill>
              <a:srgbClr val="FFBF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Play172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1CB68E1-28DC-5E42-9834-5D38B4652628}"/>
                </a:ext>
              </a:extLst>
            </p:cNvPr>
            <p:cNvSpPr/>
            <p:nvPr/>
          </p:nvSpPr>
          <p:spPr>
            <a:xfrm>
              <a:off x="525609" y="3078372"/>
              <a:ext cx="480097" cy="315153"/>
            </a:xfrm>
            <a:prstGeom prst="rect">
              <a:avLst/>
            </a:prstGeom>
            <a:solidFill>
              <a:srgbClr val="00A86B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172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084979C-D9F3-F747-A5BC-A8F315FC9A0E}"/>
                </a:ext>
              </a:extLst>
            </p:cNvPr>
            <p:cNvSpPr/>
            <p:nvPr/>
          </p:nvSpPr>
          <p:spPr>
            <a:xfrm>
              <a:off x="1059447" y="4346124"/>
              <a:ext cx="598002" cy="315153"/>
            </a:xfrm>
            <a:prstGeom prst="rect">
              <a:avLst/>
            </a:prstGeom>
            <a:solidFill>
              <a:srgbClr val="FF6346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00:12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94A3013-5356-3444-BE30-50A2723BFFA0}"/>
                </a:ext>
              </a:extLst>
            </p:cNvPr>
            <p:cNvSpPr/>
            <p:nvPr/>
          </p:nvSpPr>
          <p:spPr>
            <a:xfrm>
              <a:off x="1711189" y="4337489"/>
              <a:ext cx="1339497" cy="315153"/>
            </a:xfrm>
            <a:prstGeom prst="rect">
              <a:avLst/>
            </a:prstGeom>
            <a:solidFill>
              <a:srgbClr val="FFBF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Play175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924D843-65BB-9647-9361-0534CE6B073E}"/>
                </a:ext>
              </a:extLst>
            </p:cNvPr>
            <p:cNvSpPr/>
            <p:nvPr/>
          </p:nvSpPr>
          <p:spPr>
            <a:xfrm>
              <a:off x="525609" y="4337489"/>
              <a:ext cx="480097" cy="315153"/>
            </a:xfrm>
            <a:prstGeom prst="rect">
              <a:avLst/>
            </a:prstGeom>
            <a:solidFill>
              <a:srgbClr val="5A4FD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175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019FEBD-EC65-E846-A4C3-A311691C8F06}"/>
                </a:ext>
              </a:extLst>
            </p:cNvPr>
            <p:cNvSpPr/>
            <p:nvPr/>
          </p:nvSpPr>
          <p:spPr>
            <a:xfrm>
              <a:off x="1059447" y="3926419"/>
              <a:ext cx="598002" cy="315153"/>
            </a:xfrm>
            <a:prstGeom prst="rect">
              <a:avLst/>
            </a:prstGeom>
            <a:solidFill>
              <a:srgbClr val="FF6346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00:31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1DD5A0D-126C-8E42-85A5-40B6F32222E7}"/>
                </a:ext>
              </a:extLst>
            </p:cNvPr>
            <p:cNvSpPr/>
            <p:nvPr/>
          </p:nvSpPr>
          <p:spPr>
            <a:xfrm>
              <a:off x="1711189" y="3917784"/>
              <a:ext cx="1339497" cy="315153"/>
            </a:xfrm>
            <a:prstGeom prst="rect">
              <a:avLst/>
            </a:prstGeom>
            <a:solidFill>
              <a:srgbClr val="FFBF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Play174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82D69B-0185-1D40-831F-25BF2B87F23D}"/>
                </a:ext>
              </a:extLst>
            </p:cNvPr>
            <p:cNvSpPr/>
            <p:nvPr/>
          </p:nvSpPr>
          <p:spPr>
            <a:xfrm>
              <a:off x="525609" y="3917784"/>
              <a:ext cx="480097" cy="315153"/>
            </a:xfrm>
            <a:prstGeom prst="rect">
              <a:avLst/>
            </a:prstGeom>
            <a:solidFill>
              <a:srgbClr val="00A86B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174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AE8102-05B5-E143-833F-F0A4E749624D}"/>
                </a:ext>
              </a:extLst>
            </p:cNvPr>
            <p:cNvSpPr/>
            <p:nvPr/>
          </p:nvSpPr>
          <p:spPr>
            <a:xfrm>
              <a:off x="1059447" y="3506713"/>
              <a:ext cx="598002" cy="315153"/>
            </a:xfrm>
            <a:prstGeom prst="rect">
              <a:avLst/>
            </a:prstGeom>
            <a:solidFill>
              <a:srgbClr val="FF6346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00:44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E308A3B-E1EC-5441-BC73-474082846E00}"/>
                </a:ext>
              </a:extLst>
            </p:cNvPr>
            <p:cNvSpPr/>
            <p:nvPr/>
          </p:nvSpPr>
          <p:spPr>
            <a:xfrm>
              <a:off x="1711189" y="3498078"/>
              <a:ext cx="1339497" cy="315153"/>
            </a:xfrm>
            <a:prstGeom prst="rect">
              <a:avLst/>
            </a:prstGeom>
            <a:solidFill>
              <a:srgbClr val="FFBF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Play173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5178216-23C6-C849-93A1-B071E83EAFFC}"/>
                </a:ext>
              </a:extLst>
            </p:cNvPr>
            <p:cNvSpPr/>
            <p:nvPr/>
          </p:nvSpPr>
          <p:spPr>
            <a:xfrm>
              <a:off x="525609" y="3498078"/>
              <a:ext cx="480097" cy="315153"/>
            </a:xfrm>
            <a:prstGeom prst="rect">
              <a:avLst/>
            </a:prstGeom>
            <a:solidFill>
              <a:srgbClr val="00A86B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173</a:t>
              </a:r>
            </a:p>
          </p:txBody>
        </p:sp>
      </p:grpSp>
      <p:sp>
        <p:nvSpPr>
          <p:cNvPr id="300" name="Rectangle 299">
            <a:extLst>
              <a:ext uri="{FF2B5EF4-FFF2-40B4-BE49-F238E27FC236}">
                <a16:creationId xmlns:a16="http://schemas.microsoft.com/office/drawing/2014/main" id="{F874DA88-C820-6F4C-92FF-866EDDABEE4C}"/>
              </a:ext>
            </a:extLst>
          </p:cNvPr>
          <p:cNvSpPr/>
          <p:nvPr/>
        </p:nvSpPr>
        <p:spPr>
          <a:xfrm>
            <a:off x="2496351" y="1108357"/>
            <a:ext cx="2791629" cy="430649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FA785-2340-B34E-BB27-8CFA171E84BB}"/>
              </a:ext>
            </a:extLst>
          </p:cNvPr>
          <p:cNvGrpSpPr/>
          <p:nvPr/>
        </p:nvGrpSpPr>
        <p:grpSpPr>
          <a:xfrm>
            <a:off x="4544619" y="3150784"/>
            <a:ext cx="2806995" cy="3331346"/>
            <a:chOff x="7776653" y="4029188"/>
            <a:chExt cx="2806995" cy="333134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F91949-3832-5848-9030-432607247AC4}"/>
                </a:ext>
              </a:extLst>
            </p:cNvPr>
            <p:cNvGrpSpPr/>
            <p:nvPr/>
          </p:nvGrpSpPr>
          <p:grpSpPr>
            <a:xfrm>
              <a:off x="7776653" y="4029188"/>
              <a:ext cx="2806995" cy="3329693"/>
              <a:chOff x="6606942" y="380066"/>
              <a:chExt cx="2806995" cy="3329693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6026E78-5A90-DB4E-B744-D858AC7D2891}"/>
                  </a:ext>
                </a:extLst>
              </p:cNvPr>
              <p:cNvSpPr/>
              <p:nvPr/>
            </p:nvSpPr>
            <p:spPr>
              <a:xfrm>
                <a:off x="6606942" y="380066"/>
                <a:ext cx="2806995" cy="3329693"/>
              </a:xfrm>
              <a:prstGeom prst="rect">
                <a:avLst/>
              </a:prstGeom>
              <a:solidFill>
                <a:srgbClr val="00CCFF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E83A9D5-6E03-7846-BAEE-EEDB2B7E61C4}"/>
                  </a:ext>
                </a:extLst>
              </p:cNvPr>
              <p:cNvSpPr/>
              <p:nvPr/>
            </p:nvSpPr>
            <p:spPr>
              <a:xfrm>
                <a:off x="7238630" y="1996772"/>
                <a:ext cx="1459263" cy="43673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575E114-CE9A-2244-8CDD-C3D5BA2E6BEB}"/>
                  </a:ext>
                </a:extLst>
              </p:cNvPr>
              <p:cNvGrpSpPr/>
              <p:nvPr/>
            </p:nvGrpSpPr>
            <p:grpSpPr>
              <a:xfrm>
                <a:off x="6739146" y="500849"/>
                <a:ext cx="2525077" cy="1582905"/>
                <a:chOff x="525609" y="811898"/>
                <a:chExt cx="2525077" cy="1582905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A8E20037-2044-8D4B-A398-44349B257186}"/>
                    </a:ext>
                  </a:extLst>
                </p:cNvPr>
                <p:cNvSpPr/>
                <p:nvPr/>
              </p:nvSpPr>
              <p:spPr>
                <a:xfrm>
                  <a:off x="1059447" y="820533"/>
                  <a:ext cx="598002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20:00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54BD4AD-18F5-EF41-ABD5-3831A626C1A0}"/>
                    </a:ext>
                  </a:extLst>
                </p:cNvPr>
                <p:cNvSpPr/>
                <p:nvPr/>
              </p:nvSpPr>
              <p:spPr>
                <a:xfrm>
                  <a:off x="1711189" y="811898"/>
                  <a:ext cx="1339497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Play0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DB677C0-BE2F-334E-8D32-3F9712479638}"/>
                    </a:ext>
                  </a:extLst>
                </p:cNvPr>
                <p:cNvSpPr/>
                <p:nvPr/>
              </p:nvSpPr>
              <p:spPr>
                <a:xfrm>
                  <a:off x="525609" y="811898"/>
                  <a:ext cx="480097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3F3F865-45A8-EC45-8B8C-24663474D3D5}"/>
                    </a:ext>
                  </a:extLst>
                </p:cNvPr>
                <p:cNvSpPr/>
                <p:nvPr/>
              </p:nvSpPr>
              <p:spPr>
                <a:xfrm>
                  <a:off x="1059447" y="2079650"/>
                  <a:ext cx="598002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19:21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98279BB7-9B97-D943-8742-65F8E5283216}"/>
                    </a:ext>
                  </a:extLst>
                </p:cNvPr>
                <p:cNvSpPr/>
                <p:nvPr/>
              </p:nvSpPr>
              <p:spPr>
                <a:xfrm>
                  <a:off x="1711189" y="2071015"/>
                  <a:ext cx="1339497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Play3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3CEB7A03-DFB7-7243-A634-EFFD756A1A6E}"/>
                    </a:ext>
                  </a:extLst>
                </p:cNvPr>
                <p:cNvSpPr/>
                <p:nvPr/>
              </p:nvSpPr>
              <p:spPr>
                <a:xfrm>
                  <a:off x="525609" y="2071015"/>
                  <a:ext cx="480097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3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ACBEE157-5ED7-4C4B-AD8E-3026DA8824DB}"/>
                    </a:ext>
                  </a:extLst>
                </p:cNvPr>
                <p:cNvSpPr/>
                <p:nvPr/>
              </p:nvSpPr>
              <p:spPr>
                <a:xfrm>
                  <a:off x="1059447" y="1659945"/>
                  <a:ext cx="598002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19:40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87CF4A9-6BD1-B04F-AB31-140F78485574}"/>
                    </a:ext>
                  </a:extLst>
                </p:cNvPr>
                <p:cNvSpPr/>
                <p:nvPr/>
              </p:nvSpPr>
              <p:spPr>
                <a:xfrm>
                  <a:off x="1711189" y="1651310"/>
                  <a:ext cx="1339497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Play2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681FEB3-3C99-F643-B7ED-877D9E599869}"/>
                    </a:ext>
                  </a:extLst>
                </p:cNvPr>
                <p:cNvSpPr/>
                <p:nvPr/>
              </p:nvSpPr>
              <p:spPr>
                <a:xfrm>
                  <a:off x="525609" y="1651310"/>
                  <a:ext cx="480097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6290CEF-906A-5444-A68C-9A0CBC1D0126}"/>
                    </a:ext>
                  </a:extLst>
                </p:cNvPr>
                <p:cNvSpPr/>
                <p:nvPr/>
              </p:nvSpPr>
              <p:spPr>
                <a:xfrm>
                  <a:off x="1059447" y="1240239"/>
                  <a:ext cx="598002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19:48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690F91A8-7A10-C64E-88F1-F6EB213A848A}"/>
                    </a:ext>
                  </a:extLst>
                </p:cNvPr>
                <p:cNvSpPr/>
                <p:nvPr/>
              </p:nvSpPr>
              <p:spPr>
                <a:xfrm>
                  <a:off x="1711189" y="1231604"/>
                  <a:ext cx="1339497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Play1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D408A2FC-489D-D147-B875-BA368D1719A8}"/>
                    </a:ext>
                  </a:extLst>
                </p:cNvPr>
                <p:cNvSpPr/>
                <p:nvPr/>
              </p:nvSpPr>
              <p:spPr>
                <a:xfrm>
                  <a:off x="525609" y="1231604"/>
                  <a:ext cx="480097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C9779CB7-01EF-A847-B9BF-0C7BDCCFBA32}"/>
                  </a:ext>
                </a:extLst>
              </p:cNvPr>
              <p:cNvGrpSpPr/>
              <p:nvPr/>
            </p:nvGrpSpPr>
            <p:grpSpPr>
              <a:xfrm>
                <a:off x="6747900" y="2432708"/>
                <a:ext cx="2525077" cy="1163199"/>
                <a:chOff x="525609" y="3498078"/>
                <a:chExt cx="2525077" cy="1163199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862920B4-8808-8340-90AD-5F21A332ECBA}"/>
                    </a:ext>
                  </a:extLst>
                </p:cNvPr>
                <p:cNvSpPr/>
                <p:nvPr/>
              </p:nvSpPr>
              <p:spPr>
                <a:xfrm>
                  <a:off x="1059447" y="4346124"/>
                  <a:ext cx="598002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00:11</a:t>
                  </a: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AEDCF64-92C0-8742-982C-DD46A0D042EB}"/>
                    </a:ext>
                  </a:extLst>
                </p:cNvPr>
                <p:cNvSpPr/>
                <p:nvPr/>
              </p:nvSpPr>
              <p:spPr>
                <a:xfrm>
                  <a:off x="1711189" y="4337489"/>
                  <a:ext cx="1339497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Play150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4D3579E-1768-BD42-9C55-5BD81CFBCA0D}"/>
                    </a:ext>
                  </a:extLst>
                </p:cNvPr>
                <p:cNvSpPr/>
                <p:nvPr/>
              </p:nvSpPr>
              <p:spPr>
                <a:xfrm>
                  <a:off x="525609" y="4337489"/>
                  <a:ext cx="480097" cy="315153"/>
                </a:xfrm>
                <a:prstGeom prst="rect">
                  <a:avLst/>
                </a:prstGeom>
                <a:solidFill>
                  <a:srgbClr val="5A4FD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150</a:t>
                  </a: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416B97B8-A8FE-8248-8503-0D0737E14CBE}"/>
                    </a:ext>
                  </a:extLst>
                </p:cNvPr>
                <p:cNvSpPr/>
                <p:nvPr/>
              </p:nvSpPr>
              <p:spPr>
                <a:xfrm>
                  <a:off x="1059447" y="3926419"/>
                  <a:ext cx="598002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00:18</a:t>
                  </a: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E243FF10-CA58-6F48-9207-5968DAAAD5EA}"/>
                    </a:ext>
                  </a:extLst>
                </p:cNvPr>
                <p:cNvSpPr/>
                <p:nvPr/>
              </p:nvSpPr>
              <p:spPr>
                <a:xfrm>
                  <a:off x="1711189" y="3917784"/>
                  <a:ext cx="1339497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Play149</a:t>
                  </a: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F39F7FDD-E3CA-4C44-A3CE-250F2831892E}"/>
                    </a:ext>
                  </a:extLst>
                </p:cNvPr>
                <p:cNvSpPr/>
                <p:nvPr/>
              </p:nvSpPr>
              <p:spPr>
                <a:xfrm>
                  <a:off x="525609" y="3917784"/>
                  <a:ext cx="480097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149</a:t>
                  </a: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20AB05CE-FFDF-604E-8237-ACA7E15D12F8}"/>
                    </a:ext>
                  </a:extLst>
                </p:cNvPr>
                <p:cNvSpPr/>
                <p:nvPr/>
              </p:nvSpPr>
              <p:spPr>
                <a:xfrm>
                  <a:off x="1059447" y="3506713"/>
                  <a:ext cx="598002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00:27</a:t>
                  </a: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CC4D9D57-3AF8-5148-A623-227CB3CC4D84}"/>
                    </a:ext>
                  </a:extLst>
                </p:cNvPr>
                <p:cNvSpPr/>
                <p:nvPr/>
              </p:nvSpPr>
              <p:spPr>
                <a:xfrm>
                  <a:off x="1711189" y="3498078"/>
                  <a:ext cx="1339497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Play148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815D664A-2C67-D34F-9AAC-058DC976A033}"/>
                    </a:ext>
                  </a:extLst>
                </p:cNvPr>
                <p:cNvSpPr/>
                <p:nvPr/>
              </p:nvSpPr>
              <p:spPr>
                <a:xfrm>
                  <a:off x="525609" y="3498078"/>
                  <a:ext cx="480097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148</a:t>
                  </a:r>
                </a:p>
              </p:txBody>
            </p:sp>
          </p:grpSp>
        </p:grp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FD8EF935-B35B-874D-8AF5-119D3807E922}"/>
                </a:ext>
              </a:extLst>
            </p:cNvPr>
            <p:cNvSpPr/>
            <p:nvPr/>
          </p:nvSpPr>
          <p:spPr>
            <a:xfrm>
              <a:off x="7776654" y="4029188"/>
              <a:ext cx="2785928" cy="3331346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0432EB-4D3D-AC4C-9075-BB2970546ABF}"/>
              </a:ext>
            </a:extLst>
          </p:cNvPr>
          <p:cNvGrpSpPr/>
          <p:nvPr/>
        </p:nvGrpSpPr>
        <p:grpSpPr>
          <a:xfrm>
            <a:off x="7201900" y="114088"/>
            <a:ext cx="3127806" cy="2857902"/>
            <a:chOff x="8702973" y="1422664"/>
            <a:chExt cx="3127806" cy="2857902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BF649A5-C88E-C744-9F5F-6AE372DA6223}"/>
                </a:ext>
              </a:extLst>
            </p:cNvPr>
            <p:cNvSpPr/>
            <p:nvPr/>
          </p:nvSpPr>
          <p:spPr>
            <a:xfrm>
              <a:off x="8702973" y="1422664"/>
              <a:ext cx="3127806" cy="2857902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0AC8202-DA05-E647-BDA2-7BB2F116468C}"/>
                </a:ext>
              </a:extLst>
            </p:cNvPr>
            <p:cNvSpPr/>
            <p:nvPr/>
          </p:nvSpPr>
          <p:spPr>
            <a:xfrm>
              <a:off x="9328279" y="2676041"/>
              <a:ext cx="1659727" cy="4367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6388B44-EEEA-E241-8324-803FBD98E53A}"/>
                </a:ext>
              </a:extLst>
            </p:cNvPr>
            <p:cNvGrpSpPr/>
            <p:nvPr/>
          </p:nvGrpSpPr>
          <p:grpSpPr>
            <a:xfrm>
              <a:off x="8843931" y="2992443"/>
              <a:ext cx="2871956" cy="1163199"/>
              <a:chOff x="8843931" y="2992443"/>
              <a:chExt cx="2871956" cy="1163199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16861063-55CE-244A-923C-E883FDACE3E4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927FA203-44BC-4A41-96F1-2711E2476434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AED72523-EC1C-B248-B8BB-EAE652A95EC9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AED72523-EC1C-B248-B8BB-EAE652A95E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A86751C7-0C9B-A64B-8551-F9C37DAA8685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DF866CED-017C-8B4C-BE2A-44275054851B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8E4285A3-7C77-F549-98D2-165A5EB8938A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8E4285A3-7C77-F549-98D2-165A5EB893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5DD54CA1-7C28-224A-8158-B465B4074789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E95FBBC2-961F-9048-BD47-FCE28FE7981D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6C87FAFE-11DD-094E-93C7-9C9281E3ED2B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6C87FAFE-11DD-094E-93C7-9C9281E3ED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CF202E64-A1D1-684B-B8D4-8D7129A81706}"/>
                </a:ext>
              </a:extLst>
            </p:cNvPr>
            <p:cNvGrpSpPr/>
            <p:nvPr/>
          </p:nvGrpSpPr>
          <p:grpSpPr>
            <a:xfrm>
              <a:off x="8843931" y="1546953"/>
              <a:ext cx="2871956" cy="1163199"/>
              <a:chOff x="8843931" y="2992443"/>
              <a:chExt cx="2871956" cy="1163199"/>
            </a:xfrm>
          </p:grpSpPr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16750124-5957-6849-B135-D30F5199673D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C284AB4D-2AF8-E94F-86DF-F8AB83DFC9B6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AF1F74FA-C72A-D448-B1DB-A856D21FD1E8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AF1F74FA-C72A-D448-B1DB-A856D21FD1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D84F27AC-F55F-B74E-874E-E5A564DEF7E6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0A2EC9ED-3C96-514E-9F71-6C7856DFD9BF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348D0BB0-F689-0D4C-8026-936637B09D00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348D0BB0-F689-0D4C-8026-936637B09D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88D54774-9EF9-EE49-B644-B284634EE516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4C430242-3603-9B4B-A267-C206219346EE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F9DC6EBF-8317-804C-BE5A-B445D1729C4C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F9DC6EBF-8317-804C-BE5A-B445D1729C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78B73E8-C582-D342-896E-FBB50D68957E}"/>
              </a:ext>
            </a:extLst>
          </p:cNvPr>
          <p:cNvGrpSpPr/>
          <p:nvPr/>
        </p:nvGrpSpPr>
        <p:grpSpPr>
          <a:xfrm>
            <a:off x="7354300" y="266488"/>
            <a:ext cx="3127806" cy="2857902"/>
            <a:chOff x="8702973" y="1422664"/>
            <a:chExt cx="3127806" cy="2857902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8957353F-0EDF-3F48-B325-160E737C1D64}"/>
                </a:ext>
              </a:extLst>
            </p:cNvPr>
            <p:cNvSpPr/>
            <p:nvPr/>
          </p:nvSpPr>
          <p:spPr>
            <a:xfrm>
              <a:off x="8702973" y="1422664"/>
              <a:ext cx="3127806" cy="2857902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5605F9E0-F9C3-C84A-8C31-A18F4141328E}"/>
                </a:ext>
              </a:extLst>
            </p:cNvPr>
            <p:cNvSpPr/>
            <p:nvPr/>
          </p:nvSpPr>
          <p:spPr>
            <a:xfrm>
              <a:off x="9328279" y="2676041"/>
              <a:ext cx="1659727" cy="4367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FC805D22-4923-7B47-BBDF-F82967DC00C6}"/>
                </a:ext>
              </a:extLst>
            </p:cNvPr>
            <p:cNvGrpSpPr/>
            <p:nvPr/>
          </p:nvGrpSpPr>
          <p:grpSpPr>
            <a:xfrm>
              <a:off x="8843931" y="2992443"/>
              <a:ext cx="2871956" cy="1163199"/>
              <a:chOff x="8843931" y="2992443"/>
              <a:chExt cx="2871956" cy="1163199"/>
            </a:xfrm>
          </p:grpSpPr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E7B83BD9-5B87-2046-B163-F6FF78401AC8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DA17A87E-40FA-8A42-B924-124C1CFA7AB6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C9DF5462-8289-A540-A989-E730026ABE95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C9DF5462-8289-A540-A989-E730026ABE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CB9110AB-306C-374B-8617-F327349A56C4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EBD26810-5D99-F548-9466-0FEFDDB9FC73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5ADBADD0-145F-8041-87F5-A31E04FFBFF2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5ADBADD0-145F-8041-87F5-A31E04FFBF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D9550EB6-8842-AA41-A5E1-34ABE918ABC0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4E2D467E-5DAE-7A46-9E19-9961A1B6E306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A0A9558F-B89C-DE42-9C47-08869759F5DC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A0A9558F-B89C-DE42-9C47-08869759F5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8E608B16-DFA2-394B-B3D4-6223F2368565}"/>
                </a:ext>
              </a:extLst>
            </p:cNvPr>
            <p:cNvGrpSpPr/>
            <p:nvPr/>
          </p:nvGrpSpPr>
          <p:grpSpPr>
            <a:xfrm>
              <a:off x="8843931" y="1546953"/>
              <a:ext cx="2871956" cy="1163199"/>
              <a:chOff x="8843931" y="2992443"/>
              <a:chExt cx="2871956" cy="1163199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62BA419B-55E5-3F45-A3F1-BB2B816BBB9E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198BD522-6B79-654B-B280-05F3A8229529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F9F7D33E-C59F-3D44-9189-C8E7FDB3233F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F9F7D33E-C59F-3D44-9189-C8E7FDB323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EE879FFA-BF80-BD40-A9B1-A39F1E91ECF8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AE983D2F-5766-D942-9466-480212BABA04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47F57956-5F56-4F4B-8203-BDC47EA36C76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47F57956-5F56-4F4B-8203-BDC47EA36C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BC3B60C8-7FDA-494C-AF18-0D493A04FD02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6BD1AC6F-1F12-1740-98A2-BB1A8327AF2E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4B1FDC34-DD2C-FC48-AB57-3289DF059A86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4B1FDC34-DD2C-FC48-AB57-3289DF059A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E011ACEA-8786-DE4A-AA65-BEFB941742EB}"/>
              </a:ext>
            </a:extLst>
          </p:cNvPr>
          <p:cNvGrpSpPr/>
          <p:nvPr/>
        </p:nvGrpSpPr>
        <p:grpSpPr>
          <a:xfrm>
            <a:off x="7506700" y="418888"/>
            <a:ext cx="3127806" cy="2857902"/>
            <a:chOff x="8702973" y="1422664"/>
            <a:chExt cx="3127806" cy="2857902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FBC3DB8-C067-8B43-B40F-5B921FA7C242}"/>
                </a:ext>
              </a:extLst>
            </p:cNvPr>
            <p:cNvSpPr/>
            <p:nvPr/>
          </p:nvSpPr>
          <p:spPr>
            <a:xfrm>
              <a:off x="8702973" y="1422664"/>
              <a:ext cx="3127806" cy="2857902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276329BD-25F8-604E-A366-1C9AAE5163E9}"/>
                </a:ext>
              </a:extLst>
            </p:cNvPr>
            <p:cNvSpPr/>
            <p:nvPr/>
          </p:nvSpPr>
          <p:spPr>
            <a:xfrm>
              <a:off x="9328279" y="2676041"/>
              <a:ext cx="1659727" cy="4367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762157E2-1C0A-8C4C-9398-470F576F3D59}"/>
                </a:ext>
              </a:extLst>
            </p:cNvPr>
            <p:cNvGrpSpPr/>
            <p:nvPr/>
          </p:nvGrpSpPr>
          <p:grpSpPr>
            <a:xfrm>
              <a:off x="8843931" y="2992443"/>
              <a:ext cx="2871956" cy="1163199"/>
              <a:chOff x="8843931" y="2992443"/>
              <a:chExt cx="2871956" cy="1163199"/>
            </a:xfrm>
          </p:grpSpPr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5DA7B039-5FB4-D74B-B1BF-89B128B5BDA2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B9F582A8-A1B1-7A4E-A59C-568D08D15812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D73C8C9E-1967-4D49-865E-D9187235E4B0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D73C8C9E-1967-4D49-865E-D9187235E4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5F4598AD-14C3-9F44-968D-CFCA0721D1AD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E9AF76B3-3AE0-A042-8782-D8C84AB8E953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09B83392-B253-4C4B-966C-9952ABDA4E2D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09B83392-B253-4C4B-966C-9952ABDA4E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284CF975-C763-0B43-B744-B252341EE3D1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AA1B2D09-525D-9D42-AAB7-BA79A19A1E4B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C461540E-90EE-E746-A2FE-FD55A46BCE13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C461540E-90EE-E746-A2FE-FD55A46BC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D06BBC24-9864-BC46-ADAC-DBA698FDF454}"/>
                </a:ext>
              </a:extLst>
            </p:cNvPr>
            <p:cNvGrpSpPr/>
            <p:nvPr/>
          </p:nvGrpSpPr>
          <p:grpSpPr>
            <a:xfrm>
              <a:off x="8843931" y="1546953"/>
              <a:ext cx="2871956" cy="1163199"/>
              <a:chOff x="8843931" y="2992443"/>
              <a:chExt cx="2871956" cy="1163199"/>
            </a:xfrm>
          </p:grpSpPr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6779C038-47D3-2042-A317-8554C6490104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9676C09-64CB-2348-981E-4196B1C6D0A8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7F7E21FD-CF30-9940-8FF2-4AA5D538E3A4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7F7E21FD-CF30-9940-8FF2-4AA5D538E3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B95D8F3E-0E7B-E749-8D68-CE2FB10A3396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DEF8AA5F-6F6B-394A-8DC3-BE1B45F305C7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2AA967A5-6D70-D948-B667-9F5AC21F02EC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2AA967A5-6D70-D948-B667-9F5AC21F02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EAD81E2B-E870-8048-BDE1-0FDC8BB9E3B8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BFD8EA95-D717-564B-BF88-F1D97823C7E2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F84DFE15-D1C6-BA40-9F2F-2EBC182466E3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F84DFE15-D1C6-BA40-9F2F-2EBC182466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A813AED-2193-2F4E-BF1C-9BFD23262BF2}"/>
              </a:ext>
            </a:extLst>
          </p:cNvPr>
          <p:cNvGrpSpPr/>
          <p:nvPr/>
        </p:nvGrpSpPr>
        <p:grpSpPr>
          <a:xfrm>
            <a:off x="8660146" y="658083"/>
            <a:ext cx="3127806" cy="2857902"/>
            <a:chOff x="8702973" y="1422664"/>
            <a:chExt cx="3127806" cy="2857902"/>
          </a:xfrm>
        </p:grpSpPr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77698BCF-B841-8942-A4A8-A358BC3D2EF0}"/>
                </a:ext>
              </a:extLst>
            </p:cNvPr>
            <p:cNvSpPr/>
            <p:nvPr/>
          </p:nvSpPr>
          <p:spPr>
            <a:xfrm>
              <a:off x="8702973" y="1422664"/>
              <a:ext cx="3127806" cy="2857902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5411BA6B-AD4C-8541-AAC7-C77FE3478E12}"/>
                </a:ext>
              </a:extLst>
            </p:cNvPr>
            <p:cNvSpPr/>
            <p:nvPr/>
          </p:nvSpPr>
          <p:spPr>
            <a:xfrm>
              <a:off x="9328279" y="2676041"/>
              <a:ext cx="1659727" cy="4367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470DF9BB-71C7-E941-94B4-AE0526DD719D}"/>
                </a:ext>
              </a:extLst>
            </p:cNvPr>
            <p:cNvGrpSpPr/>
            <p:nvPr/>
          </p:nvGrpSpPr>
          <p:grpSpPr>
            <a:xfrm>
              <a:off x="8843931" y="2992443"/>
              <a:ext cx="2871956" cy="1163199"/>
              <a:chOff x="8843931" y="2992443"/>
              <a:chExt cx="2871956" cy="1163199"/>
            </a:xfrm>
          </p:grpSpPr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1D1F3A2C-3A3E-B942-8161-A8E5DD9E3B92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59F6F934-9556-A14B-8DB3-C5808BC8E36E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5" name="Rectangle 374">
                    <a:extLst>
                      <a:ext uri="{FF2B5EF4-FFF2-40B4-BE49-F238E27FC236}">
                        <a16:creationId xmlns:a16="http://schemas.microsoft.com/office/drawing/2014/main" id="{6EEBD9A2-0338-0A48-88C0-B30E11047DE4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5" name="Rectangle 374">
                    <a:extLst>
                      <a:ext uri="{FF2B5EF4-FFF2-40B4-BE49-F238E27FC236}">
                        <a16:creationId xmlns:a16="http://schemas.microsoft.com/office/drawing/2014/main" id="{6EEBD9A2-0338-0A48-88C0-B30E11047D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8CE5BC22-C757-3644-BD6A-A545CA78C3D4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AED51BD4-F24C-9A45-961E-B3810B582875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E6682E1-A4F8-B146-91D9-172514C1A3ED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E6682E1-A4F8-B146-91D9-172514C1A3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DE0CD2F0-DAF9-F641-A656-81118DE859C7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D2A080C1-9A89-2044-832D-7AAE07CDD072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46F63629-018D-874F-ADA8-AABB62C3B029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46F63629-018D-874F-ADA8-AABB62C3B0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34400698-60F8-B242-8B34-88D517864BF6}"/>
                </a:ext>
              </a:extLst>
            </p:cNvPr>
            <p:cNvGrpSpPr/>
            <p:nvPr/>
          </p:nvGrpSpPr>
          <p:grpSpPr>
            <a:xfrm>
              <a:off x="8843931" y="1546953"/>
              <a:ext cx="2871956" cy="1163199"/>
              <a:chOff x="8843931" y="2992443"/>
              <a:chExt cx="2871956" cy="1163199"/>
            </a:xfrm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5CA81D68-7F41-8A45-B57C-F69EC226193A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1A6A89F0-4940-6842-8AB7-BB194B178E0D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Rectangle 365">
                    <a:extLst>
                      <a:ext uri="{FF2B5EF4-FFF2-40B4-BE49-F238E27FC236}">
                        <a16:creationId xmlns:a16="http://schemas.microsoft.com/office/drawing/2014/main" id="{A163DEC9-2397-624F-9090-AF51424F7B2F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6" name="Rectangle 365">
                    <a:extLst>
                      <a:ext uri="{FF2B5EF4-FFF2-40B4-BE49-F238E27FC236}">
                        <a16:creationId xmlns:a16="http://schemas.microsoft.com/office/drawing/2014/main" id="{A163DEC9-2397-624F-9090-AF51424F7B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7160F801-434F-C34E-939D-AC8FEC3264F0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C369AC88-DCDD-1D46-993B-CBDB025AD5C9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9" name="Rectangle 368">
                    <a:extLst>
                      <a:ext uri="{FF2B5EF4-FFF2-40B4-BE49-F238E27FC236}">
                        <a16:creationId xmlns:a16="http://schemas.microsoft.com/office/drawing/2014/main" id="{54D6D3E7-8D84-3C41-A222-6E1200F58AD9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9" name="Rectangle 368">
                    <a:extLst>
                      <a:ext uri="{FF2B5EF4-FFF2-40B4-BE49-F238E27FC236}">
                        <a16:creationId xmlns:a16="http://schemas.microsoft.com/office/drawing/2014/main" id="{54D6D3E7-8D84-3C41-A222-6E1200F58A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23E0A162-5823-A444-A518-6594C5144230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CA425CC3-E8FE-6548-836C-C0A5A08236D2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Rectangle 371">
                    <a:extLst>
                      <a:ext uri="{FF2B5EF4-FFF2-40B4-BE49-F238E27FC236}">
                        <a16:creationId xmlns:a16="http://schemas.microsoft.com/office/drawing/2014/main" id="{11A0EB18-645F-5D41-916B-6DE2CA4748DA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2" name="Rectangle 371">
                    <a:extLst>
                      <a:ext uri="{FF2B5EF4-FFF2-40B4-BE49-F238E27FC236}">
                        <a16:creationId xmlns:a16="http://schemas.microsoft.com/office/drawing/2014/main" id="{11A0EB18-645F-5D41-916B-6DE2CA4748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7A8D497A-0C48-4546-84BB-E4FA831F8CFE}"/>
              </a:ext>
            </a:extLst>
          </p:cNvPr>
          <p:cNvGrpSpPr/>
          <p:nvPr/>
        </p:nvGrpSpPr>
        <p:grpSpPr>
          <a:xfrm>
            <a:off x="8812546" y="810483"/>
            <a:ext cx="3127806" cy="2857902"/>
            <a:chOff x="8702973" y="1422664"/>
            <a:chExt cx="3127806" cy="2857902"/>
          </a:xfrm>
        </p:grpSpPr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94EA2E2C-5BB3-4D4F-B3E5-497EB6EB8DE3}"/>
                </a:ext>
              </a:extLst>
            </p:cNvPr>
            <p:cNvSpPr/>
            <p:nvPr/>
          </p:nvSpPr>
          <p:spPr>
            <a:xfrm>
              <a:off x="8702973" y="1422664"/>
              <a:ext cx="3127806" cy="2857902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1494391E-6200-ED4F-BF5C-A606536682ED}"/>
                </a:ext>
              </a:extLst>
            </p:cNvPr>
            <p:cNvSpPr/>
            <p:nvPr/>
          </p:nvSpPr>
          <p:spPr>
            <a:xfrm>
              <a:off x="9328279" y="2676041"/>
              <a:ext cx="1659727" cy="4367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0D403551-D444-B645-AA6C-D20A2C2B2802}"/>
                </a:ext>
              </a:extLst>
            </p:cNvPr>
            <p:cNvGrpSpPr/>
            <p:nvPr/>
          </p:nvGrpSpPr>
          <p:grpSpPr>
            <a:xfrm>
              <a:off x="8843931" y="2992443"/>
              <a:ext cx="2871956" cy="1163199"/>
              <a:chOff x="8843931" y="2992443"/>
              <a:chExt cx="2871956" cy="1163199"/>
            </a:xfrm>
          </p:grpSpPr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DCBFCB9F-6AB4-884A-AFB8-01EBB59B0E98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2AB9600B-A11C-7D4F-8410-8EF858382A95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DA7DF406-1891-5447-9E30-F092FF736E13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DA7DF406-1891-5447-9E30-F092FF736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596EB5A-3BA7-474B-81B7-33E53B58BEF9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CF2D8BB1-6386-094A-BA54-A04C58FDEB27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1" name="Rectangle 400">
                    <a:extLst>
                      <a:ext uri="{FF2B5EF4-FFF2-40B4-BE49-F238E27FC236}">
                        <a16:creationId xmlns:a16="http://schemas.microsoft.com/office/drawing/2014/main" id="{37A91A65-1365-164B-ABF9-0049443B1631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1" name="Rectangle 400">
                    <a:extLst>
                      <a:ext uri="{FF2B5EF4-FFF2-40B4-BE49-F238E27FC236}">
                        <a16:creationId xmlns:a16="http://schemas.microsoft.com/office/drawing/2014/main" id="{37A91A65-1365-164B-ABF9-0049443B16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FF991FF6-E5B7-2743-A939-17BD2B429B9E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EEF879DC-3AEA-AE46-94ED-750E70F3C1B4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4" name="Rectangle 403">
                    <a:extLst>
                      <a:ext uri="{FF2B5EF4-FFF2-40B4-BE49-F238E27FC236}">
                        <a16:creationId xmlns:a16="http://schemas.microsoft.com/office/drawing/2014/main" id="{EF4AE1BF-E504-AE4C-B53B-A7E444F7AE94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4" name="Rectangle 403">
                    <a:extLst>
                      <a:ext uri="{FF2B5EF4-FFF2-40B4-BE49-F238E27FC236}">
                        <a16:creationId xmlns:a16="http://schemas.microsoft.com/office/drawing/2014/main" id="{EF4AE1BF-E504-AE4C-B53B-A7E444F7AE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FC4F0B04-5816-5A4C-B573-E54716C7285B}"/>
                </a:ext>
              </a:extLst>
            </p:cNvPr>
            <p:cNvGrpSpPr/>
            <p:nvPr/>
          </p:nvGrpSpPr>
          <p:grpSpPr>
            <a:xfrm>
              <a:off x="8843931" y="1546953"/>
              <a:ext cx="2871956" cy="1163199"/>
              <a:chOff x="8843931" y="2992443"/>
              <a:chExt cx="2871956" cy="1163199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897686BE-329F-8146-860A-D9F9F7307F7F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131ACBE7-7240-4A4C-B4D0-D09800687456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4008F376-34A4-D543-8CAC-3E463A5D63D0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4008F376-34A4-D543-8CAC-3E463A5D63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BD3431B1-485D-C04E-A80F-2850CB4C6532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EF0CB3EC-2E9F-7D49-ADEE-C3130DB0B21B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C8FD671D-A9B9-974A-8E94-CCAEBAA84815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C8FD671D-A9B9-974A-8E94-CCAEBAA848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E725508F-EFF9-B244-A046-856D53983ADE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FC583F4D-75C7-C64D-A1D3-503A08822F90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A8945F73-54D4-A248-BE29-DFDCAC79C362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A8945F73-54D4-A248-BE29-DFDCAC79C3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3929344D-58A8-7B40-A3A1-F5EA7EB5326F}"/>
              </a:ext>
            </a:extLst>
          </p:cNvPr>
          <p:cNvGrpSpPr/>
          <p:nvPr/>
        </p:nvGrpSpPr>
        <p:grpSpPr>
          <a:xfrm>
            <a:off x="8965608" y="962883"/>
            <a:ext cx="3127806" cy="2857902"/>
            <a:chOff x="8702973" y="1422664"/>
            <a:chExt cx="3127806" cy="2857902"/>
          </a:xfrm>
        </p:grpSpPr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8877374C-B9C3-2643-A115-46659ABF3489}"/>
                </a:ext>
              </a:extLst>
            </p:cNvPr>
            <p:cNvSpPr/>
            <p:nvPr/>
          </p:nvSpPr>
          <p:spPr>
            <a:xfrm>
              <a:off x="8702973" y="1422664"/>
              <a:ext cx="3127806" cy="2857902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0EB44EA1-92C6-BB4C-B2D9-7571DA7A5A2E}"/>
                </a:ext>
              </a:extLst>
            </p:cNvPr>
            <p:cNvSpPr/>
            <p:nvPr/>
          </p:nvSpPr>
          <p:spPr>
            <a:xfrm>
              <a:off x="9328279" y="2676041"/>
              <a:ext cx="1659727" cy="4367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71BC87D1-5758-5E4D-A126-CBD2E8B06055}"/>
                </a:ext>
              </a:extLst>
            </p:cNvPr>
            <p:cNvGrpSpPr/>
            <p:nvPr/>
          </p:nvGrpSpPr>
          <p:grpSpPr>
            <a:xfrm>
              <a:off x="8843931" y="2992443"/>
              <a:ext cx="2871956" cy="1163199"/>
              <a:chOff x="8843931" y="2992443"/>
              <a:chExt cx="2871956" cy="1163199"/>
            </a:xfrm>
          </p:grpSpPr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8B304FAD-09B9-7A49-9411-EC75813C093A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CD0F4038-DB16-A146-BBFC-77E36C213C6E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Rectangle 420">
                    <a:extLst>
                      <a:ext uri="{FF2B5EF4-FFF2-40B4-BE49-F238E27FC236}">
                        <a16:creationId xmlns:a16="http://schemas.microsoft.com/office/drawing/2014/main" id="{8D0DCFD8-F5E6-6C4C-AB48-86D39FBF4C09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1" name="Rectangle 420">
                    <a:extLst>
                      <a:ext uri="{FF2B5EF4-FFF2-40B4-BE49-F238E27FC236}">
                        <a16:creationId xmlns:a16="http://schemas.microsoft.com/office/drawing/2014/main" id="{8D0DCFD8-F5E6-6C4C-AB48-86D39FBF4C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F33CA1E6-4501-2E40-BBD1-A6251AF0B59C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5ADC9926-4BCF-5946-8662-A4D4D175CDCF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58AA6F13-DF4A-9C4A-814B-18169582A1B4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58AA6F13-DF4A-9C4A-814B-18169582A1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20B1F73A-E1F7-3B4A-8EF8-0C41E5FE891D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B869CBD8-6C55-D647-B4A2-F45D5FF550E6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7" name="Rectangle 426">
                    <a:extLst>
                      <a:ext uri="{FF2B5EF4-FFF2-40B4-BE49-F238E27FC236}">
                        <a16:creationId xmlns:a16="http://schemas.microsoft.com/office/drawing/2014/main" id="{7D70DF04-BAD7-364D-A556-681A9F542EFA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7" name="Rectangle 426">
                    <a:extLst>
                      <a:ext uri="{FF2B5EF4-FFF2-40B4-BE49-F238E27FC236}">
                        <a16:creationId xmlns:a16="http://schemas.microsoft.com/office/drawing/2014/main" id="{7D70DF04-BAD7-364D-A556-681A9F542E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9E361F7C-9A96-774B-8AB3-B3D9B2F8BD89}"/>
                </a:ext>
              </a:extLst>
            </p:cNvPr>
            <p:cNvGrpSpPr/>
            <p:nvPr/>
          </p:nvGrpSpPr>
          <p:grpSpPr>
            <a:xfrm>
              <a:off x="8843931" y="1546953"/>
              <a:ext cx="2871956" cy="1163199"/>
              <a:chOff x="8843931" y="2992443"/>
              <a:chExt cx="2871956" cy="1163199"/>
            </a:xfrm>
          </p:grpSpPr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1C315E6-0100-704D-81C3-F358EA1ED4D3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CB14E56-0252-C244-9B8F-DC9044AD1282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2A9979FF-4460-4346-ABE1-28BCD0EC0843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2A9979FF-4460-4346-ABE1-28BCD0EC08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BBDB249-75A1-454E-9B6E-1D1D23C15634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B864F0FD-859A-7E4E-B706-C5044FFD9691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Rectangle 414">
                    <a:extLst>
                      <a:ext uri="{FF2B5EF4-FFF2-40B4-BE49-F238E27FC236}">
                        <a16:creationId xmlns:a16="http://schemas.microsoft.com/office/drawing/2014/main" id="{B70B4084-507D-154F-922A-005C0E82FDF7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5" name="Rectangle 414">
                    <a:extLst>
                      <a:ext uri="{FF2B5EF4-FFF2-40B4-BE49-F238E27FC236}">
                        <a16:creationId xmlns:a16="http://schemas.microsoft.com/office/drawing/2014/main" id="{B70B4084-507D-154F-922A-005C0E82FD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A68A4650-8118-8C46-BA8D-09FE950BFCED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DAE73A8C-6FF9-6446-BFA5-44CF227FA8C1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8" name="Rectangle 417">
                    <a:extLst>
                      <a:ext uri="{FF2B5EF4-FFF2-40B4-BE49-F238E27FC236}">
                        <a16:creationId xmlns:a16="http://schemas.microsoft.com/office/drawing/2014/main" id="{EDE4976B-162F-9243-B80B-5739B983DD1A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8" name="Rectangle 417">
                    <a:extLst>
                      <a:ext uri="{FF2B5EF4-FFF2-40B4-BE49-F238E27FC236}">
                        <a16:creationId xmlns:a16="http://schemas.microsoft.com/office/drawing/2014/main" id="{EDE4976B-162F-9243-B80B-5739B983DD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4E14C6-E333-5546-B63B-0DD37BB95297}"/>
              </a:ext>
            </a:extLst>
          </p:cNvPr>
          <p:cNvGrpSpPr/>
          <p:nvPr/>
        </p:nvGrpSpPr>
        <p:grpSpPr>
          <a:xfrm>
            <a:off x="9127841" y="1107641"/>
            <a:ext cx="3127806" cy="2857902"/>
            <a:chOff x="8725310" y="1058680"/>
            <a:chExt cx="3127806" cy="2857902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DBAF1BFA-23F9-3E48-9898-6F82F7164AA7}"/>
                </a:ext>
              </a:extLst>
            </p:cNvPr>
            <p:cNvSpPr/>
            <p:nvPr/>
          </p:nvSpPr>
          <p:spPr>
            <a:xfrm>
              <a:off x="8725310" y="1058680"/>
              <a:ext cx="3127806" cy="2857902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CB305394-62AE-F24B-A39C-31739058340A}"/>
                </a:ext>
              </a:extLst>
            </p:cNvPr>
            <p:cNvSpPr/>
            <p:nvPr/>
          </p:nvSpPr>
          <p:spPr>
            <a:xfrm>
              <a:off x="9350616" y="2312057"/>
              <a:ext cx="1659727" cy="4367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1B042BBD-133E-1541-9343-B8833F7B23D8}"/>
                </a:ext>
              </a:extLst>
            </p:cNvPr>
            <p:cNvGrpSpPr/>
            <p:nvPr/>
          </p:nvGrpSpPr>
          <p:grpSpPr>
            <a:xfrm>
              <a:off x="8866267" y="2628459"/>
              <a:ext cx="2871957" cy="1163199"/>
              <a:chOff x="8843930" y="2992443"/>
              <a:chExt cx="2871957" cy="1163199"/>
            </a:xfrm>
          </p:grpSpPr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94AC1E9D-2C4C-2C4E-9E2D-A7ACEDE843C9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CDCE0E26-AE81-5C44-96EC-BC9F7454CCDB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4" name="Rectangle 443">
                    <a:extLst>
                      <a:ext uri="{FF2B5EF4-FFF2-40B4-BE49-F238E27FC236}">
                        <a16:creationId xmlns:a16="http://schemas.microsoft.com/office/drawing/2014/main" id="{7D989767-349B-8346-8CE7-4F1073A5936D}"/>
                      </a:ext>
                    </a:extLst>
                  </p:cNvPr>
                  <p:cNvSpPr/>
                  <p:nvPr/>
                </p:nvSpPr>
                <p:spPr>
                  <a:xfrm>
                    <a:off x="8843930" y="3831854"/>
                    <a:ext cx="773065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𝑵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4" name="Rectangle 443">
                    <a:extLst>
                      <a:ext uri="{FF2B5EF4-FFF2-40B4-BE49-F238E27FC236}">
                        <a16:creationId xmlns:a16="http://schemas.microsoft.com/office/drawing/2014/main" id="{7D989767-349B-8346-8CE7-4F1073A593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0" y="3831854"/>
                    <a:ext cx="773065" cy="31515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6A1380B3-79B4-7B4E-8D2E-E95BA72E02E8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EDE33DC0-EC96-5840-8DF2-12A3ACC41549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7" name="Rectangle 446">
                    <a:extLst>
                      <a:ext uri="{FF2B5EF4-FFF2-40B4-BE49-F238E27FC236}">
                        <a16:creationId xmlns:a16="http://schemas.microsoft.com/office/drawing/2014/main" id="{D1A3AC8C-D964-3349-8080-957396149570}"/>
                      </a:ext>
                    </a:extLst>
                  </p:cNvPr>
                  <p:cNvSpPr/>
                  <p:nvPr/>
                </p:nvSpPr>
                <p:spPr>
                  <a:xfrm>
                    <a:off x="8843930" y="3412149"/>
                    <a:ext cx="773065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𝑵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7" name="Rectangle 446">
                    <a:extLst>
                      <a:ext uri="{FF2B5EF4-FFF2-40B4-BE49-F238E27FC236}">
                        <a16:creationId xmlns:a16="http://schemas.microsoft.com/office/drawing/2014/main" id="{D1A3AC8C-D964-3349-8080-9573961495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0" y="3412149"/>
                    <a:ext cx="773065" cy="31515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BDC3E257-C79D-0646-B422-C89FAE09FED8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CADA24EE-DBB9-1F4E-B492-8778149D1B6E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Rectangle 449">
                    <a:extLst>
                      <a:ext uri="{FF2B5EF4-FFF2-40B4-BE49-F238E27FC236}">
                        <a16:creationId xmlns:a16="http://schemas.microsoft.com/office/drawing/2014/main" id="{6852E4B4-74A2-384F-86A2-33FE6FCA957B}"/>
                      </a:ext>
                    </a:extLst>
                  </p:cNvPr>
                  <p:cNvSpPr/>
                  <p:nvPr/>
                </p:nvSpPr>
                <p:spPr>
                  <a:xfrm>
                    <a:off x="8843930" y="2992443"/>
                    <a:ext cx="773065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𝑵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0" name="Rectangle 449">
                    <a:extLst>
                      <a:ext uri="{FF2B5EF4-FFF2-40B4-BE49-F238E27FC236}">
                        <a16:creationId xmlns:a16="http://schemas.microsoft.com/office/drawing/2014/main" id="{6852E4B4-74A2-384F-86A2-33FE6FCA95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0" y="2992443"/>
                    <a:ext cx="773065" cy="31515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88A9EDF4-C9E6-CC42-9273-775365167A85}"/>
                </a:ext>
              </a:extLst>
            </p:cNvPr>
            <p:cNvGrpSpPr/>
            <p:nvPr/>
          </p:nvGrpSpPr>
          <p:grpSpPr>
            <a:xfrm>
              <a:off x="8853234" y="1156630"/>
              <a:ext cx="2871957" cy="1163199"/>
              <a:chOff x="8843930" y="2992443"/>
              <a:chExt cx="2871957" cy="1163199"/>
            </a:xfrm>
          </p:grpSpPr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93AB4B32-B4CD-1141-86EB-F2218EF8E8C2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BEEFD883-250B-FD4E-ABAA-8F6A7F9BCF3B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Rectangle 453">
                    <a:extLst>
                      <a:ext uri="{FF2B5EF4-FFF2-40B4-BE49-F238E27FC236}">
                        <a16:creationId xmlns:a16="http://schemas.microsoft.com/office/drawing/2014/main" id="{B57B6C6E-481E-444F-8C86-470AB41535E6}"/>
                      </a:ext>
                    </a:extLst>
                  </p:cNvPr>
                  <p:cNvSpPr/>
                  <p:nvPr/>
                </p:nvSpPr>
                <p:spPr>
                  <a:xfrm>
                    <a:off x="8843930" y="3831854"/>
                    <a:ext cx="773065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4" name="Rectangle 453">
                    <a:extLst>
                      <a:ext uri="{FF2B5EF4-FFF2-40B4-BE49-F238E27FC236}">
                        <a16:creationId xmlns:a16="http://schemas.microsoft.com/office/drawing/2014/main" id="{B57B6C6E-481E-444F-8C86-470AB41535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0" y="3831854"/>
                    <a:ext cx="773065" cy="315153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75A5B5F7-4BDE-A543-96BD-47CD814E7E64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B1D3D39E-98F8-484A-9FD0-B1EEFC636072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Rectangle 456">
                    <a:extLst>
                      <a:ext uri="{FF2B5EF4-FFF2-40B4-BE49-F238E27FC236}">
                        <a16:creationId xmlns:a16="http://schemas.microsoft.com/office/drawing/2014/main" id="{0DD3CD61-3A21-9E4F-9C01-FEFE2D8959C3}"/>
                      </a:ext>
                    </a:extLst>
                  </p:cNvPr>
                  <p:cNvSpPr/>
                  <p:nvPr/>
                </p:nvSpPr>
                <p:spPr>
                  <a:xfrm>
                    <a:off x="8843930" y="3412149"/>
                    <a:ext cx="773065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7" name="Rectangle 456">
                    <a:extLst>
                      <a:ext uri="{FF2B5EF4-FFF2-40B4-BE49-F238E27FC236}">
                        <a16:creationId xmlns:a16="http://schemas.microsoft.com/office/drawing/2014/main" id="{0DD3CD61-3A21-9E4F-9C01-FEFE2D8959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0" y="3412149"/>
                    <a:ext cx="773065" cy="315153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79DE5D90-50A1-3D45-A92E-F9675B13F04E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7168AE98-AFFE-864C-949B-773F78A576C7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0" name="Rectangle 459">
                    <a:extLst>
                      <a:ext uri="{FF2B5EF4-FFF2-40B4-BE49-F238E27FC236}">
                        <a16:creationId xmlns:a16="http://schemas.microsoft.com/office/drawing/2014/main" id="{E4CDA792-2D47-8C48-A663-E886D8DBCDF5}"/>
                      </a:ext>
                    </a:extLst>
                  </p:cNvPr>
                  <p:cNvSpPr/>
                  <p:nvPr/>
                </p:nvSpPr>
                <p:spPr>
                  <a:xfrm>
                    <a:off x="8843930" y="2992443"/>
                    <a:ext cx="773065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0" name="Rectangle 459">
                    <a:extLst>
                      <a:ext uri="{FF2B5EF4-FFF2-40B4-BE49-F238E27FC236}">
                        <a16:creationId xmlns:a16="http://schemas.microsoft.com/office/drawing/2014/main" id="{E4CDA792-2D47-8C48-A663-E886D8DBCD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0" y="2992443"/>
                    <a:ext cx="773065" cy="315153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98" name="Rectangle 297">
            <a:extLst>
              <a:ext uri="{FF2B5EF4-FFF2-40B4-BE49-F238E27FC236}">
                <a16:creationId xmlns:a16="http://schemas.microsoft.com/office/drawing/2014/main" id="{DC10110A-D6F1-504D-A445-84D85510D70A}"/>
              </a:ext>
            </a:extLst>
          </p:cNvPr>
          <p:cNvSpPr/>
          <p:nvPr/>
        </p:nvSpPr>
        <p:spPr>
          <a:xfrm rot="833034">
            <a:off x="7423511" y="365437"/>
            <a:ext cx="1588890" cy="4367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.....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76546E-D6B0-4849-9DC9-538E914D3031}"/>
              </a:ext>
            </a:extLst>
          </p:cNvPr>
          <p:cNvCxnSpPr>
            <a:cxnSpLocks/>
          </p:cNvCxnSpPr>
          <p:nvPr/>
        </p:nvCxnSpPr>
        <p:spPr>
          <a:xfrm flipH="1" flipV="1">
            <a:off x="3147029" y="225328"/>
            <a:ext cx="4832577" cy="50028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3C9131D0-B8E5-C045-B0B4-D0692D5CE2D0}"/>
              </a:ext>
            </a:extLst>
          </p:cNvPr>
          <p:cNvCxnSpPr>
            <a:cxnSpLocks/>
          </p:cNvCxnSpPr>
          <p:nvPr/>
        </p:nvCxnSpPr>
        <p:spPr>
          <a:xfrm flipH="1">
            <a:off x="5328003" y="734878"/>
            <a:ext cx="2668635" cy="3892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2AC70136-0665-7643-8E65-B3FB2E3F0145}"/>
              </a:ext>
            </a:extLst>
          </p:cNvPr>
          <p:cNvCxnSpPr>
            <a:cxnSpLocks/>
          </p:cNvCxnSpPr>
          <p:nvPr/>
        </p:nvCxnSpPr>
        <p:spPr>
          <a:xfrm flipH="1">
            <a:off x="7348647" y="734878"/>
            <a:ext cx="643148" cy="242734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2DF31C79-7F6B-B841-A7C7-ED9F7887053C}"/>
              </a:ext>
            </a:extLst>
          </p:cNvPr>
          <p:cNvSpPr/>
          <p:nvPr/>
        </p:nvSpPr>
        <p:spPr>
          <a:xfrm>
            <a:off x="7442568" y="677268"/>
            <a:ext cx="1384750" cy="46044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5308 games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2CBA2841-384A-7444-9BC9-18E02A77F639}"/>
              </a:ext>
            </a:extLst>
          </p:cNvPr>
          <p:cNvSpPr/>
          <p:nvPr/>
        </p:nvSpPr>
        <p:spPr>
          <a:xfrm>
            <a:off x="622889" y="5427328"/>
            <a:ext cx="3642207" cy="46044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number of plays : 91 – 225</a:t>
            </a:r>
          </a:p>
        </p:txBody>
      </p:sp>
    </p:spTree>
    <p:extLst>
      <p:ext uri="{BB962C8B-B14F-4D97-AF65-F5344CB8AC3E}">
        <p14:creationId xmlns:p14="http://schemas.microsoft.com/office/powerpoint/2010/main" val="47998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191</Words>
  <Application>Microsoft Macintosh PowerPoint</Application>
  <PresentationFormat>Widescreen</PresentationFormat>
  <Paragraphs>151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4954</dc:creator>
  <cp:lastModifiedBy>4954</cp:lastModifiedBy>
  <cp:revision>57</cp:revision>
  <dcterms:created xsi:type="dcterms:W3CDTF">2024-02-08T22:12:02Z</dcterms:created>
  <dcterms:modified xsi:type="dcterms:W3CDTF">2024-06-03T14:23:49Z</dcterms:modified>
</cp:coreProperties>
</file>