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4250F-7AC6-4C41-86E5-99230E810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이미지 출력 클래스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CA6F7-F6BB-47DC-9B31-D07C8E79B89A}"/>
              </a:ext>
            </a:extLst>
          </p:cNvPr>
          <p:cNvSpPr txBox="1"/>
          <p:nvPr/>
        </p:nvSpPr>
        <p:spPr>
          <a:xfrm>
            <a:off x="4941117" y="4781724"/>
            <a:ext cx="2290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18</a:t>
            </a:r>
            <a:r>
              <a:rPr lang="ko-KR" altLang="en-US" sz="2400" dirty="0"/>
              <a:t>학번 이 재진</a:t>
            </a:r>
          </a:p>
        </p:txBody>
      </p:sp>
    </p:spTree>
    <p:extLst>
      <p:ext uri="{BB962C8B-B14F-4D97-AF65-F5344CB8AC3E}">
        <p14:creationId xmlns:p14="http://schemas.microsoft.com/office/powerpoint/2010/main" val="175418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3010C-26A0-48A7-8C6C-9BDFA2CA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03DFC4-0418-4213-9AC2-B1F73D699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/>
              <a:t>: </a:t>
            </a:r>
            <a:r>
              <a:rPr lang="ko-KR" altLang="en-US" dirty="0"/>
              <a:t>클라이언트에서 </a:t>
            </a:r>
            <a:r>
              <a:rPr lang="en-US" altLang="ko-KR" dirty="0"/>
              <a:t>IP</a:t>
            </a:r>
            <a:r>
              <a:rPr lang="ko-KR" altLang="en-US" dirty="0"/>
              <a:t>와 </a:t>
            </a:r>
            <a:r>
              <a:rPr lang="en-US" altLang="ko-KR" dirty="0"/>
              <a:t>PORT</a:t>
            </a:r>
            <a:r>
              <a:rPr lang="ko-KR" altLang="en-US" dirty="0"/>
              <a:t>입력이 맞을 경우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출력 </a:t>
            </a:r>
            <a:r>
              <a:rPr lang="en-US" altLang="ko-KR" dirty="0"/>
              <a:t>: </a:t>
            </a:r>
            <a:r>
              <a:rPr lang="ko-KR" altLang="en-US" dirty="0"/>
              <a:t>서버에 연결이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737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64A08-12E9-4C70-88A4-50F6CAA0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64665-02EF-471F-B11F-F5AB95746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00100" lvl="1" indent="-342900">
              <a:buAutoNum type="arabicPeriod"/>
            </a:pPr>
            <a:r>
              <a:rPr lang="ko-KR" altLang="en-US" dirty="0"/>
              <a:t>이동키를 한번 눌렀을 때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이동키를 꾹 눌렀을 때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좌우 방향키를 동시에 누를 때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공격키를 누를 때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정해진 키 외에 것을 누를 때</a:t>
            </a:r>
          </a:p>
        </p:txBody>
      </p:sp>
    </p:spTree>
    <p:extLst>
      <p:ext uri="{BB962C8B-B14F-4D97-AF65-F5344CB8AC3E}">
        <p14:creationId xmlns:p14="http://schemas.microsoft.com/office/powerpoint/2010/main" val="123680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FA911-467D-43A0-B6F2-45F1CD2E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42A49-2C35-4F93-9AA3-B05EC3812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r>
              <a:rPr lang="en-US" altLang="ko-KR" dirty="0"/>
              <a:t>:  </a:t>
            </a:r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 방향키 </a:t>
            </a:r>
            <a:r>
              <a:rPr lang="en-US" altLang="ko-KR" dirty="0"/>
              <a:t>1</a:t>
            </a:r>
            <a:r>
              <a:rPr lang="ko-KR" altLang="en-US" dirty="0"/>
              <a:t>번 입력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ko-KR" altLang="en-US" dirty="0"/>
              <a:t>이미지의 </a:t>
            </a:r>
            <a:r>
              <a:rPr lang="en-US" altLang="ko-KR" dirty="0"/>
              <a:t>x</a:t>
            </a:r>
            <a:r>
              <a:rPr lang="ko-KR" altLang="en-US" dirty="0"/>
              <a:t>위치 </a:t>
            </a:r>
            <a:r>
              <a:rPr lang="en-US" altLang="ko-KR" dirty="0"/>
              <a:t>1</a:t>
            </a:r>
            <a:r>
              <a:rPr lang="ko-KR" altLang="en-US" dirty="0"/>
              <a:t>만큼 변화</a:t>
            </a:r>
            <a:r>
              <a:rPr lang="en-US" altLang="ko-KR" dirty="0"/>
              <a:t>, </a:t>
            </a:r>
            <a:r>
              <a:rPr lang="ko-KR" altLang="en-US" dirty="0"/>
              <a:t>누른 만큼 모션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연타하면 이 경우 반복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26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F44A1-1BB5-45DC-971B-57A99AC3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7B28E-0AC2-43BE-BA7D-37189021A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ko-KR" altLang="en-US" dirty="0"/>
              <a:t>방향키 좌</a:t>
            </a:r>
            <a:r>
              <a:rPr lang="en-US" altLang="ko-KR" dirty="0"/>
              <a:t>/</a:t>
            </a:r>
            <a:r>
              <a:rPr lang="ko-KR" altLang="en-US" dirty="0"/>
              <a:t>우</a:t>
            </a:r>
            <a:r>
              <a:rPr lang="en-US" altLang="ko-KR" dirty="0"/>
              <a:t>(</a:t>
            </a:r>
            <a:r>
              <a:rPr lang="ko-KR" altLang="en-US" dirty="0"/>
              <a:t>꾹 </a:t>
            </a:r>
            <a:r>
              <a:rPr lang="ko-KR" altLang="en-US" dirty="0" err="1"/>
              <a:t>누를때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ko-KR" altLang="en-US" dirty="0"/>
              <a:t>이미지를 지속적으로 애니메이션으로 출력 </a:t>
            </a:r>
            <a:r>
              <a:rPr lang="en-US" altLang="ko-KR" dirty="0"/>
              <a:t>/ </a:t>
            </a:r>
            <a:r>
              <a:rPr lang="ko-KR" altLang="en-US" dirty="0"/>
              <a:t>이미지의 </a:t>
            </a:r>
            <a:r>
              <a:rPr lang="en-US" altLang="ko-KR" dirty="0"/>
              <a:t>x</a:t>
            </a:r>
            <a:r>
              <a:rPr lang="ko-KR" altLang="en-US" dirty="0"/>
              <a:t>위치 변화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9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30EAD-46D1-4963-83FD-156BA42B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C911B-FB25-40BE-A31B-3BFF02D76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우를 동시에 눌렀을 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ko-KR" altLang="en-US" dirty="0"/>
              <a:t>위치는 변하지 않고 모션만 출력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913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FA57A-0B09-42A8-8F77-F682FC9E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42316"/>
            <a:ext cx="9603275" cy="1049235"/>
          </a:xfrm>
        </p:spPr>
        <p:txBody>
          <a:bodyPr/>
          <a:lstStyle/>
          <a:p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294A1-0B5B-463F-93C7-2F60031F7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ko-KR" altLang="en-US" dirty="0"/>
              <a:t>공격키</a:t>
            </a:r>
            <a:r>
              <a:rPr lang="en-US" altLang="ko-KR" dirty="0"/>
              <a:t>(</a:t>
            </a:r>
            <a:r>
              <a:rPr lang="ko-KR" altLang="en-US" dirty="0"/>
              <a:t>스페이스바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ko-KR" altLang="en-US" dirty="0" err="1"/>
              <a:t>공격모션을</a:t>
            </a:r>
            <a:r>
              <a:rPr lang="ko-KR" altLang="en-US" dirty="0"/>
              <a:t> 애니메이션으로 출력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846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4250F-7AC6-4C41-86E5-99230E810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2" y="887569"/>
            <a:ext cx="8637073" cy="2541431"/>
          </a:xfrm>
        </p:spPr>
        <p:txBody>
          <a:bodyPr/>
          <a:lstStyle/>
          <a:p>
            <a:pPr algn="ctr"/>
            <a:r>
              <a:rPr lang="ko-KR" altLang="en-US" dirty="0"/>
              <a:t>소켓연결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18D6C-6A3C-4E3F-A727-425E760B8BEE}"/>
              </a:ext>
            </a:extLst>
          </p:cNvPr>
          <p:cNvSpPr txBox="1"/>
          <p:nvPr/>
        </p:nvSpPr>
        <p:spPr>
          <a:xfrm>
            <a:off x="4950903" y="4580388"/>
            <a:ext cx="2290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16</a:t>
            </a:r>
            <a:r>
              <a:rPr lang="ko-KR" altLang="en-US" sz="2400" dirty="0"/>
              <a:t>학번 김 재근</a:t>
            </a:r>
          </a:p>
        </p:txBody>
      </p:sp>
    </p:spTree>
    <p:extLst>
      <p:ext uri="{BB962C8B-B14F-4D97-AF65-F5344CB8AC3E}">
        <p14:creationId xmlns:p14="http://schemas.microsoft.com/office/powerpoint/2010/main" val="167779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2BF23-379F-41E3-B9CE-D76724A2A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079" y="1990332"/>
            <a:ext cx="9603275" cy="3450613"/>
          </a:xfrm>
        </p:spPr>
        <p:txBody>
          <a:bodyPr/>
          <a:lstStyle/>
          <a:p>
            <a:r>
              <a:rPr lang="ko-KR" altLang="en-US" dirty="0"/>
              <a:t>서버 쪽</a:t>
            </a:r>
            <a:r>
              <a:rPr lang="en-US" altLang="ko-KR" dirty="0"/>
              <a:t> : </a:t>
            </a:r>
            <a:r>
              <a:rPr lang="ko-KR" altLang="en-US" dirty="0"/>
              <a:t> 프로그램 시작 시 </a:t>
            </a:r>
            <a:r>
              <a:rPr lang="en-US" altLang="ko-KR" dirty="0"/>
              <a:t>PORT</a:t>
            </a:r>
            <a:r>
              <a:rPr lang="ko-KR" altLang="en-US" dirty="0"/>
              <a:t>를 설정한다</a:t>
            </a:r>
            <a:r>
              <a:rPr lang="en-US" altLang="ko-KR" dirty="0"/>
              <a:t>. Ex)9002</a:t>
            </a:r>
          </a:p>
          <a:p>
            <a:endParaRPr lang="en-US" altLang="ko-KR" dirty="0"/>
          </a:p>
          <a:p>
            <a:r>
              <a:rPr lang="ko-KR" altLang="en-US" dirty="0"/>
              <a:t>클라이언트</a:t>
            </a:r>
            <a:r>
              <a:rPr lang="en-US" altLang="ko-KR" dirty="0"/>
              <a:t> </a:t>
            </a:r>
            <a:r>
              <a:rPr lang="ko-KR" altLang="en-US" dirty="0"/>
              <a:t>쪽</a:t>
            </a:r>
            <a:r>
              <a:rPr lang="en-US" altLang="ko-KR" dirty="0"/>
              <a:t> : IP</a:t>
            </a:r>
            <a:r>
              <a:rPr lang="ko-KR" altLang="en-US" dirty="0"/>
              <a:t>와 </a:t>
            </a:r>
            <a:r>
              <a:rPr lang="en-US" altLang="ko-KR" dirty="0"/>
              <a:t>PORT</a:t>
            </a:r>
            <a:r>
              <a:rPr lang="ko-KR" altLang="en-US" dirty="0"/>
              <a:t>를 입력을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735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C8F1C-AF86-4619-B097-5AFB9EE9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5D2BB-52A4-4217-9FE3-7F298E1C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/>
              <a:t>: </a:t>
            </a:r>
            <a:r>
              <a:rPr lang="ko-KR" altLang="en-US" dirty="0"/>
              <a:t>클라이언트에서 </a:t>
            </a:r>
            <a:r>
              <a:rPr lang="en-US" altLang="ko-KR" dirty="0"/>
              <a:t>IP </a:t>
            </a:r>
            <a:r>
              <a:rPr lang="ko-KR" altLang="en-US" dirty="0"/>
              <a:t>입력을 잘못했을 경우</a:t>
            </a:r>
            <a:endParaRPr lang="en-US" altLang="ko-KR" dirty="0"/>
          </a:p>
          <a:p>
            <a:r>
              <a:rPr lang="ko-KR" altLang="en-US" dirty="0"/>
              <a:t>입력 </a:t>
            </a:r>
            <a:r>
              <a:rPr lang="en-US" altLang="ko-KR" dirty="0"/>
              <a:t>: IP</a:t>
            </a:r>
            <a:r>
              <a:rPr lang="ko-KR" altLang="en-US" dirty="0"/>
              <a:t>입력은 맞지만 </a:t>
            </a:r>
            <a:r>
              <a:rPr lang="en-US" altLang="ko-KR" dirty="0"/>
              <a:t>PORT</a:t>
            </a:r>
            <a:r>
              <a:rPr lang="ko-KR" altLang="en-US" dirty="0"/>
              <a:t>가 틀렸을 경우</a:t>
            </a:r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 : IP</a:t>
            </a:r>
            <a:r>
              <a:rPr lang="ko-KR" altLang="en-US" dirty="0"/>
              <a:t>입력은 틀렸지만 </a:t>
            </a:r>
            <a:r>
              <a:rPr lang="en-US" altLang="ko-KR" dirty="0"/>
              <a:t>PORT</a:t>
            </a:r>
            <a:r>
              <a:rPr lang="ko-KR" altLang="en-US" dirty="0"/>
              <a:t>가 맞을 경우 </a:t>
            </a:r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 : IP</a:t>
            </a:r>
            <a:r>
              <a:rPr lang="ko-KR" altLang="en-US" dirty="0"/>
              <a:t>입력도 틀리고 </a:t>
            </a:r>
            <a:r>
              <a:rPr lang="en-US" altLang="ko-KR" dirty="0"/>
              <a:t>PORT</a:t>
            </a:r>
            <a:r>
              <a:rPr lang="ko-KR" altLang="en-US" dirty="0"/>
              <a:t>도 틀릴 경우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출력 </a:t>
            </a:r>
            <a:r>
              <a:rPr lang="en-US" altLang="ko-KR" dirty="0"/>
              <a:t>: </a:t>
            </a:r>
            <a:r>
              <a:rPr lang="ko-KR" altLang="en-US" dirty="0"/>
              <a:t>서버에 연결이 되지않아 재 입력을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755723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89</TotalTime>
  <Words>216</Words>
  <Application>Microsoft Office PowerPoint</Application>
  <PresentationFormat>와이드스크린</PresentationFormat>
  <Paragraphs>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Gill Sans MT</vt:lpstr>
      <vt:lpstr>갤러리</vt:lpstr>
      <vt:lpstr>이미지 출력 클래스.</vt:lpstr>
      <vt:lpstr>Case</vt:lpstr>
      <vt:lpstr>CASE 1.</vt:lpstr>
      <vt:lpstr>CASE 2.</vt:lpstr>
      <vt:lpstr>Case 3.</vt:lpstr>
      <vt:lpstr>Case 4.</vt:lpstr>
      <vt:lpstr>소켓연결 </vt:lpstr>
      <vt:lpstr>PowerPoint 프레젠테이션</vt:lpstr>
      <vt:lpstr>Case 1.</vt:lpstr>
      <vt:lpstr>Case 2.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이미지 출력 클래스.</dc:title>
  <dc:creator>이 재진</dc:creator>
  <cp:lastModifiedBy>김재근</cp:lastModifiedBy>
  <cp:revision>11</cp:revision>
  <dcterms:created xsi:type="dcterms:W3CDTF">2019-05-29T12:28:46Z</dcterms:created>
  <dcterms:modified xsi:type="dcterms:W3CDTF">2019-05-30T14:14:07Z</dcterms:modified>
</cp:coreProperties>
</file>