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68" r:id="rId3"/>
    <p:sldId id="269" r:id="rId4"/>
    <p:sldId id="270" r:id="rId5"/>
    <p:sldId id="271" r:id="rId6"/>
    <p:sldId id="264" r:id="rId7"/>
    <p:sldId id="265" r:id="rId8"/>
    <p:sldId id="266" r:id="rId9"/>
    <p:sldId id="267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4250F-7AC6-4C41-86E5-99230E810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2" y="887569"/>
            <a:ext cx="8637073" cy="2541431"/>
          </a:xfrm>
        </p:spPr>
        <p:txBody>
          <a:bodyPr/>
          <a:lstStyle/>
          <a:p>
            <a:pPr algn="ctr"/>
            <a:r>
              <a:rPr lang="ko-KR" altLang="en-US" dirty="0"/>
              <a:t>소켓연결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18D6C-6A3C-4E3F-A727-425E760B8BEE}"/>
              </a:ext>
            </a:extLst>
          </p:cNvPr>
          <p:cNvSpPr txBox="1"/>
          <p:nvPr/>
        </p:nvSpPr>
        <p:spPr>
          <a:xfrm>
            <a:off x="4950903" y="4580388"/>
            <a:ext cx="2290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16</a:t>
            </a:r>
            <a:r>
              <a:rPr lang="ko-KR" altLang="en-US" sz="2400" dirty="0"/>
              <a:t>학번 김 재근</a:t>
            </a:r>
          </a:p>
        </p:txBody>
      </p:sp>
    </p:spTree>
    <p:extLst>
      <p:ext uri="{BB962C8B-B14F-4D97-AF65-F5344CB8AC3E}">
        <p14:creationId xmlns:p14="http://schemas.microsoft.com/office/powerpoint/2010/main" val="1677793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B08F7-E222-4495-BC6F-C743BB33A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B19132D-487D-43D1-A840-55729E842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5"/>
            <a:ext cx="9603275" cy="40373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4EB3E9-635F-4084-B70A-A737AFEFE1EA}"/>
              </a:ext>
            </a:extLst>
          </p:cNvPr>
          <p:cNvSpPr txBox="1"/>
          <p:nvPr/>
        </p:nvSpPr>
        <p:spPr>
          <a:xfrm>
            <a:off x="8318500" y="457200"/>
            <a:ext cx="309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서버 </a:t>
            </a:r>
            <a:r>
              <a:rPr lang="en-US" altLang="ko-KR" dirty="0"/>
              <a:t>IP = 192.168.0.6</a:t>
            </a:r>
          </a:p>
          <a:p>
            <a:r>
              <a:rPr lang="en-US" altLang="ko-KR" dirty="0"/>
              <a:t>                PORT = 9002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067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0090E-5F5C-44AD-8E6C-3204DBF5F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C704839-EF44-4960-BEBA-5DB301882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037" y="1978025"/>
            <a:ext cx="4644421" cy="34496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2EAB48-ACF9-4286-84A4-5957405F6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829" y="1978025"/>
            <a:ext cx="4958854" cy="3449638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B92662F-A147-4B1A-9E4A-134ABB3C1767}"/>
              </a:ext>
            </a:extLst>
          </p:cNvPr>
          <p:cNvSpPr/>
          <p:nvPr/>
        </p:nvSpPr>
        <p:spPr>
          <a:xfrm>
            <a:off x="5812971" y="3249386"/>
            <a:ext cx="707573" cy="1049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F77351-767D-4ACA-BBBD-DAB14EC5C188}"/>
              </a:ext>
            </a:extLst>
          </p:cNvPr>
          <p:cNvSpPr txBox="1"/>
          <p:nvPr/>
        </p:nvSpPr>
        <p:spPr>
          <a:xfrm>
            <a:off x="8318500" y="457200"/>
            <a:ext cx="309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서버 </a:t>
            </a:r>
            <a:r>
              <a:rPr lang="en-US" altLang="ko-KR" dirty="0"/>
              <a:t>IP = 192.168.0.6</a:t>
            </a:r>
          </a:p>
          <a:p>
            <a:r>
              <a:rPr lang="en-US" altLang="ko-KR" dirty="0"/>
              <a:t>                PORT = 9002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182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E372C-1178-4ADE-B944-2D41A9D9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서버연결 클래스</a:t>
            </a:r>
            <a:r>
              <a:rPr lang="en-US" altLang="ko-KR" dirty="0"/>
              <a:t>(</a:t>
            </a:r>
            <a:r>
              <a:rPr lang="ko-KR" altLang="en-US" dirty="0"/>
              <a:t>클라이언트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2C7CD6-870D-48E5-9FCD-378F1D001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Typedef struct </a:t>
            </a:r>
            <a:r>
              <a:rPr lang="en-US" altLang="ko-KR" dirty="0" err="1"/>
              <a:t>sockvalue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SOCKET </a:t>
            </a:r>
            <a:r>
              <a:rPr lang="en-US" altLang="ko-KR" dirty="0" err="1"/>
              <a:t>clntSd</a:t>
            </a:r>
            <a:r>
              <a:rPr lang="en-US" altLang="ko-KR" dirty="0"/>
              <a:t> &lt;-</a:t>
            </a:r>
            <a:r>
              <a:rPr lang="ko-KR" altLang="en-US" dirty="0"/>
              <a:t>클라이언트 소켓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SOCKADDR_IN </a:t>
            </a:r>
            <a:r>
              <a:rPr lang="en-US" altLang="ko-KR" dirty="0" err="1"/>
              <a:t>srvAddr</a:t>
            </a:r>
            <a:r>
              <a:rPr lang="en-US" altLang="ko-KR" dirty="0"/>
              <a:t> &lt;-</a:t>
            </a:r>
            <a:r>
              <a:rPr lang="ko-KR" altLang="en-US" dirty="0" err="1"/>
              <a:t>서버소켓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Char </a:t>
            </a:r>
            <a:r>
              <a:rPr lang="en-US" altLang="ko-KR" dirty="0" err="1"/>
              <a:t>wBuff</a:t>
            </a:r>
            <a:r>
              <a:rPr lang="en-US" altLang="ko-KR" dirty="0"/>
              <a:t>[],</a:t>
            </a:r>
            <a:r>
              <a:rPr lang="en-US" altLang="ko-KR" dirty="0" err="1"/>
              <a:t>rBuff</a:t>
            </a:r>
            <a:r>
              <a:rPr lang="en-US" altLang="ko-KR" dirty="0"/>
              <a:t>[] &lt;- </a:t>
            </a:r>
            <a:r>
              <a:rPr lang="ko-KR" altLang="en-US" dirty="0"/>
              <a:t>서버와 클라이언트 사이 주고받는 변수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sockvalue</a:t>
            </a:r>
            <a:r>
              <a:rPr lang="en-US" altLang="ko-KR" dirty="0"/>
              <a:t> </a:t>
            </a:r>
            <a:r>
              <a:rPr lang="en-US" altLang="ko-KR" dirty="0" err="1"/>
              <a:t>Socketconnect</a:t>
            </a:r>
            <a:r>
              <a:rPr lang="en-US" altLang="ko-KR" dirty="0"/>
              <a:t>(){}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837E74-78A6-416E-BCBF-79FE0A5613D9}"/>
              </a:ext>
            </a:extLst>
          </p:cNvPr>
          <p:cNvSpPr txBox="1"/>
          <p:nvPr/>
        </p:nvSpPr>
        <p:spPr>
          <a:xfrm>
            <a:off x="10360404" y="6400800"/>
            <a:ext cx="171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  <a:r>
              <a:rPr lang="ko-KR" altLang="en-US" dirty="0"/>
              <a:t>학번 김 재근</a:t>
            </a:r>
          </a:p>
        </p:txBody>
      </p:sp>
    </p:spTree>
    <p:extLst>
      <p:ext uri="{BB962C8B-B14F-4D97-AF65-F5344CB8AC3E}">
        <p14:creationId xmlns:p14="http://schemas.microsoft.com/office/powerpoint/2010/main" val="43024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821C7-3514-430D-B356-8AB6E180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80147"/>
            <a:ext cx="9601200" cy="68160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연결소켓</a:t>
            </a:r>
            <a:r>
              <a:rPr lang="en-US" altLang="ko-KR" dirty="0"/>
              <a:t>(</a:t>
            </a:r>
            <a:r>
              <a:rPr lang="ko-KR" altLang="en-US" dirty="0"/>
              <a:t>서버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BA02A-BC3D-46AF-9434-6B21EED36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4213"/>
            <a:ext cx="9601200" cy="2042719"/>
          </a:xfrm>
        </p:spPr>
        <p:txBody>
          <a:bodyPr>
            <a:normAutofit fontScale="85000" lnSpcReduction="10000"/>
          </a:bodyPr>
          <a:lstStyle/>
          <a:p>
            <a:endParaRPr lang="en-US" altLang="ko-KR" dirty="0"/>
          </a:p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srvSd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clntSd</a:t>
            </a:r>
            <a:r>
              <a:rPr lang="en-US" altLang="ko-KR" dirty="0"/>
              <a:t>[2] -&gt;</a:t>
            </a:r>
            <a:r>
              <a:rPr lang="ko-KR" altLang="en-US" dirty="0"/>
              <a:t>소켓 번호</a:t>
            </a:r>
            <a:r>
              <a:rPr lang="en-US" altLang="ko-KR" dirty="0"/>
              <a:t>(</a:t>
            </a:r>
            <a:r>
              <a:rPr lang="ko-KR" altLang="en-US" dirty="0" err="1"/>
              <a:t>파일디스크립터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Struct</a:t>
            </a:r>
            <a:r>
              <a:rPr lang="ko-KR" altLang="en-US" dirty="0"/>
              <a:t> </a:t>
            </a:r>
            <a:r>
              <a:rPr lang="en-US" altLang="ko-KR" dirty="0" err="1"/>
              <a:t>sockaddr_in</a:t>
            </a:r>
            <a:r>
              <a:rPr lang="ko-KR" altLang="en-US" dirty="0"/>
              <a:t> </a:t>
            </a:r>
            <a:r>
              <a:rPr lang="en-US" altLang="ko-KR" dirty="0" err="1"/>
              <a:t>srvAddr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clntAddr</a:t>
            </a:r>
            <a:r>
              <a:rPr lang="en-US" altLang="ko-KR" dirty="0"/>
              <a:t>[] -&gt;</a:t>
            </a:r>
            <a:r>
              <a:rPr lang="ko-KR" altLang="en-US" dirty="0"/>
              <a:t>소켓설정구조체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#include&lt;</a:t>
            </a:r>
            <a:r>
              <a:rPr lang="en-US" altLang="ko-KR" dirty="0" err="1"/>
              <a:t>netinet</a:t>
            </a:r>
            <a:r>
              <a:rPr lang="en-US" altLang="ko-KR" dirty="0"/>
              <a:t>/</a:t>
            </a:r>
            <a:r>
              <a:rPr lang="en-US" altLang="ko-KR" dirty="0" err="1"/>
              <a:t>in.h</a:t>
            </a:r>
            <a:r>
              <a:rPr lang="en-US" altLang="ko-KR" dirty="0"/>
              <a:t>&gt;&lt;</a:t>
            </a:r>
            <a:r>
              <a:rPr lang="en-US" altLang="ko-KR" dirty="0" err="1"/>
              <a:t>string.h</a:t>
            </a:r>
            <a:r>
              <a:rPr lang="en-US" altLang="ko-KR" dirty="0"/>
              <a:t>&gt;&lt;</a:t>
            </a:r>
            <a:r>
              <a:rPr lang="en-US" altLang="ko-KR" dirty="0" err="1"/>
              <a:t>unistd.h</a:t>
            </a:r>
            <a:r>
              <a:rPr lang="en-US" altLang="ko-KR" dirty="0"/>
              <a:t>&gt;&lt;sys/</a:t>
            </a:r>
            <a:r>
              <a:rPr lang="en-US" altLang="ko-KR" dirty="0" err="1"/>
              <a:t>time.h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028E0-C1B7-4362-BB65-63D4CC34E7FD}"/>
              </a:ext>
            </a:extLst>
          </p:cNvPr>
          <p:cNvSpPr txBox="1"/>
          <p:nvPr/>
        </p:nvSpPr>
        <p:spPr>
          <a:xfrm>
            <a:off x="1371600" y="3556932"/>
            <a:ext cx="9844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키 입력 처리</a:t>
            </a:r>
            <a:r>
              <a:rPr lang="en-US" altLang="ko-KR" sz="4000" dirty="0"/>
              <a:t>(</a:t>
            </a:r>
            <a:r>
              <a:rPr lang="ko-KR" altLang="en-US" sz="4000" dirty="0"/>
              <a:t>서버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016EEFE-0898-48E4-9AA6-A9F476EC908D}"/>
              </a:ext>
            </a:extLst>
          </p:cNvPr>
          <p:cNvSpPr txBox="1">
            <a:spLocks/>
          </p:cNvSpPr>
          <p:nvPr/>
        </p:nvSpPr>
        <p:spPr>
          <a:xfrm>
            <a:off x="1371600" y="4295578"/>
            <a:ext cx="9601200" cy="2042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F8FB0DE-60D4-4307-9DA2-66A095A00AD5}"/>
              </a:ext>
            </a:extLst>
          </p:cNvPr>
          <p:cNvSpPr txBox="1">
            <a:spLocks/>
          </p:cNvSpPr>
          <p:nvPr/>
        </p:nvSpPr>
        <p:spPr>
          <a:xfrm>
            <a:off x="1371600" y="4326338"/>
            <a:ext cx="9601200" cy="2042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Char </a:t>
            </a:r>
            <a:r>
              <a:rPr lang="en-US" altLang="ko-KR" dirty="0" err="1"/>
              <a:t>rBuff</a:t>
            </a:r>
            <a:r>
              <a:rPr lang="en-US" altLang="ko-KR" dirty="0"/>
              <a:t>[],</a:t>
            </a:r>
            <a:r>
              <a:rPr lang="en-US" altLang="ko-KR" dirty="0" err="1"/>
              <a:t>wBuff</a:t>
            </a:r>
            <a:r>
              <a:rPr lang="en-US" altLang="ko-KR" dirty="0"/>
              <a:t>[] -&gt;</a:t>
            </a:r>
            <a:r>
              <a:rPr lang="ko-KR" altLang="en-US" dirty="0"/>
              <a:t>서버와 클라이언트 사이 주고받는 변수</a:t>
            </a:r>
            <a:endParaRPr lang="en-US" altLang="ko-KR" dirty="0"/>
          </a:p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x,y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좌표 </a:t>
            </a:r>
            <a:r>
              <a:rPr lang="en-US" altLang="ko-KR" dirty="0"/>
              <a:t>y</a:t>
            </a:r>
            <a:r>
              <a:rPr lang="ko-KR" altLang="en-US" dirty="0"/>
              <a:t>좌표</a:t>
            </a:r>
            <a:endParaRPr lang="en-US" altLang="ko-KR" dirty="0"/>
          </a:p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attackKey</a:t>
            </a:r>
            <a:r>
              <a:rPr lang="en-US" altLang="ko-KR" dirty="0"/>
              <a:t> -&gt;</a:t>
            </a:r>
            <a:r>
              <a:rPr lang="ko-KR" altLang="en-US" dirty="0"/>
              <a:t>공격 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177A01-5882-4C00-9D38-6FD0D75BA256}"/>
              </a:ext>
            </a:extLst>
          </p:cNvPr>
          <p:cNvSpPr txBox="1"/>
          <p:nvPr/>
        </p:nvSpPr>
        <p:spPr>
          <a:xfrm>
            <a:off x="10360404" y="6400800"/>
            <a:ext cx="171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  <a:r>
              <a:rPr lang="ko-KR" altLang="en-US" dirty="0"/>
              <a:t>학번 김 재근</a:t>
            </a:r>
          </a:p>
        </p:txBody>
      </p:sp>
    </p:spTree>
    <p:extLst>
      <p:ext uri="{BB962C8B-B14F-4D97-AF65-F5344CB8AC3E}">
        <p14:creationId xmlns:p14="http://schemas.microsoft.com/office/powerpoint/2010/main" val="421243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24942-19B9-47EB-B70E-48F929E3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스테이지</a:t>
            </a:r>
            <a:r>
              <a:rPr lang="en-US" altLang="ko-KR" dirty="0"/>
              <a:t>(</a:t>
            </a:r>
            <a:r>
              <a:rPr lang="ko-KR" altLang="en-US" dirty="0"/>
              <a:t>서버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E5D824-9AEB-4A32-A497-817A33E4D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95056"/>
            <a:ext cx="9601200" cy="3581400"/>
          </a:xfrm>
        </p:spPr>
        <p:txBody>
          <a:bodyPr/>
          <a:lstStyle/>
          <a:p>
            <a:r>
              <a:rPr lang="en-US" altLang="ko-KR" dirty="0"/>
              <a:t>Char </a:t>
            </a:r>
            <a:r>
              <a:rPr lang="en-US" altLang="ko-KR" dirty="0" err="1"/>
              <a:t>rBuff</a:t>
            </a:r>
            <a:r>
              <a:rPr lang="en-US" altLang="ko-KR" dirty="0"/>
              <a:t>[],</a:t>
            </a:r>
            <a:r>
              <a:rPr lang="en-US" altLang="ko-KR" dirty="0" err="1"/>
              <a:t>wBuff</a:t>
            </a:r>
            <a:r>
              <a:rPr lang="en-US" altLang="ko-KR" dirty="0"/>
              <a:t>[] -&gt;</a:t>
            </a:r>
            <a:r>
              <a:rPr lang="ko-KR" altLang="en-US" dirty="0"/>
              <a:t>서버와 클라이언트 사이 주고받는 변수</a:t>
            </a:r>
            <a:endParaRPr lang="en-US" altLang="ko-KR" dirty="0"/>
          </a:p>
          <a:p>
            <a:r>
              <a:rPr lang="en-US" altLang="ko-KR" dirty="0"/>
              <a:t>Int </a:t>
            </a:r>
            <a:r>
              <a:rPr lang="en-US" altLang="ko-KR" dirty="0" err="1"/>
              <a:t>allStage</a:t>
            </a:r>
            <a:r>
              <a:rPr lang="en-US" altLang="ko-KR" dirty="0"/>
              <a:t>[5] = {0,0,1,0,0} -&gt;</a:t>
            </a:r>
            <a:r>
              <a:rPr lang="ko-KR" altLang="en-US" dirty="0"/>
              <a:t>전체 스테이지</a:t>
            </a:r>
            <a:r>
              <a:rPr lang="en-US" altLang="ko-KR" dirty="0"/>
              <a:t>(</a:t>
            </a:r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개 </a:t>
            </a:r>
            <a:r>
              <a:rPr lang="en-US" altLang="ko-KR" dirty="0"/>
              <a:t>1</a:t>
            </a:r>
            <a:r>
              <a:rPr lang="ko-KR" altLang="en-US" dirty="0"/>
              <a:t>이면 현재스테이지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successAttack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공격 성공 여부</a:t>
            </a:r>
            <a:endParaRPr lang="en-US" altLang="ko-KR" dirty="0"/>
          </a:p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die -&gt;</a:t>
            </a:r>
            <a:r>
              <a:rPr lang="ko-KR" altLang="en-US" dirty="0"/>
              <a:t>생사 여부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4A050-CA03-4A0C-A98B-90BD25B0EF0D}"/>
              </a:ext>
            </a:extLst>
          </p:cNvPr>
          <p:cNvSpPr txBox="1"/>
          <p:nvPr/>
        </p:nvSpPr>
        <p:spPr>
          <a:xfrm>
            <a:off x="10360404" y="6400800"/>
            <a:ext cx="171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  <a:r>
              <a:rPr lang="ko-KR" altLang="en-US" dirty="0"/>
              <a:t>학번 김 재근</a:t>
            </a:r>
          </a:p>
        </p:txBody>
      </p:sp>
    </p:spTree>
    <p:extLst>
      <p:ext uri="{BB962C8B-B14F-4D97-AF65-F5344CB8AC3E}">
        <p14:creationId xmlns:p14="http://schemas.microsoft.com/office/powerpoint/2010/main" val="286661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93643-736C-4216-892A-1D8C0146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미개발 항목 및 추가된 항목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28E493-F0D7-46B9-8DCD-6AD7412D6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키입력</a:t>
            </a:r>
            <a:r>
              <a:rPr lang="ko-KR" altLang="en-US" dirty="0"/>
              <a:t> 처리 부분을 </a:t>
            </a:r>
            <a:r>
              <a:rPr lang="en-US" altLang="ko-KR" dirty="0"/>
              <a:t>x</a:t>
            </a:r>
            <a:r>
              <a:rPr lang="ko-KR" altLang="en-US" dirty="0"/>
              <a:t>좌표와 </a:t>
            </a:r>
            <a:r>
              <a:rPr lang="en-US" altLang="ko-KR" dirty="0"/>
              <a:t>y</a:t>
            </a:r>
            <a:r>
              <a:rPr lang="ko-KR" altLang="en-US" dirty="0"/>
              <a:t>좌표</a:t>
            </a:r>
            <a:r>
              <a:rPr lang="en-US" altLang="ko-KR" dirty="0"/>
              <a:t>, </a:t>
            </a:r>
            <a:r>
              <a:rPr lang="ko-KR" altLang="en-US" dirty="0"/>
              <a:t>공격키를 사용하지 않고 바로 클라이언트에 전송함</a:t>
            </a:r>
            <a:endParaRPr lang="en-US" altLang="ko-KR" dirty="0"/>
          </a:p>
          <a:p>
            <a:r>
              <a:rPr lang="en-US" altLang="ko-KR" dirty="0" err="1"/>
              <a:t>wBuff</a:t>
            </a:r>
            <a:r>
              <a:rPr lang="en-US" altLang="ko-KR" dirty="0"/>
              <a:t>/</a:t>
            </a:r>
            <a:r>
              <a:rPr lang="en-US" altLang="ko-KR" dirty="0" err="1"/>
              <a:t>rBuff</a:t>
            </a:r>
            <a:r>
              <a:rPr lang="en-US" altLang="ko-KR" dirty="0"/>
              <a:t> [0]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이면 </a:t>
            </a:r>
            <a:r>
              <a:rPr lang="ko-KR" altLang="en-US" dirty="0" err="1"/>
              <a:t>키입력이고</a:t>
            </a:r>
            <a:r>
              <a:rPr lang="ko-KR" altLang="en-US" dirty="0"/>
              <a:t> </a:t>
            </a:r>
            <a:r>
              <a:rPr lang="en-US" altLang="ko-KR" dirty="0"/>
              <a:t>[1] 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이면 </a:t>
            </a:r>
            <a:r>
              <a:rPr lang="en-US" altLang="ko-KR" dirty="0"/>
              <a:t>Right 1</a:t>
            </a:r>
            <a:r>
              <a:rPr lang="ko-KR" altLang="en-US" dirty="0"/>
              <a:t>이면 </a:t>
            </a:r>
            <a:r>
              <a:rPr lang="en-US" altLang="ko-KR" dirty="0"/>
              <a:t>left  2</a:t>
            </a:r>
            <a:r>
              <a:rPr lang="ko-KR" altLang="en-US" dirty="0"/>
              <a:t>이면 공격 </a:t>
            </a:r>
            <a:r>
              <a:rPr lang="en-US" altLang="ko-KR" dirty="0"/>
              <a:t>[2]</a:t>
            </a:r>
            <a:r>
              <a:rPr lang="ko-KR" altLang="en-US" dirty="0"/>
              <a:t>부턴 </a:t>
            </a:r>
            <a:r>
              <a:rPr lang="ko-KR" altLang="en-US" dirty="0" err="1"/>
              <a:t>좌표값</a:t>
            </a:r>
            <a:endParaRPr lang="en-US" altLang="ko-KR" dirty="0"/>
          </a:p>
          <a:p>
            <a:r>
              <a:rPr lang="en-US" altLang="ko-KR" dirty="0"/>
              <a:t>[0]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이면 공격판정 </a:t>
            </a:r>
            <a:r>
              <a:rPr lang="en-US" altLang="ko-KR" dirty="0"/>
              <a:t>[1]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이면 실패 </a:t>
            </a:r>
            <a:r>
              <a:rPr lang="en-US" altLang="ko-KR" dirty="0"/>
              <a:t>1</a:t>
            </a:r>
            <a:r>
              <a:rPr lang="ko-KR" altLang="en-US" dirty="0"/>
              <a:t>이면 성공</a:t>
            </a:r>
            <a:endParaRPr lang="en-US" altLang="ko-KR" dirty="0"/>
          </a:p>
          <a:p>
            <a:r>
              <a:rPr lang="en-US" altLang="ko-KR" dirty="0"/>
              <a:t>[0]</a:t>
            </a:r>
            <a:r>
              <a:rPr lang="ko-KR" altLang="en-US" dirty="0"/>
              <a:t>이 </a:t>
            </a:r>
            <a:r>
              <a:rPr lang="en-US" altLang="ko-KR" dirty="0"/>
              <a:t>2</a:t>
            </a:r>
            <a:r>
              <a:rPr lang="ko-KR" altLang="en-US" dirty="0"/>
              <a:t>이면 스테이지 </a:t>
            </a:r>
            <a:r>
              <a:rPr lang="en-US" altLang="ko-KR" dirty="0"/>
              <a:t>[1]</a:t>
            </a:r>
            <a:r>
              <a:rPr lang="ko-KR" altLang="en-US" dirty="0"/>
              <a:t>은 </a:t>
            </a:r>
            <a:r>
              <a:rPr lang="ko-KR" altLang="en-US" dirty="0" err="1"/>
              <a:t>쓰레기값</a:t>
            </a:r>
            <a:r>
              <a:rPr lang="ko-KR" altLang="en-US" dirty="0"/>
              <a:t> </a:t>
            </a:r>
            <a:r>
              <a:rPr lang="en-US" altLang="ko-KR" dirty="0"/>
              <a:t>[2]</a:t>
            </a:r>
            <a:r>
              <a:rPr lang="ko-KR" altLang="en-US" dirty="0"/>
              <a:t>부턴 데이터</a:t>
            </a:r>
            <a:endParaRPr lang="en-US" altLang="ko-KR" dirty="0"/>
          </a:p>
          <a:p>
            <a:r>
              <a:rPr lang="en-US" altLang="ko-KR" dirty="0"/>
              <a:t>[0]</a:t>
            </a:r>
            <a:r>
              <a:rPr lang="ko-KR" altLang="en-US" dirty="0"/>
              <a:t>이 </a:t>
            </a:r>
            <a:r>
              <a:rPr lang="en-US" altLang="ko-KR" dirty="0"/>
              <a:t>3</a:t>
            </a:r>
            <a:r>
              <a:rPr lang="ko-KR" altLang="en-US" dirty="0"/>
              <a:t>이면 </a:t>
            </a:r>
            <a:r>
              <a:rPr lang="en-US" altLang="ko-KR" dirty="0"/>
              <a:t>Player 1 [0]</a:t>
            </a:r>
            <a:r>
              <a:rPr lang="ko-KR" altLang="en-US" dirty="0"/>
              <a:t>이 </a:t>
            </a:r>
            <a:r>
              <a:rPr lang="en-US" altLang="ko-KR" dirty="0"/>
              <a:t>4</a:t>
            </a:r>
            <a:r>
              <a:rPr lang="ko-KR" altLang="en-US" dirty="0"/>
              <a:t>이면 </a:t>
            </a:r>
            <a:r>
              <a:rPr lang="en-US" altLang="ko-KR" dirty="0"/>
              <a:t>Player 2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323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A2BF23-379F-41E3-B9CE-D76724A2A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079" y="1990332"/>
            <a:ext cx="9603275" cy="3450613"/>
          </a:xfrm>
        </p:spPr>
        <p:txBody>
          <a:bodyPr/>
          <a:lstStyle/>
          <a:p>
            <a:r>
              <a:rPr lang="ko-KR" altLang="en-US" dirty="0"/>
              <a:t>서버 쪽</a:t>
            </a:r>
            <a:r>
              <a:rPr lang="en-US" altLang="ko-KR" dirty="0"/>
              <a:t> : </a:t>
            </a:r>
            <a:r>
              <a:rPr lang="ko-KR" altLang="en-US" dirty="0"/>
              <a:t> 프로그램 시작 시 </a:t>
            </a:r>
            <a:r>
              <a:rPr lang="en-US" altLang="ko-KR" dirty="0"/>
              <a:t>PORT</a:t>
            </a:r>
            <a:r>
              <a:rPr lang="ko-KR" altLang="en-US" dirty="0"/>
              <a:t>를 설정한다</a:t>
            </a:r>
            <a:r>
              <a:rPr lang="en-US" altLang="ko-KR" dirty="0"/>
              <a:t>. Ex)9002</a:t>
            </a:r>
          </a:p>
          <a:p>
            <a:endParaRPr lang="en-US" altLang="ko-KR" dirty="0"/>
          </a:p>
          <a:p>
            <a:r>
              <a:rPr lang="ko-KR" altLang="en-US" dirty="0"/>
              <a:t>클라이언트</a:t>
            </a:r>
            <a:r>
              <a:rPr lang="en-US" altLang="ko-KR" dirty="0"/>
              <a:t> </a:t>
            </a:r>
            <a:r>
              <a:rPr lang="ko-KR" altLang="en-US" dirty="0"/>
              <a:t>쪽</a:t>
            </a:r>
            <a:r>
              <a:rPr lang="en-US" altLang="ko-KR" dirty="0"/>
              <a:t> : IP</a:t>
            </a:r>
            <a:r>
              <a:rPr lang="ko-KR" altLang="en-US" dirty="0"/>
              <a:t>와 </a:t>
            </a:r>
            <a:r>
              <a:rPr lang="en-US" altLang="ko-KR" dirty="0"/>
              <a:t>PORT</a:t>
            </a:r>
            <a:r>
              <a:rPr lang="ko-KR" altLang="en-US" dirty="0"/>
              <a:t>를 입력을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735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C8F1C-AF86-4619-B097-5AFB9EE9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5D2BB-52A4-4217-9FE3-7F298E1C0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</a:t>
            </a:r>
            <a:r>
              <a:rPr lang="en-US" altLang="ko-KR" dirty="0"/>
              <a:t>: </a:t>
            </a:r>
            <a:r>
              <a:rPr lang="ko-KR" altLang="en-US" dirty="0"/>
              <a:t>클라이언트에서 </a:t>
            </a:r>
            <a:r>
              <a:rPr lang="en-US" altLang="ko-KR" dirty="0"/>
              <a:t>IP </a:t>
            </a:r>
            <a:r>
              <a:rPr lang="ko-KR" altLang="en-US" dirty="0"/>
              <a:t>입력을 잘못했을 경우</a:t>
            </a:r>
            <a:endParaRPr lang="en-US" altLang="ko-KR" dirty="0"/>
          </a:p>
          <a:p>
            <a:r>
              <a:rPr lang="ko-KR" altLang="en-US" dirty="0"/>
              <a:t>입력 </a:t>
            </a:r>
            <a:r>
              <a:rPr lang="en-US" altLang="ko-KR" dirty="0"/>
              <a:t>: IP</a:t>
            </a:r>
            <a:r>
              <a:rPr lang="ko-KR" altLang="en-US" dirty="0"/>
              <a:t>입력은 맞지만 </a:t>
            </a:r>
            <a:r>
              <a:rPr lang="en-US" altLang="ko-KR" dirty="0"/>
              <a:t>PORT</a:t>
            </a:r>
            <a:r>
              <a:rPr lang="ko-KR" altLang="en-US" dirty="0"/>
              <a:t>가 틀렸을 경우</a:t>
            </a:r>
            <a:endParaRPr lang="en-US" altLang="ko-KR" dirty="0"/>
          </a:p>
          <a:p>
            <a:r>
              <a:rPr lang="ko-KR" altLang="en-US" dirty="0"/>
              <a:t>입력</a:t>
            </a:r>
            <a:r>
              <a:rPr lang="en-US" altLang="ko-KR" dirty="0"/>
              <a:t> : IP</a:t>
            </a:r>
            <a:r>
              <a:rPr lang="ko-KR" altLang="en-US" dirty="0"/>
              <a:t>입력은 틀렸지만 </a:t>
            </a:r>
            <a:r>
              <a:rPr lang="en-US" altLang="ko-KR" dirty="0"/>
              <a:t>PORT</a:t>
            </a:r>
            <a:r>
              <a:rPr lang="ko-KR" altLang="en-US" dirty="0"/>
              <a:t>가 맞을 경우 </a:t>
            </a:r>
            <a:endParaRPr lang="en-US" altLang="ko-KR" dirty="0"/>
          </a:p>
          <a:p>
            <a:r>
              <a:rPr lang="ko-KR" altLang="en-US" dirty="0"/>
              <a:t>입력</a:t>
            </a:r>
            <a:r>
              <a:rPr lang="en-US" altLang="ko-KR" dirty="0"/>
              <a:t> : IP</a:t>
            </a:r>
            <a:r>
              <a:rPr lang="ko-KR" altLang="en-US" dirty="0"/>
              <a:t>입력도 틀리고 </a:t>
            </a:r>
            <a:r>
              <a:rPr lang="en-US" altLang="ko-KR" dirty="0"/>
              <a:t>PORT</a:t>
            </a:r>
            <a:r>
              <a:rPr lang="ko-KR" altLang="en-US" dirty="0"/>
              <a:t>도 틀릴 경우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출력 </a:t>
            </a:r>
            <a:r>
              <a:rPr lang="en-US" altLang="ko-KR" dirty="0"/>
              <a:t>: </a:t>
            </a:r>
            <a:r>
              <a:rPr lang="ko-KR" altLang="en-US" dirty="0"/>
              <a:t>서버에 연결이 되지않아 재 입력을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75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3010C-26A0-48A7-8C6C-9BDFA2CA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2.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03DFC4-0418-4213-9AC2-B1F73D699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</a:t>
            </a:r>
            <a:r>
              <a:rPr lang="en-US" altLang="ko-KR" dirty="0"/>
              <a:t>: </a:t>
            </a:r>
            <a:r>
              <a:rPr lang="ko-KR" altLang="en-US" dirty="0"/>
              <a:t>클라이언트에서 </a:t>
            </a:r>
            <a:r>
              <a:rPr lang="en-US" altLang="ko-KR" dirty="0"/>
              <a:t>IP</a:t>
            </a:r>
            <a:r>
              <a:rPr lang="ko-KR" altLang="en-US" dirty="0"/>
              <a:t>와 </a:t>
            </a:r>
            <a:r>
              <a:rPr lang="en-US" altLang="ko-KR" dirty="0"/>
              <a:t>PORT</a:t>
            </a:r>
            <a:r>
              <a:rPr lang="ko-KR" altLang="en-US" dirty="0"/>
              <a:t>입력이 맞을 경우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출력 </a:t>
            </a:r>
            <a:r>
              <a:rPr lang="en-US" altLang="ko-KR" dirty="0"/>
              <a:t>: </a:t>
            </a:r>
            <a:r>
              <a:rPr lang="ko-KR" altLang="en-US" dirty="0"/>
              <a:t>서버에 연결이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737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5471A-E989-479F-8B7F-2E6FF904F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1  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79B3DC0D-3206-4315-B739-E1EA80C8E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5"/>
            <a:ext cx="9603275" cy="403735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4ED472-8647-4737-B9AB-A12081BEC3C2}"/>
              </a:ext>
            </a:extLst>
          </p:cNvPr>
          <p:cNvSpPr txBox="1"/>
          <p:nvPr/>
        </p:nvSpPr>
        <p:spPr>
          <a:xfrm>
            <a:off x="8318500" y="457200"/>
            <a:ext cx="309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서버 </a:t>
            </a:r>
            <a:r>
              <a:rPr lang="en-US" altLang="ko-KR" dirty="0"/>
              <a:t>IP = 192.168.0.6</a:t>
            </a:r>
          </a:p>
          <a:p>
            <a:r>
              <a:rPr lang="en-US" altLang="ko-KR" dirty="0"/>
              <a:t>                PORT = 9002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722648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114</TotalTime>
  <Words>369</Words>
  <Application>Microsoft Office PowerPoint</Application>
  <PresentationFormat>와이드스크린</PresentationFormat>
  <Paragraphs>59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Franklin Gothic Book</vt:lpstr>
      <vt:lpstr>Gill Sans MT</vt:lpstr>
      <vt:lpstr>갤러리</vt:lpstr>
      <vt:lpstr>소켓연결 </vt:lpstr>
      <vt:lpstr>서버연결 클래스(클라이언트)</vt:lpstr>
      <vt:lpstr>연결소켓(서버)</vt:lpstr>
      <vt:lpstr>스테이지(서버)</vt:lpstr>
      <vt:lpstr>미개발 항목 및 추가된 항목</vt:lpstr>
      <vt:lpstr>PowerPoint 프레젠테이션</vt:lpstr>
      <vt:lpstr>Case 1.</vt:lpstr>
      <vt:lpstr>Case 2.</vt:lpstr>
      <vt:lpstr>Case 1  </vt:lpstr>
      <vt:lpstr>Case 1</vt:lpstr>
      <vt:lpstr>Case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이미지 출력 클래스.</dc:title>
  <dc:creator>이 재진</dc:creator>
  <cp:lastModifiedBy>김 재근</cp:lastModifiedBy>
  <cp:revision>14</cp:revision>
  <dcterms:created xsi:type="dcterms:W3CDTF">2019-05-29T12:28:46Z</dcterms:created>
  <dcterms:modified xsi:type="dcterms:W3CDTF">2019-06-16T06:39:39Z</dcterms:modified>
</cp:coreProperties>
</file>