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6"/>
    <p:restoredTop sz="94674"/>
  </p:normalViewPr>
  <p:slideViewPr>
    <p:cSldViewPr snapToGrid="0" snapToObjects="1">
      <p:cViewPr>
        <p:scale>
          <a:sx n="85" d="100"/>
          <a:sy n="85" d="100"/>
        </p:scale>
        <p:origin x="-38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CA852-0157-7241-85F9-AD4B909E4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39CAB6-3791-F14A-A358-717080707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6F718A-CD22-5B4A-8B21-278B20484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9409-8D2D-544A-95BB-88E94259F299}" type="datetimeFigureOut">
              <a:rPr kumimoji="1" lang="ko-KR" altLang="en-US" smtClean="0"/>
              <a:t>2021. 3. 7.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67D5B5-4D38-3549-B7BD-4006296F8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FBCDB9-476A-2A45-A452-3A16F1F2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A3CE-F562-244E-AD8B-1088D81D7E1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047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6F995-BC4D-A544-A9EE-8CDB1AFB1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114328-4A70-7641-A3BA-00EBD7CB8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F28E25-C943-4041-9B8D-B63512755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9409-8D2D-544A-95BB-88E94259F299}" type="datetimeFigureOut">
              <a:rPr kumimoji="1" lang="ko-KR" altLang="en-US" smtClean="0"/>
              <a:t>2021. 3. 7.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CADF90-D090-6841-8FA6-28216C6E1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3A8C8A-E86B-004D-84FA-C1C57E92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A3CE-F562-244E-AD8B-1088D81D7E1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101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E21B1A-2EB0-6B4C-B3DA-9ACAE0CDF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58E97B-A375-4C4C-969E-D2F9D7505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C990E8-A063-7A4A-8A4F-685C0B76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9409-8D2D-544A-95BB-88E94259F299}" type="datetimeFigureOut">
              <a:rPr kumimoji="1" lang="ko-KR" altLang="en-US" smtClean="0"/>
              <a:t>2021. 3. 7.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1A4529-BBE3-4543-8A02-1FA322C9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966750-6F8D-3A4B-812B-2C18E787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A3CE-F562-244E-AD8B-1088D81D7E1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0723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E895A-59FB-FC4B-9345-ED2468B68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6B862C-3E35-284D-B12A-73D57EC01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F241B7-7966-DB47-B887-F8B4EB4E8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9409-8D2D-544A-95BB-88E94259F299}" type="datetimeFigureOut">
              <a:rPr kumimoji="1" lang="ko-KR" altLang="en-US" smtClean="0"/>
              <a:t>2021. 3. 7.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D810B1-1A9C-3246-87E5-382413C6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D9E55-88F5-754A-A73F-B3BB5ADD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A3CE-F562-244E-AD8B-1088D81D7E1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4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DC8A3-9E3B-2848-A4E3-22C288C74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D8D21A-0983-824B-8B90-634DBF625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351E7F-8CFA-EF43-9865-61EE83F0D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9409-8D2D-544A-95BB-88E94259F299}" type="datetimeFigureOut">
              <a:rPr kumimoji="1" lang="ko-KR" altLang="en-US" smtClean="0"/>
              <a:t>2021. 3. 7.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592C0C-80EB-7441-AB05-8FC9B35A9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07367B-50D8-FB46-A421-7E7CA605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A3CE-F562-244E-AD8B-1088D81D7E1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836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7FA66-C799-BF47-8FC5-887F8EC2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1ECBF0-C959-E543-8500-DDA8BDD13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BBD7E6-B785-6440-9CD4-FDB4D1A72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D2A195-C860-8D4D-850F-2458F20D9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9409-8D2D-544A-95BB-88E94259F299}" type="datetimeFigureOut">
              <a:rPr kumimoji="1" lang="ko-KR" altLang="en-US" smtClean="0"/>
              <a:t>2021. 3. 7.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8F7E29-B47F-BE4A-8A06-56E307AA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D6AD89-ECAA-A748-8ACF-0732F7BC5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A3CE-F562-244E-AD8B-1088D81D7E1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225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EB17E-3D5E-024D-B071-F2014300B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3A209B-AAE2-B441-ACA6-7DAFFFA11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EC3EE1-00CE-4844-9CE5-A406C1F54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8EE672-0B32-E149-AC91-74DFE03C6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DB85A8-9A2C-7B43-826A-D52CACFCB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C3E5D4-6EED-714F-A805-C24BF05F3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9409-8D2D-544A-95BB-88E94259F299}" type="datetimeFigureOut">
              <a:rPr kumimoji="1" lang="ko-KR" altLang="en-US" smtClean="0"/>
              <a:t>2021. 3. 7.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38CCF9-3C64-064B-865C-F5237225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032495-A5CF-3847-B767-824E7D9A7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A3CE-F562-244E-AD8B-1088D81D7E1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01919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434B2-A5EC-DC45-9FBA-3D2A94CD4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A8D1D5-752A-B843-9923-A2CD44BF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9409-8D2D-544A-95BB-88E94259F299}" type="datetimeFigureOut">
              <a:rPr kumimoji="1" lang="ko-KR" altLang="en-US" smtClean="0"/>
              <a:t>2021. 3. 7.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944FEA-C675-F648-8ACC-7602163A8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F51E88-42D5-4745-82CB-5BB07C0A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A3CE-F562-244E-AD8B-1088D81D7E1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642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CC34CF-86FD-C24B-8B10-1B5329D7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9409-8D2D-544A-95BB-88E94259F299}" type="datetimeFigureOut">
              <a:rPr kumimoji="1" lang="ko-KR" altLang="en-US" smtClean="0"/>
              <a:t>2021. 3. 7.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E55D15-B699-FD49-A5E0-0C545560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92AE8C-ACE0-6B4C-AF88-220F2E76D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A3CE-F562-244E-AD8B-1088D81D7E1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707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28D6B-CD40-0342-8840-E42BFDC32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FDE07B-0E08-C34F-800D-E774E58B7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7B4544-5F27-9B4C-8EB2-B6495154A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71E2B5-D5F9-704C-B4BB-FA825475C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9409-8D2D-544A-95BB-88E94259F299}" type="datetimeFigureOut">
              <a:rPr kumimoji="1" lang="ko-KR" altLang="en-US" smtClean="0"/>
              <a:t>2021. 3. 7.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90354D-4F01-594C-9AF6-CE75D6255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365E89-D4A1-B14B-988F-4D2B58A5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A3CE-F562-244E-AD8B-1088D81D7E1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5379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77D21-B0A6-984C-904E-6913C079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8C06A3-4639-3740-8FDD-81294274EB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337E0F-4440-824F-8520-B504ED592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9F02A7-6718-AD4E-8E82-2D85B9E9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9409-8D2D-544A-95BB-88E94259F299}" type="datetimeFigureOut">
              <a:rPr kumimoji="1" lang="ko-KR" altLang="en-US" smtClean="0"/>
              <a:t>2021. 3. 7.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A393F6-D7CA-B349-A477-AFF8F6BA2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CF5DD8-30A5-A545-BDDC-BB67FDC73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A3CE-F562-244E-AD8B-1088D81D7E1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083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94A626-3A49-114B-A94E-F9283277A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BCB846-A170-6D47-BE4E-DAF908BBE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C4483B-5CEB-3A4E-92CB-12A1C2CDD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29409-8D2D-544A-95BB-88E94259F299}" type="datetimeFigureOut">
              <a:rPr kumimoji="1" lang="ko-KR" altLang="en-US" smtClean="0"/>
              <a:t>2021. 3. 7.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C93880-A52A-9A44-9297-0AB5D98EC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702D64-8701-8E40-8EED-F55991FFC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3A3CE-F562-244E-AD8B-1088D81D7E1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144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B52D1107-9C42-1A45-8A81-C6FA5094E33F}"/>
              </a:ext>
            </a:extLst>
          </p:cNvPr>
          <p:cNvSpPr/>
          <p:nvPr/>
        </p:nvSpPr>
        <p:spPr>
          <a:xfrm>
            <a:off x="2958352" y="677183"/>
            <a:ext cx="2743200" cy="5756249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458660-A5FB-8C47-8BA5-E3F84DBC8CDA}"/>
              </a:ext>
            </a:extLst>
          </p:cNvPr>
          <p:cNvSpPr txBox="1"/>
          <p:nvPr/>
        </p:nvSpPr>
        <p:spPr>
          <a:xfrm>
            <a:off x="3241980" y="424568"/>
            <a:ext cx="215155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2000" b="1" dirty="0" err="1">
                <a:solidFill>
                  <a:srgbClr val="0070C0"/>
                </a:solidFill>
                <a:latin typeface="Arial Hebrew" pitchFamily="2" charset="-79"/>
                <a:cs typeface="Al Bayan Plain" pitchFamily="2" charset="-78"/>
              </a:rPr>
              <a:t>netperf_client.sh</a:t>
            </a:r>
            <a:endParaRPr kumimoji="1" lang="ko-KR" altLang="en-US" sz="2000" b="1" dirty="0">
              <a:solidFill>
                <a:srgbClr val="0070C0"/>
              </a:solidFill>
              <a:latin typeface="Arial Hebrew" pitchFamily="2" charset="-79"/>
              <a:cs typeface="Al Bayan Plain" pitchFamily="2" charset="-78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72F24C8-8209-6B4C-8BE5-DF85AE14F413}"/>
              </a:ext>
            </a:extLst>
          </p:cNvPr>
          <p:cNvSpPr/>
          <p:nvPr/>
        </p:nvSpPr>
        <p:spPr>
          <a:xfrm>
            <a:off x="6263795" y="736892"/>
            <a:ext cx="1667058" cy="4770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 err="1">
                <a:solidFill>
                  <a:schemeClr val="tx1"/>
                </a:solidFill>
                <a:latin typeface="Arial Hebrew" pitchFamily="2" charset="-79"/>
                <a:cs typeface="Arial Hebrew" pitchFamily="2" charset="-79"/>
              </a:rPr>
              <a:t>input.py</a:t>
            </a:r>
            <a:endParaRPr kumimoji="1" lang="ko-KR" altLang="en-US" sz="1500" dirty="0">
              <a:solidFill>
                <a:schemeClr val="tx1"/>
              </a:solidFill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023551FA-192A-F046-AE2F-348D83AFCB77}"/>
              </a:ext>
            </a:extLst>
          </p:cNvPr>
          <p:cNvSpPr/>
          <p:nvPr/>
        </p:nvSpPr>
        <p:spPr>
          <a:xfrm>
            <a:off x="3197545" y="1495344"/>
            <a:ext cx="2264812" cy="3791166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74197E-C15C-824D-8C48-D4FE48E92E80}"/>
              </a:ext>
            </a:extLst>
          </p:cNvPr>
          <p:cNvSpPr/>
          <p:nvPr/>
        </p:nvSpPr>
        <p:spPr>
          <a:xfrm>
            <a:off x="3557665" y="5773631"/>
            <a:ext cx="1544571" cy="4770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 Hebrew" pitchFamily="2" charset="-79"/>
              </a:rPr>
              <a:t>그래프 그리기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90270E-E0E2-5943-8118-51489BB21ABD}"/>
              </a:ext>
            </a:extLst>
          </p:cNvPr>
          <p:cNvSpPr txBox="1"/>
          <p:nvPr/>
        </p:nvSpPr>
        <p:spPr>
          <a:xfrm>
            <a:off x="4357245" y="1076847"/>
            <a:ext cx="875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i="1" dirty="0" err="1">
                <a:highlight>
                  <a:srgbClr val="FFFF00"/>
                </a:highlight>
                <a:latin typeface="Arial Hebrew" pitchFamily="2" charset="-79"/>
                <a:cs typeface="Arial Hebrew" pitchFamily="2" charset="-79"/>
              </a:rPr>
              <a:t>input.csv</a:t>
            </a:r>
            <a:endParaRPr kumimoji="1" lang="ko-KR" altLang="en-US" sz="1400" i="1" dirty="0">
              <a:highlight>
                <a:srgbClr val="FFFF00"/>
              </a:highlight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4E3300-6E9D-4A4D-98A2-0B821082B1BD}"/>
              </a:ext>
            </a:extLst>
          </p:cNvPr>
          <p:cNvSpPr txBox="1"/>
          <p:nvPr/>
        </p:nvSpPr>
        <p:spPr>
          <a:xfrm>
            <a:off x="3331920" y="1730754"/>
            <a:ext cx="1494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latin typeface="Arial Hebrew" pitchFamily="2" charset="-79"/>
                <a:cs typeface="Arial Hebrew" pitchFamily="2" charset="-79"/>
              </a:rPr>
              <a:t>while</a:t>
            </a:r>
            <a:r>
              <a:rPr kumimoji="1" lang="ko-KR" altLang="en-US" sz="1400" dirty="0">
                <a:latin typeface="Arial Hebrew" pitchFamily="2" charset="-79"/>
                <a:cs typeface="Arial Hebrew" pitchFamily="2" charset="-79"/>
              </a:rPr>
              <a:t> </a:t>
            </a:r>
            <a:r>
              <a:rPr kumimoji="1" lang="en-US" altLang="ko-KR" sz="1400" dirty="0">
                <a:latin typeface="Arial Hebrew" pitchFamily="2" charset="-79"/>
                <a:cs typeface="Arial Hebrew" pitchFamily="2" charset="-79"/>
              </a:rPr>
              <a:t>read quota</a:t>
            </a:r>
            <a:endParaRPr kumimoji="1" lang="ko-KR" altLang="en-US" sz="1400" dirty="0"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8CB3C1-26D0-2D4E-BD5B-81667F0DE3DF}"/>
              </a:ext>
            </a:extLst>
          </p:cNvPr>
          <p:cNvSpPr txBox="1"/>
          <p:nvPr/>
        </p:nvSpPr>
        <p:spPr>
          <a:xfrm>
            <a:off x="3331920" y="1954174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latin typeface="Arial Hebrew" pitchFamily="2" charset="-79"/>
                <a:cs typeface="Arial Hebrew" pitchFamily="2" charset="-79"/>
              </a:rPr>
              <a:t>do</a:t>
            </a:r>
            <a:endParaRPr kumimoji="1" lang="ko-KR" altLang="en-US" sz="1400" dirty="0">
              <a:latin typeface="Arial Hebrew" pitchFamily="2" charset="-79"/>
              <a:cs typeface="Arial Hebrew" pitchFamily="2" charset="-79"/>
            </a:endParaRPr>
          </a:p>
        </p:txBody>
      </p: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76773D0B-6043-0D40-B4F7-86670F5C427A}"/>
              </a:ext>
            </a:extLst>
          </p:cNvPr>
          <p:cNvCxnSpPr>
            <a:cxnSpLocks/>
            <a:stCxn id="2" idx="1"/>
            <a:endCxn id="6" idx="0"/>
          </p:cNvCxnSpPr>
          <p:nvPr/>
        </p:nvCxnSpPr>
        <p:spPr>
          <a:xfrm rot="10800000" flipV="1">
            <a:off x="4329951" y="975418"/>
            <a:ext cx="1933844" cy="51992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D58B1B2-3F29-DA46-BFFC-DCD12E726005}"/>
              </a:ext>
            </a:extLst>
          </p:cNvPr>
          <p:cNvSpPr txBox="1"/>
          <p:nvPr/>
        </p:nvSpPr>
        <p:spPr>
          <a:xfrm>
            <a:off x="3580435" y="2198960"/>
            <a:ext cx="157184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rgbClr val="FF0000"/>
                </a:solidFill>
                <a:latin typeface="Arial Hebrew" pitchFamily="2" charset="-79"/>
                <a:cs typeface="Arial Hebrew" pitchFamily="2" charset="-79"/>
              </a:rPr>
              <a:t>$quota &gt; </a:t>
            </a:r>
            <a:r>
              <a:rPr kumimoji="1" lang="en-US" altLang="ko-KR" sz="1400" b="1" dirty="0" err="1">
                <a:solidFill>
                  <a:srgbClr val="FF0000"/>
                </a:solidFill>
                <a:latin typeface="Arial Hebrew" pitchFamily="2" charset="-79"/>
                <a:cs typeface="Arial Hebrew" pitchFamily="2" charset="-79"/>
              </a:rPr>
              <a:t>cgroup</a:t>
            </a:r>
            <a:endParaRPr kumimoji="1" lang="ko-KR" altLang="en-US" sz="1400" b="1" dirty="0">
              <a:solidFill>
                <a:srgbClr val="FF0000"/>
              </a:solidFill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4F81F6-FBF8-7544-BE99-8113F5BCBA0F}"/>
              </a:ext>
            </a:extLst>
          </p:cNvPr>
          <p:cNvSpPr txBox="1"/>
          <p:nvPr/>
        </p:nvSpPr>
        <p:spPr>
          <a:xfrm>
            <a:off x="6168203" y="1239228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inferencing 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결과를 대신할 임의의 인풋 생성</a:t>
            </a:r>
            <a:endParaRPr kumimoji="1" lang="en-US" altLang="ko-KR" sz="1200" dirty="0">
              <a:solidFill>
                <a:schemeClr val="accent6">
                  <a:lumMod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500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개 데이터 </a:t>
            </a:r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range(1, 100000, 200)</a:t>
            </a:r>
          </a:p>
          <a:p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 err="1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input.csv</a:t>
            </a:r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: 500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행 * </a:t>
            </a:r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열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9A3500-028E-5643-9D69-3116BE8820AC}"/>
              </a:ext>
            </a:extLst>
          </p:cNvPr>
          <p:cNvSpPr txBox="1"/>
          <p:nvPr/>
        </p:nvSpPr>
        <p:spPr>
          <a:xfrm>
            <a:off x="3580435" y="3040747"/>
            <a:ext cx="1798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>
                <a:latin typeface="Arial Hebrew" pitchFamily="2" charset="-79"/>
                <a:cs typeface="Arial Hebrew" pitchFamily="2" charset="-79"/>
              </a:rPr>
              <a:t>ssh</a:t>
            </a:r>
            <a:r>
              <a:rPr kumimoji="1" lang="en-US" altLang="ko-KR" sz="1400" dirty="0">
                <a:latin typeface="Arial Hebrew" pitchFamily="2" charset="-79"/>
                <a:cs typeface="Arial Hebrew" pitchFamily="2" charset="-79"/>
              </a:rPr>
              <a:t> server</a:t>
            </a:r>
            <a:r>
              <a:rPr kumimoji="1" lang="en-US" altLang="ko-KR" sz="1600" dirty="0">
                <a:latin typeface="Arial Hebrew" pitchFamily="2" charset="-79"/>
                <a:cs typeface="Arial Hebrew" pitchFamily="2" charset="-79"/>
              </a:rPr>
              <a:t>3</a:t>
            </a:r>
            <a:r>
              <a:rPr kumimoji="1" lang="en-US" altLang="ko-KR" sz="1400" dirty="0">
                <a:latin typeface="Arial Hebrew" pitchFamily="2" charset="-79"/>
                <a:cs typeface="Arial Hebrew" pitchFamily="2" charset="-79"/>
              </a:rPr>
              <a:t>@netperf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4643E56-BD01-1F48-92ED-B5C379DFE94C}"/>
              </a:ext>
            </a:extLst>
          </p:cNvPr>
          <p:cNvCxnSpPr>
            <a:cxnSpLocks/>
          </p:cNvCxnSpPr>
          <p:nvPr/>
        </p:nvCxnSpPr>
        <p:spPr>
          <a:xfrm>
            <a:off x="4309024" y="3348524"/>
            <a:ext cx="0" cy="5548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1EA74CF-7B01-9C48-91AF-CB26886D2326}"/>
              </a:ext>
            </a:extLst>
          </p:cNvPr>
          <p:cNvSpPr txBox="1"/>
          <p:nvPr/>
        </p:nvSpPr>
        <p:spPr>
          <a:xfrm>
            <a:off x="4293081" y="3372392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Arial Hebrew" pitchFamily="2" charset="-79"/>
                <a:cs typeface="Arial Hebrew" pitchFamily="2" charset="-79"/>
              </a:rPr>
              <a:t>bash command</a:t>
            </a:r>
          </a:p>
          <a:p>
            <a:r>
              <a:rPr kumimoji="1" lang="en-US" altLang="ko-KR" sz="1200" dirty="0">
                <a:latin typeface="Arial Hebrew" pitchFamily="2" charset="-79"/>
                <a:cs typeface="Arial Hebrew" pitchFamily="2" charset="-79"/>
              </a:rPr>
              <a:t>output</a:t>
            </a:r>
            <a:endParaRPr kumimoji="1" lang="ko-KR" altLang="en-US" sz="1200" dirty="0"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AA47599-7FD0-2C4D-933C-1DF897C1D6B9}"/>
              </a:ext>
            </a:extLst>
          </p:cNvPr>
          <p:cNvSpPr txBox="1"/>
          <p:nvPr/>
        </p:nvSpPr>
        <p:spPr>
          <a:xfrm>
            <a:off x="3561356" y="401838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i="1" dirty="0" err="1">
                <a:highlight>
                  <a:srgbClr val="FFFF00"/>
                </a:highlight>
                <a:latin typeface="Arial Hebrew" pitchFamily="2" charset="-79"/>
                <a:cs typeface="Arial Hebrew" pitchFamily="2" charset="-79"/>
              </a:rPr>
              <a:t>output_full.txt</a:t>
            </a:r>
            <a:endParaRPr kumimoji="1" lang="en-US" altLang="ko-KR" sz="1400" i="1" dirty="0">
              <a:highlight>
                <a:srgbClr val="FFFF00"/>
              </a:highlight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2261187-B4CA-B944-B7A1-6FDDB1490FFE}"/>
              </a:ext>
            </a:extLst>
          </p:cNvPr>
          <p:cNvSpPr/>
          <p:nvPr/>
        </p:nvSpPr>
        <p:spPr>
          <a:xfrm>
            <a:off x="6251465" y="3995969"/>
            <a:ext cx="1667058" cy="4770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 err="1">
                <a:solidFill>
                  <a:schemeClr val="tx1"/>
                </a:solidFill>
                <a:latin typeface="Arial Hebrew" pitchFamily="2" charset="-79"/>
                <a:cs typeface="Arial Hebrew" pitchFamily="2" charset="-79"/>
              </a:rPr>
              <a:t>output.py</a:t>
            </a:r>
            <a:endParaRPr kumimoji="1" lang="ko-KR" altLang="en-US" sz="1500" dirty="0">
              <a:solidFill>
                <a:schemeClr val="tx1"/>
              </a:solidFill>
              <a:latin typeface="Arial Hebrew" pitchFamily="2" charset="-79"/>
              <a:cs typeface="Arial Hebrew" pitchFamily="2" charset="-79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864FE05-219A-A44B-9CB6-DC0CCBF923DD}"/>
              </a:ext>
            </a:extLst>
          </p:cNvPr>
          <p:cNvCxnSpPr>
            <a:cxnSpLocks/>
          </p:cNvCxnSpPr>
          <p:nvPr/>
        </p:nvCxnSpPr>
        <p:spPr>
          <a:xfrm flipV="1">
            <a:off x="4823240" y="4126362"/>
            <a:ext cx="1440555" cy="9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64DC8D2-D61D-F345-B193-98C0898E7E4A}"/>
              </a:ext>
            </a:extLst>
          </p:cNvPr>
          <p:cNvSpPr txBox="1"/>
          <p:nvPr/>
        </p:nvSpPr>
        <p:spPr>
          <a:xfrm>
            <a:off x="6155873" y="4492325"/>
            <a:ext cx="3592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1200" dirty="0" err="1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넷퍼프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실행결과에서 </a:t>
            </a:r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network throughput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추출</a:t>
            </a:r>
            <a:endParaRPr kumimoji="1" lang="en-US" altLang="ko-KR" sz="1200" dirty="0">
              <a:solidFill>
                <a:schemeClr val="accent6">
                  <a:lumMod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[ </a:t>
            </a:r>
            <a:r>
              <a:rPr kumimoji="1" lang="en-US" altLang="ko-KR" sz="1200" dirty="0" err="1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cpu</a:t>
            </a:r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quota, network throughput ] 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형태로 저장</a:t>
            </a:r>
            <a:endParaRPr kumimoji="1" lang="en-US" altLang="ko-KR" sz="1200" dirty="0">
              <a:solidFill>
                <a:schemeClr val="accent6">
                  <a:lumMod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 err="1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output.csv</a:t>
            </a:r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: 500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행 * </a:t>
            </a:r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열</a:t>
            </a:r>
          </a:p>
        </p:txBody>
      </p: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4B36281E-8477-7E46-B138-7387C20154AD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4329952" y="4378063"/>
            <a:ext cx="1906555" cy="139556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E783613-965F-F44C-89E6-E6EA173D49E5}"/>
              </a:ext>
            </a:extLst>
          </p:cNvPr>
          <p:cNvSpPr txBox="1"/>
          <p:nvPr/>
        </p:nvSpPr>
        <p:spPr>
          <a:xfrm>
            <a:off x="3339803" y="4765621"/>
            <a:ext cx="1446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latin typeface="Arial Hebrew" pitchFamily="2" charset="-79"/>
                <a:cs typeface="Arial Hebrew" pitchFamily="2" charset="-79"/>
              </a:rPr>
              <a:t>done &lt; </a:t>
            </a:r>
            <a:r>
              <a:rPr kumimoji="1" lang="en-US" altLang="ko-KR" sz="1400" i="1" dirty="0" err="1">
                <a:highlight>
                  <a:srgbClr val="FFFF00"/>
                </a:highlight>
                <a:latin typeface="Arial Hebrew" pitchFamily="2" charset="-79"/>
                <a:cs typeface="Arial Hebrew" pitchFamily="2" charset="-79"/>
              </a:rPr>
              <a:t>input.csv</a:t>
            </a:r>
            <a:endParaRPr kumimoji="1" lang="ko-KR" altLang="en-US" sz="1400" i="1" dirty="0">
              <a:highlight>
                <a:srgbClr val="FFFF00"/>
              </a:highlight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5D2BE3F-B1BF-F148-94C8-6EE0B60927C5}"/>
              </a:ext>
            </a:extLst>
          </p:cNvPr>
          <p:cNvSpPr txBox="1"/>
          <p:nvPr/>
        </p:nvSpPr>
        <p:spPr>
          <a:xfrm>
            <a:off x="4348380" y="5382047"/>
            <a:ext cx="955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i="1" dirty="0" err="1">
                <a:highlight>
                  <a:srgbClr val="FFFF00"/>
                </a:highlight>
                <a:latin typeface="Arial Hebrew" pitchFamily="2" charset="-79"/>
                <a:cs typeface="Arial Hebrew" pitchFamily="2" charset="-79"/>
              </a:rPr>
              <a:t>output.csv</a:t>
            </a:r>
            <a:endParaRPr kumimoji="1" lang="ko-KR" altLang="en-US" sz="1400" i="1" dirty="0">
              <a:highlight>
                <a:srgbClr val="FFFF00"/>
              </a:highlight>
              <a:latin typeface="Arial Hebrew" pitchFamily="2" charset="-79"/>
              <a:cs typeface="Arial Hebrew" pitchFamily="2" charset="-79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A2859B23-A7C3-3649-BAC6-10571F70A679}"/>
              </a:ext>
            </a:extLst>
          </p:cNvPr>
          <p:cNvCxnSpPr>
            <a:cxnSpLocks/>
          </p:cNvCxnSpPr>
          <p:nvPr/>
        </p:nvCxnSpPr>
        <p:spPr>
          <a:xfrm>
            <a:off x="4303379" y="2485919"/>
            <a:ext cx="0" cy="5548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F685584-E979-3B4E-96D0-566EDC3C80FF}"/>
              </a:ext>
            </a:extLst>
          </p:cNvPr>
          <p:cNvSpPr txBox="1"/>
          <p:nvPr/>
        </p:nvSpPr>
        <p:spPr>
          <a:xfrm>
            <a:off x="6168203" y="2183993"/>
            <a:ext cx="36134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</a:t>
            </a:r>
            <a:r>
              <a:rPr kumimoji="1" lang="en-US" altLang="ko-KR" sz="1200" dirty="0" err="1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cgroup</a:t>
            </a:r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수정 불가 </a:t>
            </a:r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write error (file system full?)</a:t>
            </a:r>
          </a:p>
          <a:p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</a:t>
            </a:r>
            <a:r>
              <a:rPr kumimoji="1" lang="ko-KR" altLang="en-US" sz="1200" dirty="0" err="1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쉘스크립트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상에서 명령어 변경</a:t>
            </a:r>
            <a:endParaRPr kumimoji="1" lang="en-US" altLang="ko-KR" sz="1200" dirty="0">
              <a:solidFill>
                <a:schemeClr val="accent6">
                  <a:lumMod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</a:t>
            </a:r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$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sed -</a:t>
            </a:r>
            <a:r>
              <a:rPr kumimoji="1" lang="en" altLang="ko-KR" sz="1200" dirty="0" err="1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kumimoji="1" lang="en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"1s/.*/$quota/g" </a:t>
            </a:r>
          </a:p>
          <a:p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 </a:t>
            </a:r>
            <a:r>
              <a:rPr kumimoji="1" lang="en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/sys/fs/</a:t>
            </a:r>
            <a:r>
              <a:rPr kumimoji="1" lang="en" altLang="ko-KR" sz="1200" dirty="0" err="1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cgroup</a:t>
            </a:r>
            <a:r>
              <a:rPr kumimoji="1" lang="en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…/</a:t>
            </a:r>
            <a:r>
              <a:rPr kumimoji="1" lang="en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emulator/</a:t>
            </a:r>
            <a:r>
              <a:rPr kumimoji="1" lang="en" altLang="ko-KR" sz="1200" dirty="0" err="1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cpu.cfs_quota_us</a:t>
            </a:r>
            <a:endParaRPr kumimoji="1" lang="en" altLang="ko-KR" sz="1200" dirty="0">
              <a:solidFill>
                <a:schemeClr val="accent6">
                  <a:lumMod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kumimoji="1" lang="ko-KR" altLang="en-US" sz="1200" dirty="0">
              <a:solidFill>
                <a:schemeClr val="accent6">
                  <a:lumMod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5242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147</Words>
  <Application>Microsoft Macintosh PowerPoint</Application>
  <PresentationFormat>와이드스크린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NanumGothic</vt:lpstr>
      <vt:lpstr>맑은 고딕</vt:lpstr>
      <vt:lpstr>Arial</vt:lpstr>
      <vt:lpstr>Arial Hebrew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LeeHyowon</dc:creator>
  <cp:lastModifiedBy>LeeHyowon</cp:lastModifiedBy>
  <cp:revision>65</cp:revision>
  <dcterms:created xsi:type="dcterms:W3CDTF">2021-03-07T08:23:09Z</dcterms:created>
  <dcterms:modified xsi:type="dcterms:W3CDTF">2021-03-07T11:21:17Z</dcterms:modified>
</cp:coreProperties>
</file>