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4" r:id="rId5"/>
    <p:sldId id="259" r:id="rId6"/>
    <p:sldId id="258" r:id="rId7"/>
    <p:sldId id="260" r:id="rId8"/>
    <p:sldId id="263" r:id="rId9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6"/>
    <p:restoredTop sz="95707"/>
  </p:normalViewPr>
  <p:slideViewPr>
    <p:cSldViewPr snapToGrid="0" snapToObjects="1">
      <p:cViewPr>
        <p:scale>
          <a:sx n="110" d="100"/>
          <a:sy n="110" d="100"/>
        </p:scale>
        <p:origin x="-4688" y="-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4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4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2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8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76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51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2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60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4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09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7F9B-2433-B749-B0DA-3E7DA647CD42}" type="datetimeFigureOut">
              <a:rPr kumimoji="1" lang="ko-Kore-KR" altLang="en-US" smtClean="0"/>
              <a:t>3/17/21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12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65820" y="3512879"/>
            <a:ext cx="2246995" cy="44307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867776"/>
            <a:ext cx="1442433" cy="57954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862074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4151848"/>
            <a:ext cx="1726433" cy="57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904490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98894" y="5858707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Trained Model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1283610" y="6051763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140378" y="6045658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import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3012705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569101" y="4441622"/>
            <a:ext cx="2766" cy="353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4794971"/>
            <a:ext cx="1442423" cy="5795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98894" y="6968221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774894" y="7271392"/>
            <a:ext cx="1279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5527055"/>
            <a:ext cx="5585888" cy="25874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6593165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571868" y="5374520"/>
            <a:ext cx="5" cy="565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FEFBD5-32C4-C34D-9604-FC54D239E98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1300556" y="7257995"/>
            <a:ext cx="19983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FC68E8-8D37-A540-97ED-599AC85BD5A0}"/>
              </a:ext>
            </a:extLst>
          </p:cNvPr>
          <p:cNvSpPr/>
          <p:nvPr/>
        </p:nvSpPr>
        <p:spPr>
          <a:xfrm>
            <a:off x="9847885" y="5928937"/>
            <a:ext cx="1442433" cy="163623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</a:t>
            </a:r>
          </a:p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Engine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11283610" y="6484935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98894" y="6291879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APIs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210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2D1107-9C42-1A45-8A81-C6FA5094E33F}"/>
              </a:ext>
            </a:extLst>
          </p:cNvPr>
          <p:cNvSpPr/>
          <p:nvPr/>
        </p:nvSpPr>
        <p:spPr>
          <a:xfrm>
            <a:off x="7662114" y="2648065"/>
            <a:ext cx="2743200" cy="575624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58660-A5FB-8C47-8BA5-E3F84DBC8CDA}"/>
              </a:ext>
            </a:extLst>
          </p:cNvPr>
          <p:cNvSpPr txBox="1"/>
          <p:nvPr/>
        </p:nvSpPr>
        <p:spPr>
          <a:xfrm>
            <a:off x="7945743" y="2395449"/>
            <a:ext cx="21515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>
                <a:solidFill>
                  <a:srgbClr val="0070C0"/>
                </a:solidFill>
                <a:latin typeface="Arial Hebrew" pitchFamily="2" charset="-79"/>
                <a:cs typeface="Al Bayan Plain" pitchFamily="2" charset="-78"/>
              </a:rPr>
              <a:t>netperf_client.sh</a:t>
            </a:r>
            <a:endParaRPr kumimoji="1" lang="ko-KR" altLang="en-US" sz="2000" b="1" dirty="0">
              <a:solidFill>
                <a:srgbClr val="0070C0"/>
              </a:solidFill>
              <a:latin typeface="Arial Hebrew" pitchFamily="2" charset="-79"/>
              <a:cs typeface="Al Bayan Plain" pitchFamily="2" charset="-7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2F24C8-8209-6B4C-8BE5-DF85AE14F413}"/>
              </a:ext>
            </a:extLst>
          </p:cNvPr>
          <p:cNvSpPr/>
          <p:nvPr/>
        </p:nvSpPr>
        <p:spPr>
          <a:xfrm>
            <a:off x="10967557" y="2707773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input.py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3551FA-192A-F046-AE2F-348D83AFCB77}"/>
              </a:ext>
            </a:extLst>
          </p:cNvPr>
          <p:cNvSpPr/>
          <p:nvPr/>
        </p:nvSpPr>
        <p:spPr>
          <a:xfrm>
            <a:off x="7901307" y="3466225"/>
            <a:ext cx="2264812" cy="37911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4197E-C15C-824D-8C48-D4FE48E92E80}"/>
              </a:ext>
            </a:extLst>
          </p:cNvPr>
          <p:cNvSpPr/>
          <p:nvPr/>
        </p:nvSpPr>
        <p:spPr>
          <a:xfrm>
            <a:off x="8261428" y="7744512"/>
            <a:ext cx="1544571" cy="4770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 Hebrew" pitchFamily="2" charset="-79"/>
              </a:rPr>
              <a:t>그래프 그리기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0270E-E0E2-5943-8118-51489BB21ABD}"/>
              </a:ext>
            </a:extLst>
          </p:cNvPr>
          <p:cNvSpPr txBox="1"/>
          <p:nvPr/>
        </p:nvSpPr>
        <p:spPr>
          <a:xfrm>
            <a:off x="9061008" y="3047729"/>
            <a:ext cx="87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E3300-6E9D-4A4D-98A2-0B821082B1BD}"/>
              </a:ext>
            </a:extLst>
          </p:cNvPr>
          <p:cNvSpPr txBox="1"/>
          <p:nvPr/>
        </p:nvSpPr>
        <p:spPr>
          <a:xfrm>
            <a:off x="8035682" y="3701636"/>
            <a:ext cx="149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while</a:t>
            </a:r>
            <a:r>
              <a:rPr kumimoji="1" lang="ko-KR" altLang="en-US" sz="1400" dirty="0">
                <a:latin typeface="Arial Hebrew" pitchFamily="2" charset="-79"/>
                <a:cs typeface="Arial Hebrew" pitchFamily="2" charset="-79"/>
              </a:rPr>
              <a:t> 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read quota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CB3C1-26D0-2D4E-BD5B-81667F0DE3DF}"/>
              </a:ext>
            </a:extLst>
          </p:cNvPr>
          <p:cNvSpPr txBox="1"/>
          <p:nvPr/>
        </p:nvSpPr>
        <p:spPr>
          <a:xfrm>
            <a:off x="8035682" y="392505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6773D0B-6043-0D40-B4F7-86670F5C427A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9033713" y="2946300"/>
            <a:ext cx="1933844" cy="519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8B1B2-3F29-DA46-BFFC-DCD12E726005}"/>
              </a:ext>
            </a:extLst>
          </p:cNvPr>
          <p:cNvSpPr txBox="1"/>
          <p:nvPr/>
        </p:nvSpPr>
        <p:spPr>
          <a:xfrm>
            <a:off x="8284198" y="4169842"/>
            <a:ext cx="15718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$quota &gt;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cgroup</a:t>
            </a:r>
            <a:endParaRPr kumimoji="1" lang="ko-KR" altLang="en-US" sz="1400" b="1" dirty="0">
              <a:solidFill>
                <a:srgbClr val="FF0000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4F81F6-FBF8-7544-BE99-8113F5BCBA0F}"/>
              </a:ext>
            </a:extLst>
          </p:cNvPr>
          <p:cNvSpPr txBox="1"/>
          <p:nvPr/>
        </p:nvSpPr>
        <p:spPr>
          <a:xfrm>
            <a:off x="10871966" y="321011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inferencing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결과를 대신할 임의의 인풋 생성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 데이터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range(1, 100000, 200)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A3500-028E-5643-9D69-3116BE8820AC}"/>
              </a:ext>
            </a:extLst>
          </p:cNvPr>
          <p:cNvSpPr txBox="1"/>
          <p:nvPr/>
        </p:nvSpPr>
        <p:spPr>
          <a:xfrm>
            <a:off x="8284198" y="5011628"/>
            <a:ext cx="179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latin typeface="Arial Hebrew" pitchFamily="2" charset="-79"/>
                <a:cs typeface="Arial Hebrew" pitchFamily="2" charset="-79"/>
              </a:rPr>
              <a:t>ssh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 server</a:t>
            </a:r>
            <a:r>
              <a:rPr kumimoji="1" lang="en-US" altLang="ko-KR" sz="1600" dirty="0">
                <a:latin typeface="Arial Hebrew" pitchFamily="2" charset="-79"/>
                <a:cs typeface="Arial Hebrew" pitchFamily="2" charset="-79"/>
              </a:rPr>
              <a:t>8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@netperf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4643E56-BD01-1F48-92ED-B5C379DFE94C}"/>
              </a:ext>
            </a:extLst>
          </p:cNvPr>
          <p:cNvCxnSpPr>
            <a:cxnSpLocks/>
          </p:cNvCxnSpPr>
          <p:nvPr/>
        </p:nvCxnSpPr>
        <p:spPr>
          <a:xfrm>
            <a:off x="9012786" y="5319405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EA74CF-7B01-9C48-91AF-CB26886D2326}"/>
              </a:ext>
            </a:extLst>
          </p:cNvPr>
          <p:cNvSpPr txBox="1"/>
          <p:nvPr/>
        </p:nvSpPr>
        <p:spPr>
          <a:xfrm>
            <a:off x="8996843" y="534327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bash command</a:t>
            </a:r>
          </a:p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output</a:t>
            </a:r>
            <a:endParaRPr kumimoji="1" lang="ko-KR" altLang="en-US" sz="1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A47599-7FD0-2C4D-933C-1DF897C1D6B9}"/>
              </a:ext>
            </a:extLst>
          </p:cNvPr>
          <p:cNvSpPr txBox="1"/>
          <p:nvPr/>
        </p:nvSpPr>
        <p:spPr>
          <a:xfrm>
            <a:off x="8265118" y="59892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output_full.txt</a:t>
            </a:r>
            <a:endParaRPr kumimoji="1" lang="en-US" altLang="ko-KR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261187-B4CA-B944-B7A1-6FDDB1490FFE}"/>
              </a:ext>
            </a:extLst>
          </p:cNvPr>
          <p:cNvSpPr/>
          <p:nvPr/>
        </p:nvSpPr>
        <p:spPr>
          <a:xfrm>
            <a:off x="10955227" y="5966850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output.py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64FE05-219A-A44B-9CB6-DC0CCBF923DD}"/>
              </a:ext>
            </a:extLst>
          </p:cNvPr>
          <p:cNvCxnSpPr>
            <a:cxnSpLocks/>
          </p:cNvCxnSpPr>
          <p:nvPr/>
        </p:nvCxnSpPr>
        <p:spPr>
          <a:xfrm flipV="1">
            <a:off x="9527003" y="6097243"/>
            <a:ext cx="1440555" cy="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DC8D2-D61D-F345-B193-98C0898E7E4A}"/>
              </a:ext>
            </a:extLst>
          </p:cNvPr>
          <p:cNvSpPr txBox="1"/>
          <p:nvPr/>
        </p:nvSpPr>
        <p:spPr>
          <a:xfrm>
            <a:off x="10859635" y="6463207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넷퍼프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실행결과에서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network throughput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[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quota, network throughput ]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형태로 저장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B36281E-8477-7E46-B138-7387C20154A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9033715" y="6348944"/>
            <a:ext cx="1906555" cy="13955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783613-965F-F44C-89E6-E6EA173D49E5}"/>
              </a:ext>
            </a:extLst>
          </p:cNvPr>
          <p:cNvSpPr txBox="1"/>
          <p:nvPr/>
        </p:nvSpPr>
        <p:spPr>
          <a:xfrm>
            <a:off x="8043565" y="6736503"/>
            <a:ext cx="1446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done &lt; </a:t>
            </a:r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D2BE3F-B1BF-F148-94C8-6EE0B60927C5}"/>
              </a:ext>
            </a:extLst>
          </p:cNvPr>
          <p:cNvSpPr txBox="1"/>
          <p:nvPr/>
        </p:nvSpPr>
        <p:spPr>
          <a:xfrm>
            <a:off x="9052143" y="7352929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2859B23-A7C3-3649-BAC6-10571F70A679}"/>
              </a:ext>
            </a:extLst>
          </p:cNvPr>
          <p:cNvCxnSpPr>
            <a:cxnSpLocks/>
          </p:cNvCxnSpPr>
          <p:nvPr/>
        </p:nvCxnSpPr>
        <p:spPr>
          <a:xfrm>
            <a:off x="9007141" y="4456800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F685584-E979-3B4E-96D0-566EDC3C80FF}"/>
              </a:ext>
            </a:extLst>
          </p:cNvPr>
          <p:cNvSpPr txBox="1"/>
          <p:nvPr/>
        </p:nvSpPr>
        <p:spPr>
          <a:xfrm>
            <a:off x="10871965" y="4154875"/>
            <a:ext cx="3613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수정 불가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write error (file system full?)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쉘스크립트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상에서 명령어 변경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$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sed -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"1s/.*/$quota/g" </a:t>
            </a: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/sys/fs/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…/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emulator/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cpu.cfs_quota_us</a:t>
            </a:r>
            <a:endParaRPr kumimoji="1" lang="en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3334341"/>
            <a:ext cx="2239073" cy="43317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0538888" y="390251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86168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10574219" y="3856878"/>
            <a:ext cx="64" cy="89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1926987" y="6244938"/>
            <a:ext cx="10438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VM requirements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EDE99-8DAE-4547-8F69-275D2B341880}"/>
              </a:ext>
            </a:extLst>
          </p:cNvPr>
          <p:cNvSpPr txBox="1"/>
          <p:nvPr/>
        </p:nvSpPr>
        <p:spPr>
          <a:xfrm>
            <a:off x="9970636" y="3579879"/>
            <a:ext cx="120729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training</a:t>
            </a:r>
            <a:endParaRPr kumimoji="1" lang="ko-Kore-KR" altLang="en-US" sz="1200"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2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30786"/>
            <a:ext cx="1001120" cy="3819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0102" y="6278718"/>
            <a:ext cx="1001120" cy="3819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cs typeface="Arial Hebrew" pitchFamily="2" charset="-79"/>
              </a:rPr>
              <a:t>Client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  <a:endCxn id="78" idx="3"/>
          </p:cNvCxnSpPr>
          <p:nvPr/>
        </p:nvCxnSpPr>
        <p:spPr>
          <a:xfrm flipH="1" flipV="1">
            <a:off x="11167994" y="6463383"/>
            <a:ext cx="2032109" cy="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08781"/>
              </p:ext>
            </p:extLst>
          </p:nvPr>
        </p:nvGraphicFramePr>
        <p:xfrm>
          <a:off x="7500367" y="6695884"/>
          <a:ext cx="3356223" cy="151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26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9918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58767"/>
              </p:ext>
            </p:extLst>
          </p:nvPr>
        </p:nvGraphicFramePr>
        <p:xfrm>
          <a:off x="7500367" y="2730898"/>
          <a:ext cx="3356223" cy="306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3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43229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06F214-9FC1-0644-8E40-F30B3A13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61473"/>
              </p:ext>
            </p:extLst>
          </p:nvPr>
        </p:nvGraphicFramePr>
        <p:xfrm>
          <a:off x="11773522" y="3784783"/>
          <a:ext cx="2859786" cy="210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786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10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579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551046" y="3388844"/>
            <a:ext cx="2582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500367" y="4008348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535546" y="4153734"/>
            <a:ext cx="2589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500367" y="7421270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EDB74-99AF-AA4E-9494-4ADB21B72D13}"/>
              </a:ext>
            </a:extLst>
          </p:cNvPr>
          <p:cNvSpPr txBox="1"/>
          <p:nvPr/>
        </p:nvSpPr>
        <p:spPr>
          <a:xfrm>
            <a:off x="11825507" y="4496252"/>
            <a:ext cx="1989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716B25E-9D35-AA4A-BE79-6C95AA07CB96}"/>
              </a:ext>
            </a:extLst>
          </p:cNvPr>
          <p:cNvCxnSpPr>
            <a:cxnSpLocks/>
          </p:cNvCxnSpPr>
          <p:nvPr/>
        </p:nvCxnSpPr>
        <p:spPr>
          <a:xfrm>
            <a:off x="11762006" y="5214631"/>
            <a:ext cx="2871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9B084-48B0-834F-9A9D-313AE754DDC4}"/>
              </a:ext>
            </a:extLst>
          </p:cNvPr>
          <p:cNvSpPr txBox="1"/>
          <p:nvPr/>
        </p:nvSpPr>
        <p:spPr>
          <a:xfrm>
            <a:off x="11812806" y="5382158"/>
            <a:ext cx="1938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52" name="U자형 화살표[U] 51">
            <a:extLst>
              <a:ext uri="{FF2B5EF4-FFF2-40B4-BE49-F238E27FC236}">
                <a16:creationId xmlns:a16="http://schemas.microsoft.com/office/drawing/2014/main" id="{C0231C22-F2F1-064B-B2EF-0822AD6756B3}"/>
              </a:ext>
            </a:extLst>
          </p:cNvPr>
          <p:cNvSpPr/>
          <p:nvPr/>
        </p:nvSpPr>
        <p:spPr>
          <a:xfrm rot="16200000" flipH="1">
            <a:off x="5143916" y="5254277"/>
            <a:ext cx="3824901" cy="885915"/>
          </a:xfrm>
          <a:prstGeom prst="uturnArrow">
            <a:avLst>
              <a:gd name="adj1" fmla="val 1925"/>
              <a:gd name="adj2" fmla="val 4355"/>
              <a:gd name="adj3" fmla="val 720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0927153" y="7364131"/>
            <a:ext cx="248534" cy="739638"/>
          </a:xfrm>
          <a:prstGeom prst="uturnArrow">
            <a:avLst>
              <a:gd name="adj1" fmla="val 4817"/>
              <a:gd name="adj2" fmla="val 12717"/>
              <a:gd name="adj3" fmla="val 1840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8D65E41D-777F-A14A-804B-C40D140BBF8A}"/>
              </a:ext>
            </a:extLst>
          </p:cNvPr>
          <p:cNvCxnSpPr>
            <a:cxnSpLocks/>
          </p:cNvCxnSpPr>
          <p:nvPr/>
        </p:nvCxnSpPr>
        <p:spPr>
          <a:xfrm rot="10800000">
            <a:off x="9119561" y="4771982"/>
            <a:ext cx="2650755" cy="82688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자형 화살표[U] 58">
            <a:extLst>
              <a:ext uri="{FF2B5EF4-FFF2-40B4-BE49-F238E27FC236}">
                <a16:creationId xmlns:a16="http://schemas.microsoft.com/office/drawing/2014/main" id="{04F59F69-D09F-E849-9FDD-47F8EA3D3205}"/>
              </a:ext>
            </a:extLst>
          </p:cNvPr>
          <p:cNvSpPr/>
          <p:nvPr/>
        </p:nvSpPr>
        <p:spPr>
          <a:xfrm rot="5400000">
            <a:off x="13936768" y="4505807"/>
            <a:ext cx="936215" cy="1222573"/>
          </a:xfrm>
          <a:prstGeom prst="uturnArrow">
            <a:avLst>
              <a:gd name="adj1" fmla="val 1891"/>
              <a:gd name="adj2" fmla="val 5036"/>
              <a:gd name="adj3" fmla="val 889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0" name="도넛[D] 59">
            <a:extLst>
              <a:ext uri="{FF2B5EF4-FFF2-40B4-BE49-F238E27FC236}">
                <a16:creationId xmlns:a16="http://schemas.microsoft.com/office/drawing/2014/main" id="{AEC641B3-E824-D34E-8509-E326CA155D3A}"/>
              </a:ext>
            </a:extLst>
          </p:cNvPr>
          <p:cNvSpPr/>
          <p:nvPr/>
        </p:nvSpPr>
        <p:spPr>
          <a:xfrm>
            <a:off x="7061841" y="4474700"/>
            <a:ext cx="3263565" cy="1390559"/>
          </a:xfrm>
          <a:prstGeom prst="donut">
            <a:avLst>
              <a:gd name="adj" fmla="val 12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DEF912-F6E0-A745-8AB2-1FB991FDC90D}"/>
              </a:ext>
            </a:extLst>
          </p:cNvPr>
          <p:cNvSpPr txBox="1"/>
          <p:nvPr/>
        </p:nvSpPr>
        <p:spPr>
          <a:xfrm>
            <a:off x="7177299" y="5854472"/>
            <a:ext cx="3066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@app route &amp;&amp; @app handler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7767454" y="8240855"/>
            <a:ext cx="35750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 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(request)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7770693" y="7935509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7777558" y="7935509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317905C-7230-0047-9E84-2C01732FFFB6}"/>
              </a:ext>
            </a:extLst>
          </p:cNvPr>
          <p:cNvSpPr txBox="1"/>
          <p:nvPr/>
        </p:nvSpPr>
        <p:spPr>
          <a:xfrm>
            <a:off x="12027645" y="5989264"/>
            <a:ext cx="39197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93C81974-9445-484A-BFBD-9C20E6FBAFD7}"/>
              </a:ext>
            </a:extLst>
          </p:cNvPr>
          <p:cNvCxnSpPr>
            <a:cxnSpLocks/>
          </p:cNvCxnSpPr>
          <p:nvPr/>
        </p:nvCxnSpPr>
        <p:spPr>
          <a:xfrm>
            <a:off x="12030883" y="568391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15FCB0D7-4D73-A54A-A371-DA0172B32F0A}"/>
              </a:ext>
            </a:extLst>
          </p:cNvPr>
          <p:cNvCxnSpPr>
            <a:cxnSpLocks/>
          </p:cNvCxnSpPr>
          <p:nvPr/>
        </p:nvCxnSpPr>
        <p:spPr>
          <a:xfrm>
            <a:off x="12037748" y="568391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00554"/>
              </p:ext>
            </p:extLst>
          </p:nvPr>
        </p:nvGraphicFramePr>
        <p:xfrm>
          <a:off x="11564367" y="6093414"/>
          <a:ext cx="3356223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21461"/>
              </p:ext>
            </p:extLst>
          </p:nvPr>
        </p:nvGraphicFramePr>
        <p:xfrm>
          <a:off x="11564367" y="3137283"/>
          <a:ext cx="3356223" cy="266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392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1376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11615046" y="3665900"/>
            <a:ext cx="2582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data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5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11564367" y="4821514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11608634" y="4956612"/>
            <a:ext cx="2324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11623284" y="6627691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3509957" y="4846477"/>
            <a:ext cx="2812145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11864184" y="7211363"/>
            <a:ext cx="3100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11879297" y="7119146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11886162" y="7119147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8575"/>
              </p:ext>
            </p:extLst>
          </p:nvPr>
        </p:nvGraphicFramePr>
        <p:xfrm>
          <a:off x="6901111" y="3121884"/>
          <a:ext cx="3356223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6951790" y="3650500"/>
            <a:ext cx="18133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6901111" y="4739003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6945377" y="4858173"/>
            <a:ext cx="310046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7164844" y="3886007"/>
            <a:ext cx="3967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7183494" y="3908713"/>
            <a:ext cx="128239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7195497" y="3911429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7183494" y="4367734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7202146" y="4390440"/>
            <a:ext cx="14538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7214148" y="4393156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FA04B0A-2BAA-6D41-BA8D-BB9F5897CF5E}"/>
              </a:ext>
            </a:extLst>
          </p:cNvPr>
          <p:cNvCxnSpPr>
            <a:cxnSpLocks/>
          </p:cNvCxnSpPr>
          <p:nvPr/>
        </p:nvCxnSpPr>
        <p:spPr>
          <a:xfrm flipV="1">
            <a:off x="8655958" y="5134997"/>
            <a:ext cx="2908408" cy="81759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10687004" y="4502496"/>
            <a:ext cx="1354751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11219250" y="6722504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13600224" y="5390440"/>
            <a:ext cx="1746725" cy="1607589"/>
          </a:xfrm>
          <a:prstGeom prst="uturnArrow">
            <a:avLst>
              <a:gd name="adj1" fmla="val 726"/>
              <a:gd name="adj2" fmla="val 2951"/>
              <a:gd name="adj3" fmla="val 62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11844305" y="5625332"/>
            <a:ext cx="22300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serve(data)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073E80-3369-CA4A-B0EB-D4D958953928}"/>
              </a:ext>
            </a:extLst>
          </p:cNvPr>
          <p:cNvCxnSpPr>
            <a:cxnSpLocks/>
          </p:cNvCxnSpPr>
          <p:nvPr/>
        </p:nvCxnSpPr>
        <p:spPr>
          <a:xfrm>
            <a:off x="11879297" y="5476480"/>
            <a:ext cx="10287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D76333A2-2763-E347-91BF-1C6CC7536CA2}"/>
              </a:ext>
            </a:extLst>
          </p:cNvPr>
          <p:cNvCxnSpPr>
            <a:cxnSpLocks/>
          </p:cNvCxnSpPr>
          <p:nvPr/>
        </p:nvCxnSpPr>
        <p:spPr>
          <a:xfrm>
            <a:off x="11886162" y="5476481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2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7375"/>
              </p:ext>
            </p:extLst>
          </p:nvPr>
        </p:nvGraphicFramePr>
        <p:xfrm>
          <a:off x="7724320" y="4657426"/>
          <a:ext cx="3524632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63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88387"/>
              </p:ext>
            </p:extLst>
          </p:nvPr>
        </p:nvGraphicFramePr>
        <p:xfrm>
          <a:off x="7724320" y="783683"/>
          <a:ext cx="3505692" cy="35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92516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774999" y="1514211"/>
            <a:ext cx="2747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6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724320" y="2496200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768587" y="2612973"/>
            <a:ext cx="2760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783237" y="5191703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9515096" y="3082190"/>
            <a:ext cx="3468742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8122315" y="5891366"/>
            <a:ext cx="291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8115450" y="573395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8122315" y="5733959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69778"/>
              </p:ext>
            </p:extLst>
          </p:nvPr>
        </p:nvGraphicFramePr>
        <p:xfrm>
          <a:off x="1858160" y="787095"/>
          <a:ext cx="3505692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1908839" y="1347985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1858160" y="2458184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1902426" y="2523384"/>
            <a:ext cx="3300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2132651" y="1599629"/>
            <a:ext cx="5093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2151301" y="1622335"/>
            <a:ext cx="1355969" cy="27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2163304" y="1625051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2140543" y="2108167"/>
            <a:ext cx="19806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2159195" y="2109441"/>
            <a:ext cx="159550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2171197" y="2112157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6825004" y="2404864"/>
            <a:ext cx="1398658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7379203" y="5286516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9932565" y="3532421"/>
            <a:ext cx="2364090" cy="1848490"/>
          </a:xfrm>
          <a:prstGeom prst="uturnArrow">
            <a:avLst>
              <a:gd name="adj1" fmla="val 726"/>
              <a:gd name="adj2" fmla="val 3077"/>
              <a:gd name="adj3" fmla="val 6200"/>
              <a:gd name="adj4" fmla="val 43750"/>
              <a:gd name="adj5" fmla="val 438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9130293" y="3120394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output=serve(data)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BC1288D-90D2-1C4A-9AC3-F143325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76636"/>
              </p:ext>
            </p:extLst>
          </p:nvPr>
        </p:nvGraphicFramePr>
        <p:xfrm>
          <a:off x="7724319" y="7180503"/>
          <a:ext cx="3505689" cy="171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89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5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1906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258E7C5-BB44-004C-A09F-B965C6469905}"/>
              </a:ext>
            </a:extLst>
          </p:cNvPr>
          <p:cNvSpPr txBox="1"/>
          <p:nvPr/>
        </p:nvSpPr>
        <p:spPr>
          <a:xfrm>
            <a:off x="7776305" y="7775597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7F222497-9E02-9045-AC8A-901E72B2F815}"/>
              </a:ext>
            </a:extLst>
          </p:cNvPr>
          <p:cNvCxnSpPr>
            <a:cxnSpLocks/>
          </p:cNvCxnSpPr>
          <p:nvPr/>
        </p:nvCxnSpPr>
        <p:spPr>
          <a:xfrm>
            <a:off x="7712804" y="8427474"/>
            <a:ext cx="3517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034082-33C1-C540-8B7E-D3D1310F119A}"/>
              </a:ext>
            </a:extLst>
          </p:cNvPr>
          <p:cNvSpPr txBox="1"/>
          <p:nvPr/>
        </p:nvSpPr>
        <p:spPr>
          <a:xfrm>
            <a:off x="7763604" y="8495248"/>
            <a:ext cx="205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41" name="U자형 화살표[U] 40">
            <a:extLst>
              <a:ext uri="{FF2B5EF4-FFF2-40B4-BE49-F238E27FC236}">
                <a16:creationId xmlns:a16="http://schemas.microsoft.com/office/drawing/2014/main" id="{CC49C6BC-7F65-384C-AFB5-42B422E15F18}"/>
              </a:ext>
            </a:extLst>
          </p:cNvPr>
          <p:cNvSpPr/>
          <p:nvPr/>
        </p:nvSpPr>
        <p:spPr>
          <a:xfrm rot="16200000" flipH="1">
            <a:off x="7149278" y="8139661"/>
            <a:ext cx="750108" cy="385237"/>
          </a:xfrm>
          <a:prstGeom prst="uturnArrow">
            <a:avLst>
              <a:gd name="adj1" fmla="val 3599"/>
              <a:gd name="adj2" fmla="val 10825"/>
              <a:gd name="adj3" fmla="val 1584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3F0AA-592E-164F-8A2E-666E4B6A6900}"/>
              </a:ext>
            </a:extLst>
          </p:cNvPr>
          <p:cNvSpPr txBox="1"/>
          <p:nvPr/>
        </p:nvSpPr>
        <p:spPr>
          <a:xfrm>
            <a:off x="8043757" y="8996962"/>
            <a:ext cx="367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CBB4AE8-6FA8-C546-BF34-F82AAE7F984B}"/>
              </a:ext>
            </a:extLst>
          </p:cNvPr>
          <p:cNvCxnSpPr>
            <a:cxnSpLocks/>
          </p:cNvCxnSpPr>
          <p:nvPr/>
        </p:nvCxnSpPr>
        <p:spPr>
          <a:xfrm>
            <a:off x="8046995" y="878192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13E9B4AB-F0C8-1841-8724-D5583380EB1D}"/>
              </a:ext>
            </a:extLst>
          </p:cNvPr>
          <p:cNvCxnSpPr>
            <a:cxnSpLocks/>
          </p:cNvCxnSpPr>
          <p:nvPr/>
        </p:nvCxnSpPr>
        <p:spPr>
          <a:xfrm>
            <a:off x="8053860" y="878192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629EB1D-8930-284D-BAB2-329387629029}"/>
              </a:ext>
            </a:extLst>
          </p:cNvPr>
          <p:cNvSpPr/>
          <p:nvPr/>
        </p:nvSpPr>
        <p:spPr>
          <a:xfrm>
            <a:off x="7546165" y="3051412"/>
            <a:ext cx="3892800" cy="1175669"/>
          </a:xfrm>
          <a:prstGeom prst="roundRect">
            <a:avLst>
              <a:gd name="adj" fmla="val 35365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9465FA1-0585-BE4B-94B9-77B7B29B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76511"/>
              </p:ext>
            </p:extLst>
          </p:nvPr>
        </p:nvGraphicFramePr>
        <p:xfrm>
          <a:off x="13554771" y="787095"/>
          <a:ext cx="3049572" cy="192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7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11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cgroup.sh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3138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57" name="U자형 화살표[U] 56">
            <a:extLst>
              <a:ext uri="{FF2B5EF4-FFF2-40B4-BE49-F238E27FC236}">
                <a16:creationId xmlns:a16="http://schemas.microsoft.com/office/drawing/2014/main" id="{C0AEA8FB-214A-7144-882B-250BA65A04C8}"/>
              </a:ext>
            </a:extLst>
          </p:cNvPr>
          <p:cNvSpPr/>
          <p:nvPr/>
        </p:nvSpPr>
        <p:spPr>
          <a:xfrm rot="5400000" flipH="1" flipV="1">
            <a:off x="4826692" y="5863721"/>
            <a:ext cx="5135635" cy="646710"/>
          </a:xfrm>
          <a:prstGeom prst="uturnArrow">
            <a:avLst>
              <a:gd name="adj1" fmla="val 4279"/>
              <a:gd name="adj2" fmla="val 7999"/>
              <a:gd name="adj3" fmla="val 14830"/>
              <a:gd name="adj4" fmla="val 43750"/>
              <a:gd name="adj5" fmla="val 713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AB2C3-CCD4-D94C-9C90-3680CB6E7FCF}"/>
              </a:ext>
            </a:extLst>
          </p:cNvPr>
          <p:cNvSpPr txBox="1"/>
          <p:nvPr/>
        </p:nvSpPr>
        <p:spPr>
          <a:xfrm>
            <a:off x="13675985" y="1544062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quota : int</a:t>
            </a: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EFA1A347-F442-E14A-94E5-4856FA4B9E03}"/>
              </a:ext>
            </a:extLst>
          </p:cNvPr>
          <p:cNvCxnSpPr>
            <a:cxnSpLocks/>
          </p:cNvCxnSpPr>
          <p:nvPr/>
        </p:nvCxnSpPr>
        <p:spPr>
          <a:xfrm>
            <a:off x="13554771" y="2008978"/>
            <a:ext cx="30495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BEB36C-CDF2-E54A-88C5-FB46A46B92D0}"/>
              </a:ext>
            </a:extLst>
          </p:cNvPr>
          <p:cNvSpPr txBox="1"/>
          <p:nvPr/>
        </p:nvSpPr>
        <p:spPr>
          <a:xfrm>
            <a:off x="13653760" y="2172524"/>
            <a:ext cx="182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cgset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85D777F-278E-C34F-A12A-F4806B9240D6}"/>
              </a:ext>
            </a:extLst>
          </p:cNvPr>
          <p:cNvCxnSpPr>
            <a:cxnSpLocks/>
          </p:cNvCxnSpPr>
          <p:nvPr/>
        </p:nvCxnSpPr>
        <p:spPr>
          <a:xfrm flipV="1">
            <a:off x="3664424" y="2799548"/>
            <a:ext cx="4059895" cy="88534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C3E8DBCB-FD86-5D45-A14D-41AEE0801A4F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1227009" y="1749540"/>
            <a:ext cx="2327762" cy="15250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720</Words>
  <Application>Microsoft Macintosh PowerPoint</Application>
  <PresentationFormat>사용자 지정</PresentationFormat>
  <Paragraphs>173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NanumGothic</vt:lpstr>
      <vt:lpstr>Arial</vt:lpstr>
      <vt:lpstr>Arial Hebrew</vt:lpstr>
      <vt:lpstr>Calibri</vt:lpstr>
      <vt:lpstr>Calibri Light</vt:lpstr>
      <vt:lpstr>Calisto MT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LeeHyowon</dc:creator>
  <cp:lastModifiedBy>LeeHyowon</cp:lastModifiedBy>
  <cp:revision>189</cp:revision>
  <dcterms:created xsi:type="dcterms:W3CDTF">2021-01-24T17:42:04Z</dcterms:created>
  <dcterms:modified xsi:type="dcterms:W3CDTF">2021-03-17T01:55:54Z</dcterms:modified>
</cp:coreProperties>
</file>