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84" r:id="rId6"/>
    <p:sldId id="261" r:id="rId7"/>
    <p:sldId id="279" r:id="rId8"/>
    <p:sldId id="300" r:id="rId9"/>
    <p:sldId id="293" r:id="rId10"/>
    <p:sldId id="294" r:id="rId11"/>
    <p:sldId id="295" r:id="rId12"/>
    <p:sldId id="296" r:id="rId13"/>
    <p:sldId id="297" r:id="rId14"/>
    <p:sldId id="299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79" autoAdjust="0"/>
  </p:normalViewPr>
  <p:slideViewPr>
    <p:cSldViewPr snapToGrid="0">
      <p:cViewPr varScale="1">
        <p:scale>
          <a:sx n="97" d="100"/>
          <a:sy n="97" d="100"/>
        </p:scale>
        <p:origin x="96" y="130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8DB2-543B-461D-A4F2-67B7D970008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0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19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22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56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6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8A5F-A447-B4CB-E557-8DC4EB7B9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1A3F6-2AA2-7C9B-D7F6-32D48885E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1E77-707B-59E7-565B-AB608B626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5CC9-C519-48CA-A4D4-8EA90C8B7D5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69AC0-0E94-F99F-7BCA-E00F30F6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0A5CE-E425-8D05-572E-CD373643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3536-2AD6-41C5-BF55-EAB50054F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9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  <p:sldLayoutId id="214748366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usinessinsider.com/guides/learning/online-learning-platform-comparison?IR=T#the-best-online-learning-platforms-for-creative-skills-and-hobbies-10" TargetMode="External"/><Relationship Id="rId3" Type="http://schemas.openxmlformats.org/officeDocument/2006/relationships/hyperlink" Target="https://rooman.net/" TargetMode="External"/><Relationship Id="rId7" Type="http://schemas.openxmlformats.org/officeDocument/2006/relationships/hyperlink" Target="https://e-student.org/what-is-e-learn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n.search.yahoo.com/search?fr=mcafee&amp;type=E211IN826G0&amp;p=traffic+management+system" TargetMode="External"/><Relationship Id="rId5" Type="http://schemas.openxmlformats.org/officeDocument/2006/relationships/hyperlink" Target="https://www.tummoc.com/" TargetMode="External"/><Relationship Id="rId4" Type="http://schemas.openxmlformats.org/officeDocument/2006/relationships/hyperlink" Target="https://www.keka.com/attendance-management-syste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470" y="2384171"/>
            <a:ext cx="11464290" cy="1283817"/>
          </a:xfrm>
        </p:spPr>
        <p:txBody>
          <a:bodyPr>
            <a:normAutofit fontScale="90000"/>
          </a:bodyPr>
          <a:lstStyle/>
          <a:p>
            <a:r>
              <a:rPr dirty="0"/>
              <a:t/>
            </a:r>
            <a:br>
              <a:rPr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on </a:t>
            </a: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AWS CLOUDCOMPUTING</a:t>
            </a:r>
            <a:r>
              <a:rPr dirty="0"/>
              <a:t/>
            </a:r>
            <a:br>
              <a:rPr dirty="0"/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:  </a:t>
            </a:r>
            <a:r>
              <a:rPr lang="en-US" sz="2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MANAGEMENT SYSTEM</a:t>
            </a:r>
            <a:endParaRPr lang="en-US" sz="2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5952" y="3977324"/>
            <a:ext cx="3429000" cy="18288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of,</a:t>
            </a:r>
          </a:p>
          <a:p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Sharmila G K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CSE,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RYMEC</a:t>
            </a:r>
          </a:p>
          <a:p>
            <a:endParaRPr lang="en-US" dirty="0"/>
          </a:p>
        </p:txBody>
      </p:sp>
      <p:sp>
        <p:nvSpPr>
          <p:cNvPr id="4" name="Subtitle 2"/>
          <p:cNvSpPr txBox="1"/>
          <p:nvPr/>
        </p:nvSpPr>
        <p:spPr>
          <a:xfrm>
            <a:off x="1741055" y="4479369"/>
            <a:ext cx="4038600" cy="2209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80"/>
              </a:spcBef>
              <a:buClr>
                <a:schemeClr val="accent1"/>
              </a:buClr>
              <a:buSzPct val="85000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pPr marL="514350" indent="-514350" algn="just">
              <a:spcBef>
                <a:spcPts val="580"/>
              </a:spcBef>
              <a:buClr>
                <a:schemeClr val="accent1"/>
              </a:buClr>
              <a:buSzPct val="85000"/>
              <a:buFont typeface="+mj-lt"/>
              <a:buAutoNum type="arabicPeriod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3VC21CS078: K.V.GOWTHAM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7048" y="397732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Number: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1566308"/>
            <a:ext cx="8077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b="1" dirty="0"/>
              <a:t>Department of Computer Science &amp; Engineering</a:t>
            </a:r>
          </a:p>
          <a:p>
            <a:pPr algn="ctr"/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2024-25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447" y="-83512"/>
            <a:ext cx="12432485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768D78-218A-8162-51D9-D071434D2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243" y="1091103"/>
            <a:ext cx="7212724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 smtClean="0">
                <a:cs typeface="Times New Roman" panose="02020603050405020304" pitchFamily="18" charset="0"/>
              </a:rPr>
              <a:t>Designed an intuitive user registration form for easy enrollment</a:t>
            </a:r>
            <a:r>
              <a:rPr lang="en-US" altLang="en-US" dirty="0" smtClean="0"/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 smtClean="0">
              <a:latin typeface="Agency FB" panose="020B0503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Captures </a:t>
            </a:r>
            <a:r>
              <a:rPr lang="en-US" b="1" dirty="0"/>
              <a:t>essential user details</a:t>
            </a:r>
            <a:r>
              <a:rPr lang="en-US" dirty="0"/>
              <a:t>: Name, Email, Mobile, </a:t>
            </a:r>
            <a:r>
              <a:rPr lang="en-US" dirty="0" smtClean="0"/>
              <a:t>City/District.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Includes </a:t>
            </a:r>
            <a:r>
              <a:rPr lang="en-US" b="1" dirty="0"/>
              <a:t>dropdown menus</a:t>
            </a:r>
            <a:r>
              <a:rPr lang="en-US" dirty="0"/>
              <a:t> for selecting qualification and training </a:t>
            </a:r>
            <a:r>
              <a:rPr lang="en-US" dirty="0" smtClean="0"/>
              <a:t>center.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Ensures </a:t>
            </a:r>
            <a:r>
              <a:rPr lang="en-US" b="1" dirty="0"/>
              <a:t>data validation</a:t>
            </a:r>
            <a:r>
              <a:rPr lang="en-US" dirty="0"/>
              <a:t> with mandatory (*) fields for accurate </a:t>
            </a:r>
            <a:r>
              <a:rPr lang="en-US" dirty="0" smtClean="0"/>
              <a:t>submissions.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Integrated Submit And Reset buttons for smooth user interaction.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166"/>
            <a:ext cx="4793243" cy="5171090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1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880"/>
          </a:xfrm>
          <a:noFill/>
        </p:spPr>
        <p:txBody>
          <a:bodyPr anchor="ctr"/>
          <a:lstStyle/>
          <a:p>
            <a:r>
              <a:rPr lang="en-US" sz="3200" dirty="0"/>
              <a:t>REFERENCES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48C9E6-A150-FFE9-9B06-52C1216D3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7" y="3172539"/>
            <a:ext cx="11748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70034" y="1248936"/>
            <a:ext cx="9748181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https://rooman.net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https://www.keka.com/attendance-management-system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https://www.tummoc.com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https://in.search.yahoo.com/search?fr=mcafee&amp;type=E211IN826G0&amp;p=traffic+management+system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https://e-student.org/what-is-e-learning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https://www.businessinsider.com/guides/learning/online-learning-platform-comparison?IR=T#the-best-online-learning-platforms-for-creative-skills-and-hobbies-10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0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" y="0"/>
            <a:ext cx="11721662" cy="68580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D8D538-D4E9-47D6-510D-CA0CAE90FC32}"/>
              </a:ext>
            </a:extLst>
          </p:cNvPr>
          <p:cNvSpPr/>
          <p:nvPr/>
        </p:nvSpPr>
        <p:spPr>
          <a:xfrm>
            <a:off x="4280631" y="3429000"/>
            <a:ext cx="3630738" cy="923330"/>
          </a:xfrm>
          <a:prstGeom prst="rect">
            <a:avLst/>
          </a:prstGeom>
          <a:noFill/>
          <a:scene3d>
            <a:camera prst="perspectiveRelaxed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62" y="151003"/>
            <a:ext cx="4837176" cy="125096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62" y="1401969"/>
            <a:ext cx="4837174" cy="3991817"/>
          </a:xfrm>
          <a:noFill/>
        </p:spPr>
        <p:txBody>
          <a:bodyPr anchor="t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Introduction of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Tasks Performed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problem </a:t>
            </a:r>
            <a:r>
              <a:rPr lang="en-US" sz="1800" dirty="0"/>
              <a:t>Statement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Benefits to the </a:t>
            </a:r>
            <a:r>
              <a:rPr lang="en-US" sz="1800" dirty="0" smtClean="0"/>
              <a:t>Organization 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Implementation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4" y="1691131"/>
            <a:ext cx="6241651" cy="864066"/>
          </a:xfrm>
          <a:noFill/>
        </p:spPr>
        <p:txBody>
          <a:bodyPr anchor="ctr"/>
          <a:lstStyle/>
          <a:p>
            <a:r>
              <a:rPr lang="en-US" dirty="0"/>
              <a:t>INTRODUCTION OF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5" y="2755783"/>
            <a:ext cx="6241650" cy="3474720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 smtClean="0"/>
              <a:t>Rooman</a:t>
            </a:r>
            <a:r>
              <a:rPr lang="en-US" dirty="0" smtClean="0"/>
              <a:t> Technologies in </a:t>
            </a:r>
            <a:r>
              <a:rPr lang="en-US" dirty="0"/>
              <a:t>Partnership with </a:t>
            </a:r>
            <a:r>
              <a:rPr lang="en-US" dirty="0" smtClean="0"/>
              <a:t>N.S.D.C  </a:t>
            </a:r>
            <a:r>
              <a:rPr lang="en-US" dirty="0"/>
              <a:t>offered a </a:t>
            </a:r>
            <a:r>
              <a:rPr lang="en-US" dirty="0" smtClean="0"/>
              <a:t>1 </a:t>
            </a:r>
            <a:r>
              <a:rPr lang="en-US" dirty="0"/>
              <a:t>months Project Based Experiential Internship where we got an opportunity to explore, understand various emerging technologies related to </a:t>
            </a:r>
            <a:r>
              <a:rPr lang="en-US" dirty="0" smtClean="0"/>
              <a:t>AWS CLOUD COMPUTING and </a:t>
            </a:r>
            <a:r>
              <a:rPr lang="en-US" dirty="0"/>
              <a:t>apply the relevant skills to solve real world problems. </a:t>
            </a:r>
          </a:p>
          <a:p>
            <a:r>
              <a:rPr lang="en-US" dirty="0"/>
              <a:t>We also got an opportunity to </a:t>
            </a:r>
            <a:r>
              <a:rPr lang="en-US" dirty="0" err="1" smtClean="0"/>
              <a:t>Develope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/>
              <a:t>Manage </a:t>
            </a:r>
            <a:r>
              <a:rPr lang="en-US" dirty="0"/>
              <a:t>E-Learning Management System (ELMS)</a:t>
            </a:r>
          </a:p>
          <a:p>
            <a:r>
              <a:rPr lang="en-US" dirty="0" smtClean="0"/>
              <a:t>where </a:t>
            </a:r>
            <a:r>
              <a:rPr lang="en-US" dirty="0"/>
              <a:t>we worked in teams to solve challenges.</a:t>
            </a:r>
          </a:p>
          <a:p>
            <a:r>
              <a:rPr lang="en-US" dirty="0" err="1" smtClean="0"/>
              <a:t>Rooman</a:t>
            </a:r>
            <a:r>
              <a:rPr lang="en-US" dirty="0" smtClean="0"/>
              <a:t> Technologies </a:t>
            </a:r>
            <a:r>
              <a:rPr lang="en-US" dirty="0"/>
              <a:t>- Provides IT training, upskilling, and certification programs, Partners with government initiatives (PMKVY, NSDC) for skill development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4A9BF-F240-7D57-E91D-DF39B2F98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14" y="1271752"/>
            <a:ext cx="1905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35456-1D16-11E4-0D4A-763FA1409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09" y="183509"/>
            <a:ext cx="1716830" cy="14150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4" y="90931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TASKS PERFORMED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E27CFE4-1984-D752-D246-141C9DE1AE11}"/>
              </a:ext>
            </a:extLst>
          </p:cNvPr>
          <p:cNvSpPr txBox="1">
            <a:spLocks/>
          </p:cNvSpPr>
          <p:nvPr/>
        </p:nvSpPr>
        <p:spPr>
          <a:xfrm>
            <a:off x="279461" y="1401969"/>
            <a:ext cx="9904773" cy="3991817"/>
          </a:xfrm>
          <a:prstGeom prst="rect">
            <a:avLst/>
          </a:prstGeom>
          <a:noFill/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Developed </a:t>
            </a:r>
            <a:r>
              <a:rPr lang="en-US" sz="2000" b="1" dirty="0"/>
              <a:t>User Authentication Module</a:t>
            </a:r>
            <a:r>
              <a:rPr lang="en-US" sz="2000" dirty="0"/>
              <a:t> for E-Learning Management System (ELMS</a:t>
            </a:r>
            <a:r>
              <a:rPr lang="en-US" sz="2000" dirty="0" smtClean="0"/>
              <a:t>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Designed and configured </a:t>
            </a:r>
            <a:r>
              <a:rPr lang="en-US" sz="2000" b="1" dirty="0"/>
              <a:t>Dashboard Interface</a:t>
            </a:r>
            <a:r>
              <a:rPr lang="en-US" sz="2000" dirty="0"/>
              <a:t> with role-based dynamic </a:t>
            </a:r>
            <a:r>
              <a:rPr lang="en-US" sz="2000" dirty="0" smtClean="0"/>
              <a:t>content.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I</a:t>
            </a:r>
            <a:r>
              <a:rPr lang="en-US" sz="2000" dirty="0" smtClean="0"/>
              <a:t>ntegrated </a:t>
            </a:r>
            <a:r>
              <a:rPr lang="en-US" sz="2000" b="1" dirty="0" err="1"/>
              <a:t>Keka</a:t>
            </a:r>
            <a:r>
              <a:rPr lang="en-US" sz="2000" b="1" dirty="0"/>
              <a:t> HR software</a:t>
            </a:r>
            <a:r>
              <a:rPr lang="en-US" sz="2000" dirty="0"/>
              <a:t> with </a:t>
            </a:r>
            <a:r>
              <a:rPr lang="en-US" sz="2000" dirty="0" err="1"/>
              <a:t>IoT</a:t>
            </a:r>
            <a:r>
              <a:rPr lang="en-US" sz="2000" dirty="0"/>
              <a:t>-enabled biometric attendance </a:t>
            </a:r>
            <a:r>
              <a:rPr lang="en-US" sz="2000" dirty="0" smtClean="0"/>
              <a:t>systems.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Managed </a:t>
            </a:r>
            <a:r>
              <a:rPr lang="en-US" sz="2000" b="1" dirty="0"/>
              <a:t>employee attendance &amp; payroll system</a:t>
            </a:r>
            <a:r>
              <a:rPr lang="en-US" sz="2000" dirty="0"/>
              <a:t> with real-time data </a:t>
            </a:r>
            <a:r>
              <a:rPr lang="en-US" sz="2000" dirty="0" smtClean="0"/>
              <a:t>sync.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Assisted in </a:t>
            </a:r>
            <a:r>
              <a:rPr lang="en-US" sz="2000" b="1" dirty="0"/>
              <a:t>Smart City ITMS project</a:t>
            </a:r>
            <a:r>
              <a:rPr lang="en-US" sz="2000" dirty="0"/>
              <a:t> (</a:t>
            </a:r>
            <a:r>
              <a:rPr lang="en-US" sz="2000" dirty="0" err="1"/>
              <a:t>Shivamogga</a:t>
            </a:r>
            <a:r>
              <a:rPr lang="en-US" sz="2000" dirty="0"/>
              <a:t>) – </a:t>
            </a:r>
            <a:r>
              <a:rPr lang="en-US" sz="2000" dirty="0" err="1"/>
              <a:t>IoT</a:t>
            </a:r>
            <a:r>
              <a:rPr lang="en-US" sz="2000" dirty="0"/>
              <a:t> sensors &amp; ANPR </a:t>
            </a:r>
            <a:r>
              <a:rPr lang="en-US" sz="2000" dirty="0" smtClean="0"/>
              <a:t>cameras.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Agency FB" panose="020B0503020202020204" pitchFamily="34" charset="0"/>
              </a:rPr>
              <a:t>P</a:t>
            </a:r>
            <a:r>
              <a:rPr lang="en-US" sz="2000" dirty="0" smtClean="0"/>
              <a:t>erformed </a:t>
            </a:r>
            <a:r>
              <a:rPr lang="en-US" sz="2000" b="1" dirty="0"/>
              <a:t>Network Scanning &amp; Vulnerability Assessment</a:t>
            </a:r>
            <a:r>
              <a:rPr lang="en-US" sz="2000" dirty="0"/>
              <a:t> using </a:t>
            </a:r>
            <a:r>
              <a:rPr lang="en-US" sz="2000" dirty="0" err="1"/>
              <a:t>Nmap</a:t>
            </a:r>
            <a:r>
              <a:rPr lang="en-US" sz="2000" dirty="0"/>
              <a:t> &amp; </a:t>
            </a:r>
            <a:r>
              <a:rPr lang="en-US" sz="2000" dirty="0" smtClean="0"/>
              <a:t>OpenVAS.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Engaged in </a:t>
            </a:r>
            <a:r>
              <a:rPr lang="en-US" sz="2000" b="1" dirty="0"/>
              <a:t>software development</a:t>
            </a:r>
            <a:r>
              <a:rPr lang="en-US" sz="2000" dirty="0"/>
              <a:t>, testing, troubleshooting, and </a:t>
            </a:r>
            <a:r>
              <a:rPr lang="en-US" sz="2000" dirty="0" smtClean="0"/>
              <a:t>documentation.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Enhanced </a:t>
            </a:r>
            <a:r>
              <a:rPr lang="en-US" sz="2000" b="1" dirty="0"/>
              <a:t>problem-solving, communication, and project management</a:t>
            </a:r>
            <a:r>
              <a:rPr lang="en-US" sz="2000" dirty="0"/>
              <a:t> skills</a:t>
            </a:r>
            <a:endParaRPr lang="en-US" sz="2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&amp; PROBLEM STATEMENT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709448" y="2024780"/>
            <a:ext cx="10644353" cy="4675565"/>
          </a:xfrm>
        </p:spPr>
        <p:txBody>
          <a:bodyPr/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Increasing integration of </a:t>
            </a:r>
            <a:r>
              <a:rPr lang="en-US" sz="2000" b="1" dirty="0"/>
              <a:t>digital technologies</a:t>
            </a:r>
            <a:r>
              <a:rPr lang="en-US" sz="2000" dirty="0"/>
              <a:t> in daily business </a:t>
            </a:r>
            <a:r>
              <a:rPr lang="en-US" sz="2000" dirty="0" smtClean="0"/>
              <a:t>operations.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Growing exposure to </a:t>
            </a:r>
            <a:r>
              <a:rPr lang="en-US" sz="2000" b="1" dirty="0"/>
              <a:t>sophisticated cyber threats</a:t>
            </a:r>
            <a:r>
              <a:rPr lang="en-US" sz="2000" dirty="0"/>
              <a:t> targeting sensitive </a:t>
            </a:r>
            <a:r>
              <a:rPr lang="en-US" sz="2000" dirty="0" smtClean="0"/>
              <a:t>data.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Challenges in </a:t>
            </a:r>
            <a:r>
              <a:rPr lang="en-US" sz="2000" b="1" dirty="0"/>
              <a:t>real-time implementation and management</a:t>
            </a:r>
            <a:r>
              <a:rPr lang="en-US" sz="2000" dirty="0"/>
              <a:t> of security </a:t>
            </a:r>
            <a:r>
              <a:rPr lang="en-US" sz="2000" dirty="0" smtClean="0"/>
              <a:t>measures.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Gap between </a:t>
            </a:r>
            <a:r>
              <a:rPr lang="en-US" sz="2000" b="1" dirty="0"/>
              <a:t>available security technologies</a:t>
            </a:r>
            <a:r>
              <a:rPr lang="en-US" sz="2000" dirty="0"/>
              <a:t> and effective </a:t>
            </a:r>
            <a:r>
              <a:rPr lang="en-US" sz="2000" dirty="0" smtClean="0"/>
              <a:t>utilization.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sz="2000" dirty="0"/>
              <a:t>Organizations require </a:t>
            </a:r>
            <a:r>
              <a:rPr lang="en-US" sz="2000" b="1" dirty="0"/>
              <a:t>automated, integrated solutions</a:t>
            </a:r>
            <a:r>
              <a:rPr lang="en-US" sz="2000" dirty="0"/>
              <a:t> for managing</a:t>
            </a:r>
            <a:r>
              <a:rPr lang="en-US" sz="2000" dirty="0" smtClean="0"/>
              <a:t>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IN" sz="2000" dirty="0"/>
              <a:t>User authentication &amp; access control.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IN" sz="2000" dirty="0"/>
              <a:t>Employee data &amp; Attendance system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Smart city infrastructure &amp; public safety </a:t>
            </a:r>
            <a:r>
              <a:rPr lang="en-US" sz="2000" dirty="0" smtClean="0"/>
              <a:t>networks</a:t>
            </a:r>
            <a:endParaRPr lang="en-US" sz="2000" dirty="0"/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44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OBJECTIVES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7646E16-C49C-1260-00A5-E26232F7B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7" y="1602880"/>
            <a:ext cx="923297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Gain </a:t>
            </a:r>
            <a:r>
              <a:rPr lang="en-US" sz="2000" b="1" dirty="0"/>
              <a:t>hands-on technical expertise</a:t>
            </a:r>
            <a:r>
              <a:rPr lang="en-US" sz="2000" dirty="0"/>
              <a:t> in industry-relevant </a:t>
            </a:r>
            <a:r>
              <a:rPr lang="en-US" sz="2000" dirty="0" smtClean="0"/>
              <a:t>technologies.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Improve </a:t>
            </a:r>
            <a:r>
              <a:rPr lang="en-US" sz="2000" b="1" dirty="0"/>
              <a:t>communication</a:t>
            </a:r>
            <a:r>
              <a:rPr lang="en-US" sz="2000" dirty="0"/>
              <a:t>, </a:t>
            </a:r>
            <a:r>
              <a:rPr lang="en-US" sz="2000" b="1" dirty="0"/>
              <a:t>teamwork</a:t>
            </a:r>
            <a:r>
              <a:rPr lang="en-US" sz="2000" dirty="0"/>
              <a:t>, and </a:t>
            </a:r>
            <a:r>
              <a:rPr lang="en-US" sz="2000" b="1" dirty="0"/>
              <a:t>time management</a:t>
            </a:r>
            <a:r>
              <a:rPr lang="en-US" sz="2000" dirty="0"/>
              <a:t> through </a:t>
            </a:r>
            <a:r>
              <a:rPr lang="en-US" sz="2000" dirty="0" smtClean="0"/>
              <a:t>collaboration</a:t>
            </a:r>
            <a:r>
              <a:rPr lang="en-US" sz="2000" dirty="0" smtClean="0"/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/>
              <a:t>E</a:t>
            </a:r>
            <a:r>
              <a:rPr lang="en-US" sz="2000" dirty="0"/>
              <a:t>valuate </a:t>
            </a:r>
            <a:r>
              <a:rPr lang="en-US" sz="2000" b="1" dirty="0"/>
              <a:t>career interests and aptitudes</a:t>
            </a:r>
            <a:r>
              <a:rPr lang="en-US" sz="2000" dirty="0"/>
              <a:t> in software development and IT </a:t>
            </a:r>
            <a:r>
              <a:rPr lang="en-US" sz="2000" dirty="0" smtClean="0"/>
              <a:t>solutions.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Build </a:t>
            </a:r>
            <a:r>
              <a:rPr lang="en-US" sz="2000" b="1" dirty="0"/>
              <a:t>professional networks</a:t>
            </a:r>
            <a:r>
              <a:rPr lang="en-US" sz="2000" dirty="0"/>
              <a:t> by interacting with mentors and industry experts</a:t>
            </a:r>
            <a:endParaRPr lang="en-US" sz="20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Apply </a:t>
            </a:r>
            <a:r>
              <a:rPr lang="en-US" sz="2000" b="1" dirty="0"/>
              <a:t>theoretical knowledge</a:t>
            </a:r>
            <a:r>
              <a:rPr lang="en-US" sz="2000" dirty="0"/>
              <a:t> to real-world projects and case studies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9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880"/>
          </a:xfrm>
          <a:noFill/>
        </p:spPr>
        <p:txBody>
          <a:bodyPr anchor="ctr"/>
          <a:lstStyle/>
          <a:p>
            <a:r>
              <a:rPr lang="en-US" sz="3200" dirty="0"/>
              <a:t>Benefits to </a:t>
            </a:r>
            <a:r>
              <a:rPr lang="en-US" sz="3200" dirty="0" smtClean="0"/>
              <a:t>Organization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48C9E6-A150-FFE9-9B06-52C1216D3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47" y="1664436"/>
            <a:ext cx="1174830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Contributed to </a:t>
            </a:r>
            <a:r>
              <a:rPr lang="en-US" sz="2000" b="1" dirty="0"/>
              <a:t>development and enhancement</a:t>
            </a:r>
            <a:r>
              <a:rPr lang="en-US" sz="2000" dirty="0"/>
              <a:t> of key IT systems (ELMS, HR management</a:t>
            </a:r>
            <a:r>
              <a:rPr lang="en-US" sz="2000" dirty="0" smtClean="0"/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000" dirty="0">
              <a:latin typeface="Agency FB" panose="020B0503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Assisted in </a:t>
            </a:r>
            <a:r>
              <a:rPr lang="en-US" sz="2000" b="1" dirty="0"/>
              <a:t>streamlining employee attendance</a:t>
            </a:r>
            <a:r>
              <a:rPr lang="en-US" sz="2000" dirty="0"/>
              <a:t> and payroll processes with </a:t>
            </a:r>
            <a:r>
              <a:rPr lang="en-US" sz="2000" dirty="0" err="1"/>
              <a:t>Keka</a:t>
            </a:r>
            <a:r>
              <a:rPr lang="en-US" sz="2000" dirty="0"/>
              <a:t> HR </a:t>
            </a:r>
            <a:r>
              <a:rPr lang="en-US" sz="2000" dirty="0" smtClean="0"/>
              <a:t>integration.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Agency FB" panose="020B0503020202020204" pitchFamily="34" charset="0"/>
              </a:rPr>
              <a:t>S</a:t>
            </a:r>
            <a:r>
              <a:rPr lang="en-US" sz="2000" dirty="0"/>
              <a:t>upported </a:t>
            </a:r>
            <a:r>
              <a:rPr lang="en-US" sz="2000" b="1" dirty="0"/>
              <a:t>deployment and monitoring</a:t>
            </a:r>
            <a:r>
              <a:rPr lang="en-US" sz="2000" dirty="0"/>
              <a:t> of Smart City solutions (ITMS, e-Challan systems</a:t>
            </a:r>
            <a:r>
              <a:rPr lang="en-US" sz="2000" dirty="0" smtClean="0"/>
              <a:t>).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Reduced workload for full-time staff by </a:t>
            </a:r>
            <a:r>
              <a:rPr lang="en-US" sz="2000" b="1" dirty="0"/>
              <a:t>supporting daily IT </a:t>
            </a:r>
            <a:r>
              <a:rPr lang="en-US" sz="2000" b="1" dirty="0" smtClean="0"/>
              <a:t>operations.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Assisted in </a:t>
            </a:r>
            <a:r>
              <a:rPr lang="en-US" sz="2000" b="1" dirty="0"/>
              <a:t>documentation</a:t>
            </a:r>
            <a:r>
              <a:rPr lang="en-US" sz="2000" dirty="0"/>
              <a:t>, system testing, and troubleshooting of enterprise </a:t>
            </a:r>
            <a:r>
              <a:rPr lang="en-US" sz="2000" dirty="0" smtClean="0"/>
              <a:t>solutions.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Aided in </a:t>
            </a:r>
            <a:r>
              <a:rPr lang="en-US" sz="2000" b="1" dirty="0"/>
              <a:t>data analysis and reporting</a:t>
            </a:r>
            <a:r>
              <a:rPr lang="en-US" sz="2000" dirty="0"/>
              <a:t>, enhancing decision-making </a:t>
            </a:r>
            <a:r>
              <a:rPr lang="en-US" sz="2000" dirty="0" smtClean="0"/>
              <a:t>processes.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1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880"/>
          </a:xfrm>
          <a:noFill/>
        </p:spPr>
        <p:txBody>
          <a:bodyPr anchor="ctr"/>
          <a:lstStyle/>
          <a:p>
            <a:r>
              <a:rPr lang="en-US" sz="3200" dirty="0"/>
              <a:t>Implementation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9E666-C470-08B1-D9F9-A8118BBAED82}"/>
              </a:ext>
            </a:extLst>
          </p:cNvPr>
          <p:cNvSpPr txBox="1"/>
          <p:nvPr/>
        </p:nvSpPr>
        <p:spPr>
          <a:xfrm>
            <a:off x="613458" y="2075598"/>
            <a:ext cx="2569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User Authentication</a:t>
            </a:r>
            <a:endParaRPr lang="en-US" sz="20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94BC6CD-245B-5AFE-6086-6378AA67E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14449"/>
            <a:ext cx="3217763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Developed and deployed </a:t>
            </a:r>
            <a:r>
              <a:rPr lang="en-US" sz="1600" b="1" dirty="0"/>
              <a:t>User Authentication Module</a:t>
            </a:r>
            <a:r>
              <a:rPr lang="en-US" sz="1600" dirty="0"/>
              <a:t> for secure access to ELMS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FCD29C-8927-D11C-8D46-5408892F52B7}"/>
              </a:ext>
            </a:extLst>
          </p:cNvPr>
          <p:cNvCxnSpPr>
            <a:cxnSpLocks/>
          </p:cNvCxnSpPr>
          <p:nvPr/>
        </p:nvCxnSpPr>
        <p:spPr>
          <a:xfrm>
            <a:off x="838200" y="2560614"/>
            <a:ext cx="0" cy="868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26A477-2971-9E1F-A114-1B4C67BD2F16}"/>
              </a:ext>
            </a:extLst>
          </p:cNvPr>
          <p:cNvSpPr txBox="1"/>
          <p:nvPr/>
        </p:nvSpPr>
        <p:spPr>
          <a:xfrm>
            <a:off x="706055" y="3942107"/>
            <a:ext cx="237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Leave Management </a:t>
            </a:r>
            <a:endParaRPr lang="en-US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3687130-6758-C17A-F3AC-518E10B2C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549" y="4355852"/>
            <a:ext cx="3118414" cy="738664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Integrated </a:t>
            </a:r>
            <a:r>
              <a:rPr lang="en-US" sz="1400" b="1" dirty="0"/>
              <a:t>leave management and payroll systems</a:t>
            </a:r>
            <a:r>
              <a:rPr lang="en-US" sz="1400" dirty="0"/>
              <a:t> with cloud-based HR software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7CC63D-3B00-4938-7ED5-2990C44D121C}"/>
              </a:ext>
            </a:extLst>
          </p:cNvPr>
          <p:cNvCxnSpPr>
            <a:cxnSpLocks/>
          </p:cNvCxnSpPr>
          <p:nvPr/>
        </p:nvCxnSpPr>
        <p:spPr>
          <a:xfrm>
            <a:off x="937549" y="4355852"/>
            <a:ext cx="0" cy="864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49AFE4B-CB50-7CE7-AD43-57C4C0CAE714}"/>
              </a:ext>
            </a:extLst>
          </p:cNvPr>
          <p:cNvSpPr txBox="1"/>
          <p:nvPr/>
        </p:nvSpPr>
        <p:spPr>
          <a:xfrm>
            <a:off x="4262376" y="2064721"/>
            <a:ext cx="2593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Dashboard Interface</a:t>
            </a:r>
            <a:endParaRPr lang="en-US" sz="20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3201968-04D2-D92D-40E5-967201092CA7}"/>
              </a:ext>
            </a:extLst>
          </p:cNvPr>
          <p:cNvCxnSpPr>
            <a:cxnSpLocks/>
          </p:cNvCxnSpPr>
          <p:nvPr/>
        </p:nvCxnSpPr>
        <p:spPr>
          <a:xfrm>
            <a:off x="4487118" y="2549737"/>
            <a:ext cx="0" cy="1104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326CCE-2377-3AD7-F6A9-82B07770CC1D}"/>
              </a:ext>
            </a:extLst>
          </p:cNvPr>
          <p:cNvSpPr txBox="1"/>
          <p:nvPr/>
        </p:nvSpPr>
        <p:spPr>
          <a:xfrm>
            <a:off x="4354973" y="3931230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Smart City solutions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DB4E4F-CE24-E792-1B30-3B22E24F1790}"/>
              </a:ext>
            </a:extLst>
          </p:cNvPr>
          <p:cNvCxnSpPr>
            <a:cxnSpLocks/>
          </p:cNvCxnSpPr>
          <p:nvPr/>
        </p:nvCxnSpPr>
        <p:spPr>
          <a:xfrm>
            <a:off x="4586467" y="4344975"/>
            <a:ext cx="0" cy="604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FEABEB-AFE1-0D3C-EE64-31C93209F0FC}"/>
              </a:ext>
            </a:extLst>
          </p:cNvPr>
          <p:cNvSpPr txBox="1"/>
          <p:nvPr/>
        </p:nvSpPr>
        <p:spPr>
          <a:xfrm>
            <a:off x="8235385" y="2075598"/>
            <a:ext cx="2105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err="1"/>
              <a:t>Keka</a:t>
            </a:r>
            <a:r>
              <a:rPr lang="en-IN" sz="2000" dirty="0"/>
              <a:t> HR system</a:t>
            </a:r>
            <a:endParaRPr lang="en-US" sz="20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65EBD33-A4DA-3173-EB62-9D205047B0D6}"/>
              </a:ext>
            </a:extLst>
          </p:cNvPr>
          <p:cNvCxnSpPr>
            <a:cxnSpLocks/>
          </p:cNvCxnSpPr>
          <p:nvPr/>
        </p:nvCxnSpPr>
        <p:spPr>
          <a:xfrm>
            <a:off x="8460127" y="2560614"/>
            <a:ext cx="0" cy="10938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605EDB9-4811-85E2-1D04-6CB2F4B555B1}"/>
              </a:ext>
            </a:extLst>
          </p:cNvPr>
          <p:cNvSpPr txBox="1"/>
          <p:nvPr/>
        </p:nvSpPr>
        <p:spPr>
          <a:xfrm>
            <a:off x="8327982" y="3942107"/>
            <a:ext cx="215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Network </a:t>
            </a:r>
            <a:r>
              <a:rPr lang="en-IN" dirty="0"/>
              <a:t>scanning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E52B3B-2BA1-2621-4F9B-06902E1560DA}"/>
              </a:ext>
            </a:extLst>
          </p:cNvPr>
          <p:cNvCxnSpPr>
            <a:cxnSpLocks/>
          </p:cNvCxnSpPr>
          <p:nvPr/>
        </p:nvCxnSpPr>
        <p:spPr>
          <a:xfrm>
            <a:off x="8559476" y="4355852"/>
            <a:ext cx="0" cy="864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6">
            <a:extLst>
              <a:ext uri="{FF2B5EF4-FFF2-40B4-BE49-F238E27FC236}">
                <a16:creationId xmlns:a16="http://schemas.microsoft.com/office/drawing/2014/main" id="{3D93C504-BA3F-8B09-1793-D3AF147FB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332" y="2654232"/>
            <a:ext cx="2986269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Designed and implemented </a:t>
            </a:r>
            <a:r>
              <a:rPr lang="en-US" sz="1600" b="1" dirty="0"/>
              <a:t>Dashboard Interface</a:t>
            </a:r>
            <a:r>
              <a:rPr lang="en-US" sz="1600" dirty="0"/>
              <a:t> with real-time updates and analytics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D6EC22F0-0FFE-C8F8-B94A-343A5CF3F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466" y="4219339"/>
            <a:ext cx="3118414" cy="95410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Assisted in deployment of </a:t>
            </a:r>
            <a:r>
              <a:rPr lang="en-US" sz="1400" b="1" dirty="0"/>
              <a:t>Smart City solutions</a:t>
            </a:r>
            <a:r>
              <a:rPr lang="en-US" sz="1400" dirty="0"/>
              <a:t> (Intelligent Traffic Management System &amp; e-Challan modules)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F3C8BF-99B4-C3F1-8CD9-0C00ADA6C021}"/>
              </a:ext>
            </a:extLst>
          </p:cNvPr>
          <p:cNvSpPr txBox="1"/>
          <p:nvPr/>
        </p:nvSpPr>
        <p:spPr>
          <a:xfrm>
            <a:off x="8530542" y="2472005"/>
            <a:ext cx="2527102" cy="95410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1400" dirty="0" smtClean="0"/>
              <a:t>Configured </a:t>
            </a:r>
            <a:r>
              <a:rPr lang="en-US" sz="1400" dirty="0" err="1" smtClean="0"/>
              <a:t>Keka</a:t>
            </a:r>
            <a:r>
              <a:rPr lang="en-US" sz="1400" dirty="0" smtClean="0"/>
              <a:t> HR System integrated with biometric and </a:t>
            </a:r>
            <a:r>
              <a:rPr lang="en-US" sz="1400" dirty="0" smtClean="0"/>
              <a:t>IOT devices for attendance tracking.</a:t>
            </a:r>
            <a:endParaRPr lang="en-US" sz="1400" dirty="0" smtClean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B04559-93D8-AE00-840D-CF8795D7D315}"/>
              </a:ext>
            </a:extLst>
          </p:cNvPr>
          <p:cNvSpPr txBox="1"/>
          <p:nvPr/>
        </p:nvSpPr>
        <p:spPr>
          <a:xfrm>
            <a:off x="8530542" y="4355852"/>
            <a:ext cx="2324540" cy="95410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r>
              <a:rPr lang="en-US" sz="1400" dirty="0"/>
              <a:t>Conducted </a:t>
            </a:r>
            <a:r>
              <a:rPr lang="en-US" sz="1400" b="1" dirty="0"/>
              <a:t>network scanning and vulnerability assessments</a:t>
            </a:r>
            <a:r>
              <a:rPr lang="en-US" sz="1400" dirty="0"/>
              <a:t> to enhance cybersecurity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217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F260F31-ABE7-358A-AC23-EE16681EA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80" y="1617367"/>
            <a:ext cx="630428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Successfully </a:t>
            </a:r>
            <a:r>
              <a:rPr lang="en-US" b="1" dirty="0"/>
              <a:t>developed and deployed</a:t>
            </a:r>
            <a:r>
              <a:rPr lang="en-US" dirty="0"/>
              <a:t> the Learning Management System (LMS)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Implemented secure </a:t>
            </a:r>
            <a:r>
              <a:rPr lang="en-US" b="1" dirty="0"/>
              <a:t>User Authentication Module</a:t>
            </a:r>
            <a:r>
              <a:rPr lang="en-US" dirty="0"/>
              <a:t> and dynamic </a:t>
            </a:r>
            <a:r>
              <a:rPr lang="en-US" b="1" dirty="0"/>
              <a:t>Dashboard </a:t>
            </a:r>
            <a:r>
              <a:rPr lang="en-US" b="1" dirty="0" smtClean="0"/>
              <a:t>Interface.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Enabled easy </a:t>
            </a:r>
            <a:r>
              <a:rPr lang="en-US" b="1" dirty="0"/>
              <a:t>LMS access and login</a:t>
            </a:r>
            <a:r>
              <a:rPr lang="en-US" dirty="0"/>
              <a:t> for students, trainers, and </a:t>
            </a:r>
            <a:r>
              <a:rPr lang="en-US" dirty="0" smtClean="0"/>
              <a:t>administrators.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Improved </a:t>
            </a:r>
            <a:r>
              <a:rPr lang="en-US" b="1" dirty="0"/>
              <a:t>course management</a:t>
            </a:r>
            <a:r>
              <a:rPr lang="en-US" dirty="0"/>
              <a:t>, tracking, and reporting through the LMS </a:t>
            </a:r>
            <a:r>
              <a:rPr lang="en-US" dirty="0" smtClean="0"/>
              <a:t>platform.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Increased </a:t>
            </a:r>
            <a:r>
              <a:rPr lang="en-US" b="1" dirty="0"/>
              <a:t>user engagement</a:t>
            </a:r>
            <a:r>
              <a:rPr lang="en-US" dirty="0"/>
              <a:t> with intuitive and user-friendly interfaces</a:t>
            </a:r>
            <a:endParaRPr lang="en-US" dirty="0" smtClean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4" y="1530964"/>
            <a:ext cx="4610735" cy="35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808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infopath/2007/PartnerControls"/>
    <ds:schemaRef ds:uri="http://schemas.microsoft.com/sharepoint/v3"/>
    <ds:schemaRef ds:uri="http://purl.org/dc/elements/1.1/"/>
    <ds:schemaRef ds:uri="http://www.w3.org/XML/1998/namespace"/>
    <ds:schemaRef ds:uri="http://schemas.microsoft.com/office/2006/documentManagement/types"/>
    <ds:schemaRef ds:uri="71af3243-3dd4-4a8d-8c0d-dd76da1f02a5"/>
    <ds:schemaRef ds:uri="http://schemas.openxmlformats.org/package/2006/metadata/core-properties"/>
    <ds:schemaRef ds:uri="http://purl.org/dc/terms/"/>
    <ds:schemaRef ds:uri="230e9df3-be65-4c73-a93b-d1236ebd677e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223</TotalTime>
  <Words>640</Words>
  <Application>Microsoft Office PowerPoint</Application>
  <PresentationFormat>Widescreen</PresentationFormat>
  <Paragraphs>128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Agency FB</vt:lpstr>
      <vt:lpstr>Aptos</vt:lpstr>
      <vt:lpstr>Arial</vt:lpstr>
      <vt:lpstr>Calibri</vt:lpstr>
      <vt:lpstr>Calibri Light</vt:lpstr>
      <vt:lpstr>Courier New</vt:lpstr>
      <vt:lpstr>Times New Roman</vt:lpstr>
      <vt:lpstr>Wingdings</vt:lpstr>
      <vt:lpstr>Custom</vt:lpstr>
      <vt:lpstr>   Internship on AWS CLOUDCOMPUTING Project :  LEARNING MANAGEMENT SYSTEM</vt:lpstr>
      <vt:lpstr>AGENDA</vt:lpstr>
      <vt:lpstr>INTRODUCTION OF COMPANY</vt:lpstr>
      <vt:lpstr>TASKS PERFORMED</vt:lpstr>
      <vt:lpstr>AREA &amp; PROBLEM STATEMENT</vt:lpstr>
      <vt:lpstr>OBJECTIVES</vt:lpstr>
      <vt:lpstr>Benefits to Organization </vt:lpstr>
      <vt:lpstr>Implementation</vt:lpstr>
      <vt:lpstr>RESULTS</vt:lpstr>
      <vt:lpstr>RESULTS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on AWS CLOUDCOMPUTING Project :  LEARNING MANAGEMENT SYSTEM</dc:title>
  <dc:creator>srinidhi b</dc:creator>
  <cp:lastModifiedBy>kvgow</cp:lastModifiedBy>
  <cp:revision>13</cp:revision>
  <dcterms:created xsi:type="dcterms:W3CDTF">2025-05-08T15:18:09Z</dcterms:created>
  <dcterms:modified xsi:type="dcterms:W3CDTF">2025-05-12T07:06:33Z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