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6" r:id="rId7"/>
    <p:sldId id="262" r:id="rId8"/>
    <p:sldId id="263" r:id="rId9"/>
    <p:sldId id="265" r:id="rId10"/>
    <p:sldId id="258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4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83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7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9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0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F0F7-E692-4237-B409-25A1321D934E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2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vantorium-33/optimal_gripp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27257" y="1030288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Circe" panose="020B0502020203020203" pitchFamily="34" charset="-52"/>
              </a:rPr>
              <a:t>Шаблон описания</a:t>
            </a:r>
            <a:r>
              <a:rPr lang="en-US" b="1" dirty="0">
                <a:latin typeface="Circe" panose="020B0502020203020203" pitchFamily="34" charset="-52"/>
              </a:rPr>
              <a:t/>
            </a:r>
            <a:br>
              <a:rPr lang="en-US" b="1" dirty="0">
                <a:latin typeface="Circe" panose="020B0502020203020203" pitchFamily="34" charset="-52"/>
              </a:rPr>
            </a:br>
            <a:r>
              <a:rPr lang="ru-RU" b="1" dirty="0">
                <a:latin typeface="Circe" panose="020B0502020203020203" pitchFamily="34" charset="-52"/>
              </a:rPr>
              <a:t>промежуточных</a:t>
            </a:r>
            <a:r>
              <a:rPr lang="en-US" b="1" dirty="0">
                <a:latin typeface="Circe" panose="020B0502020203020203" pitchFamily="34" charset="-52"/>
              </a:rPr>
              <a:t/>
            </a:r>
            <a:br>
              <a:rPr lang="en-US" b="1" dirty="0">
                <a:latin typeface="Circe" panose="020B0502020203020203" pitchFamily="34" charset="-52"/>
              </a:rPr>
            </a:br>
            <a:r>
              <a:rPr lang="ru-RU" b="1" dirty="0">
                <a:latin typeface="Circe" panose="020B0502020203020203" pitchFamily="34" charset="-52"/>
              </a:rPr>
              <a:t>результатов</a:t>
            </a:r>
            <a:r>
              <a:rPr lang="en-US" b="1" dirty="0">
                <a:latin typeface="Circe" panose="020B0502020203020203" pitchFamily="34" charset="-52"/>
              </a:rPr>
              <a:t/>
            </a:r>
            <a:br>
              <a:rPr lang="en-US" b="1" dirty="0">
                <a:latin typeface="Circe" panose="020B0502020203020203" pitchFamily="34" charset="-52"/>
              </a:rPr>
            </a:br>
            <a:r>
              <a:rPr lang="ru-RU" b="1" dirty="0">
                <a:latin typeface="Circe" panose="020B0502020203020203" pitchFamily="34" charset="-52"/>
              </a:rPr>
              <a:t>участников трека</a:t>
            </a:r>
            <a:endParaRPr lang="ru-RU" dirty="0">
              <a:latin typeface="Circe" panose="020B0502020203020203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51804" y="761645"/>
            <a:ext cx="59916" cy="156789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baseline="-25000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257" y="2983127"/>
            <a:ext cx="6400800" cy="128254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Проектная идея </a:t>
            </a:r>
            <a: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  <a:t>«</a:t>
            </a:r>
            <a:r>
              <a:rPr lang="ru-RU" sz="3200" dirty="0" err="1" smtClean="0">
                <a:solidFill>
                  <a:schemeClr val="accent3">
                    <a:lumMod val="75000"/>
                  </a:schemeClr>
                </a:solidFill>
              </a:rPr>
              <a:t>Пром</a:t>
            </a:r>
            <a: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  <a:t> Владимир»,</a:t>
            </a:r>
            <a:endParaRPr lang="ru-RU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  <a:t>Владимирская область</a:t>
            </a:r>
            <a:endParaRPr lang="ru-RU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0" y="-768625"/>
            <a:ext cx="4649937" cy="48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Состав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Инженер-программист –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Алан Тьюринг, 5 лет</a:t>
            </a:r>
          </a:p>
          <a:p>
            <a:r>
              <a:rPr lang="ru-RU" sz="1800" dirty="0"/>
              <a:t>Инженер-конструктор –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Сергей Королев, 5 лет</a:t>
            </a:r>
          </a:p>
          <a:p>
            <a:r>
              <a:rPr lang="ru-RU" sz="1800" dirty="0"/>
              <a:t>Инженер-проектировщик –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Ричард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Роджерс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, 6 лет</a:t>
            </a:r>
          </a:p>
          <a:p>
            <a:r>
              <a:rPr lang="ru-RU" sz="1800" dirty="0"/>
              <a:t>Математик –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Леонард Эйлер, 8 лет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Свой вариант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pPr marL="0" indent="0">
              <a:buNone/>
            </a:pP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65193" y="1690688"/>
            <a:ext cx="3888607" cy="3689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Фото команды слева направо, согласно перечислению</a:t>
            </a:r>
            <a:br>
              <a:rPr lang="ru-RU" dirty="0"/>
            </a:br>
            <a:r>
              <a:rPr lang="ru-RU" dirty="0"/>
              <a:t>(можно фото по отдельности)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Организация работы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Инструменты организации командной работы –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trello.com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Календарь работ - </a:t>
            </a:r>
            <a:r>
              <a:rPr lang="ru-RU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ссылка на календарь работ</a:t>
            </a:r>
          </a:p>
          <a:p>
            <a:r>
              <a:rPr lang="ru-RU" sz="1800" dirty="0"/>
              <a:t>Расчетно-пояснительная записка - </a:t>
            </a:r>
            <a:r>
              <a:rPr lang="ru-RU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ссылка на расчетно-пояснительную записку команды</a:t>
            </a:r>
          </a:p>
          <a:p>
            <a:r>
              <a:rPr lang="ru-RU" sz="1800" dirty="0"/>
              <a:t>Репозиторий проекта – </a:t>
            </a:r>
            <a:r>
              <a:rPr lang="en-US" sz="1800" dirty="0">
                <a:hlinkClick r:id="rId2"/>
              </a:rPr>
              <a:t>https://github.com/Kvantorium-33/optimal_gripper</a:t>
            </a:r>
            <a:endParaRPr lang="en-US" sz="1800" dirty="0"/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Сайт проекта\команды – </a:t>
            </a:r>
            <a:r>
              <a:rPr lang="ru-RU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ссылка на сайт проекта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(опционально) </a:t>
            </a:r>
            <a:endParaRPr lang="ru-RU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Свой вариант</a:t>
            </a:r>
          </a:p>
          <a:p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latin typeface="+mn-lt"/>
              </a:rPr>
              <a:t>Использованные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Для симулирования работы робота –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Gazebo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работы с техническим зрением –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TenserFlow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обучения системы распознавания –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Keras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математических расчетов –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PTC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Mathad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организации взаимодействия частей системы –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фреймворк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ROS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распознавания голоса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PocketSphinx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для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Python)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sz="1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Технические характеристики робота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Тип кинематической схемы - </a:t>
            </a:r>
            <a:r>
              <a:rPr lang="en-US" sz="1800" dirty="0"/>
              <a:t> </a:t>
            </a:r>
            <a:r>
              <a:rPr lang="ru-RU" sz="1800" dirty="0"/>
              <a:t>прямоугольная </a:t>
            </a:r>
          </a:p>
          <a:p>
            <a:r>
              <a:rPr lang="ru-RU" sz="1800" dirty="0"/>
              <a:t>Максимальная грузоподъемность - </a:t>
            </a:r>
          </a:p>
          <a:p>
            <a:r>
              <a:rPr lang="ru-RU" sz="1800" dirty="0"/>
              <a:t>Максимальная скорость -</a:t>
            </a:r>
          </a:p>
          <a:p>
            <a:r>
              <a:rPr lang="ru-RU" sz="1800" dirty="0"/>
              <a:t>Точность повторяемости -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Структурная схема робота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Конструкция и схема подключения электромеханического захвата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6" y="1406106"/>
            <a:ext cx="7910597" cy="5451894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+mn-lt"/>
              </a:rPr>
              <a:t>Схема подключение электромеханического захвата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Конструкция и схема подключения  вакуумной присоски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Схема системы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Эксперимент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Время сортировки объектов, согласно конкурсному заданию –</a:t>
            </a:r>
          </a:p>
          <a:p>
            <a:r>
              <a:rPr lang="ru-RU" sz="1800" dirty="0"/>
              <a:t>Размеры рабочего пространства - </a:t>
            </a:r>
          </a:p>
          <a:p>
            <a:r>
              <a:rPr lang="ru-RU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Ссылка на ролик эксперимента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191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Circe</vt:lpstr>
      <vt:lpstr>Тема Office</vt:lpstr>
      <vt:lpstr>Презентация PowerPoint</vt:lpstr>
      <vt:lpstr>Использованные технологии</vt:lpstr>
      <vt:lpstr>Технические характеристики робота</vt:lpstr>
      <vt:lpstr>Структурная схема робота</vt:lpstr>
      <vt:lpstr>Конструкция и схема подключения электромеханического захвата</vt:lpstr>
      <vt:lpstr>Схема подключение электромеханического захвата</vt:lpstr>
      <vt:lpstr>Конструкция и схема подключения  вакуумной присоски</vt:lpstr>
      <vt:lpstr>Схема системы управления</vt:lpstr>
      <vt:lpstr>Эксперимент</vt:lpstr>
      <vt:lpstr>Состав команды</vt:lpstr>
      <vt:lpstr>Организация работы команды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Оптимальный захват</dc:title>
  <dc:creator>Madin Shereuzh</dc:creator>
  <cp:lastModifiedBy>Петров Иван</cp:lastModifiedBy>
  <cp:revision>25</cp:revision>
  <dcterms:created xsi:type="dcterms:W3CDTF">2019-07-12T13:05:29Z</dcterms:created>
  <dcterms:modified xsi:type="dcterms:W3CDTF">2019-08-29T19:54:40Z</dcterms:modified>
</cp:coreProperties>
</file>