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3"/>
  </p:notesMasterIdLst>
  <p:sldIdLst>
    <p:sldId id="256" r:id="rId2"/>
  </p:sldIdLst>
  <p:sldSz cx="21383625" cy="302752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7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7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7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7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7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7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7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7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7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368">
          <p15:clr>
            <a:srgbClr val="9AA0A6"/>
          </p15:clr>
        </p15:guide>
        <p15:guide id="2" pos="7439">
          <p15:clr>
            <a:srgbClr val="9AA0A6"/>
          </p15:clr>
        </p15:guide>
        <p15:guide id="3" pos="9881">
          <p15:clr>
            <a:srgbClr val="9AA0A6"/>
          </p15:clr>
        </p15:guide>
        <p15:guide id="4" orient="horz" pos="4113">
          <p15:clr>
            <a:srgbClr val="9AA0A6"/>
          </p15:clr>
        </p15:guide>
        <p15:guide id="5" orient="horz" pos="6081">
          <p15:clr>
            <a:srgbClr val="9AA0A6"/>
          </p15:clr>
        </p15:guide>
        <p15:guide id="6" orient="horz" pos="8046">
          <p15:clr>
            <a:srgbClr val="9AA0A6"/>
          </p15:clr>
        </p15:guide>
        <p15:guide id="7" orient="horz" pos="9855">
          <p15:clr>
            <a:srgbClr val="9AA0A6"/>
          </p15:clr>
        </p15:guide>
        <p15:guide id="8" orient="horz" pos="1151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798" y="-150"/>
      </p:cViewPr>
      <p:guideLst>
        <p:guide pos="3368"/>
        <p:guide pos="7439"/>
        <p:guide pos="9881"/>
        <p:guide orient="horz" pos="4113"/>
        <p:guide orient="horz" pos="6081"/>
        <p:guide orient="horz" pos="8046"/>
        <p:guide orient="horz" pos="9855"/>
        <p:guide orient="horz" pos="115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538443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7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7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7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7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7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7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7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7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7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одзаголовок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2088246" y="5085290"/>
            <a:ext cx="17207136" cy="10249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88" tIns="50788" rIns="50788" bIns="50788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088246" y="15650077"/>
            <a:ext cx="17207136" cy="3508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88" tIns="50788" rIns="50788" bIns="50788" anchor="t" anchorCtr="0">
            <a:noAutofit/>
          </a:bodyPr>
          <a:lstStyle>
            <a:lvl1pPr marL="751656" lvl="0" indent="-37582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6084"/>
            </a:lvl1pPr>
            <a:lvl2pPr marL="1503311" lvl="1" indent="-37582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6084"/>
            </a:lvl2pPr>
            <a:lvl3pPr marL="2254963" lvl="2" indent="-37582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6084"/>
            </a:lvl3pPr>
            <a:lvl4pPr marL="3006619" lvl="3" indent="-37582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6084"/>
            </a:lvl4pPr>
            <a:lvl5pPr marL="3758275" lvl="4" indent="-37582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6084"/>
            </a:lvl5pPr>
            <a:lvl6pPr marL="4509930" lvl="5" indent="-648301" algn="l">
              <a:lnSpc>
                <a:spcPct val="100000"/>
              </a:lnSpc>
              <a:spcBef>
                <a:spcPts val="6904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5261584" lvl="6" indent="-648301" algn="l">
              <a:lnSpc>
                <a:spcPct val="100000"/>
              </a:lnSpc>
              <a:spcBef>
                <a:spcPts val="6904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6013240" lvl="7" indent="-648301" algn="l">
              <a:lnSpc>
                <a:spcPct val="100000"/>
              </a:lnSpc>
              <a:spcBef>
                <a:spcPts val="6904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6764894" lvl="8" indent="-648301" algn="l">
              <a:lnSpc>
                <a:spcPct val="100000"/>
              </a:lnSpc>
              <a:spcBef>
                <a:spcPts val="6904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0406508" y="28856062"/>
            <a:ext cx="559483" cy="1006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88" tIns="50788" rIns="50788" bIns="50788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ото">
  <p:cSld name="Фото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>
            <a:spLocks noGrp="1"/>
          </p:cNvSpPr>
          <p:nvPr>
            <p:ph type="pic" idx="2"/>
          </p:nvPr>
        </p:nvSpPr>
        <p:spPr>
          <a:xfrm>
            <a:off x="-1561831" y="0"/>
            <a:ext cx="24507287" cy="30866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4" tIns="45690" rIns="91404" bIns="4569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904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5262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904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5262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904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5262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904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5262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904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5262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904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5262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904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5262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904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5262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904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5262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10406508" y="28856062"/>
            <a:ext cx="559483" cy="1006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88" tIns="50788" rIns="50788" bIns="50788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2631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2631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2631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2631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2631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2631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2631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2631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2631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">
  <p:cSld name="Пустой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10406508" y="28856062"/>
            <a:ext cx="559483" cy="1006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88" tIns="50788" rIns="50788" bIns="50788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2631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2631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2631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2631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2631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2631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2631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2631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2631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 — по центру">
  <p:cSld name="Заголовок — по центру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2088246" y="10012896"/>
            <a:ext cx="17207136" cy="10249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88" tIns="50788" rIns="50788" bIns="50788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0406508" y="28856062"/>
            <a:ext cx="559483" cy="1006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88" tIns="50788" rIns="50788" bIns="50788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2631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2631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2631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2631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2631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2631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2631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2631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2631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ото — вертикально">
  <p:cSld name="Фото — вертикально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>
            <a:spLocks noGrp="1"/>
          </p:cNvSpPr>
          <p:nvPr>
            <p:ph type="pic" idx="2"/>
          </p:nvPr>
        </p:nvSpPr>
        <p:spPr>
          <a:xfrm>
            <a:off x="3722298" y="1905348"/>
            <a:ext cx="20391709" cy="25662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4" tIns="45690" rIns="91404" bIns="4569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904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5262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904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5262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904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5262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904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5262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904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5262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904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5262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904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5262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904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5262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904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5262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566184" y="1971043"/>
            <a:ext cx="8770627" cy="12378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88" tIns="50788" rIns="50788" bIns="50788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  <a:defRPr sz="9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566184" y="14664557"/>
            <a:ext cx="8770627" cy="12772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88" tIns="50788" rIns="50788" bIns="50788" anchor="t" anchorCtr="0">
            <a:noAutofit/>
          </a:bodyPr>
          <a:lstStyle>
            <a:lvl1pPr marL="751656" lvl="0" indent="-37582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6084"/>
            </a:lvl1pPr>
            <a:lvl2pPr marL="1503311" lvl="1" indent="-37582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6084"/>
            </a:lvl2pPr>
            <a:lvl3pPr marL="2254963" lvl="2" indent="-37582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6084"/>
            </a:lvl3pPr>
            <a:lvl4pPr marL="3006619" lvl="3" indent="-37582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6084"/>
            </a:lvl4pPr>
            <a:lvl5pPr marL="3758275" lvl="4" indent="-37582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6084"/>
            </a:lvl5pPr>
            <a:lvl6pPr marL="4509930" lvl="5" indent="-648301" algn="l">
              <a:lnSpc>
                <a:spcPct val="100000"/>
              </a:lnSpc>
              <a:spcBef>
                <a:spcPts val="6904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5261584" lvl="6" indent="-648301" algn="l">
              <a:lnSpc>
                <a:spcPct val="100000"/>
              </a:lnSpc>
              <a:spcBef>
                <a:spcPts val="6904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6013240" lvl="7" indent="-648301" algn="l">
              <a:lnSpc>
                <a:spcPct val="100000"/>
              </a:lnSpc>
              <a:spcBef>
                <a:spcPts val="6904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6764894" lvl="8" indent="-648301" algn="l">
              <a:lnSpc>
                <a:spcPct val="100000"/>
              </a:lnSpc>
              <a:spcBef>
                <a:spcPts val="6904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0406508" y="28856062"/>
            <a:ext cx="559483" cy="1006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88" tIns="50788" rIns="50788" bIns="50788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2631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2631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2631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2631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2631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2631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2631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2631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2631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 — сверху">
  <p:cSld name="Заголовок — сверху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1566184" y="788417"/>
            <a:ext cx="18251258" cy="6701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88" tIns="50788" rIns="50788" bIns="50788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0406508" y="28856062"/>
            <a:ext cx="559483" cy="1006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88" tIns="50788" rIns="50788" bIns="50788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2631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2631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2631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2631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2631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2631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2631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2631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2631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">
  <p:cSld name="Заголовок и пункты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1566184" y="788417"/>
            <a:ext cx="18251258" cy="6701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88" tIns="50788" rIns="50788" bIns="50788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1566184" y="8041853"/>
            <a:ext cx="18251258" cy="19513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88" tIns="50788" rIns="50788" bIns="50788" anchor="ctr" anchorCtr="0">
            <a:noAutofit/>
          </a:bodyPr>
          <a:lstStyle>
            <a:lvl1pPr marL="751656" lvl="0" indent="-648301" algn="l">
              <a:lnSpc>
                <a:spcPct val="100000"/>
              </a:lnSpc>
              <a:spcBef>
                <a:spcPts val="6904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1pPr>
            <a:lvl2pPr marL="1503311" lvl="1" indent="-648301" algn="l">
              <a:lnSpc>
                <a:spcPct val="100000"/>
              </a:lnSpc>
              <a:spcBef>
                <a:spcPts val="6904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marL="2254963" lvl="2" indent="-648301" algn="l">
              <a:lnSpc>
                <a:spcPct val="100000"/>
              </a:lnSpc>
              <a:spcBef>
                <a:spcPts val="6904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marL="3006619" lvl="3" indent="-648301" algn="l">
              <a:lnSpc>
                <a:spcPct val="100000"/>
              </a:lnSpc>
              <a:spcBef>
                <a:spcPts val="6904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marL="3758275" lvl="4" indent="-648301" algn="l">
              <a:lnSpc>
                <a:spcPct val="100000"/>
              </a:lnSpc>
              <a:spcBef>
                <a:spcPts val="6904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marL="4509930" lvl="5" indent="-648301" algn="l">
              <a:lnSpc>
                <a:spcPct val="100000"/>
              </a:lnSpc>
              <a:spcBef>
                <a:spcPts val="6904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5261584" lvl="6" indent="-648301" algn="l">
              <a:lnSpc>
                <a:spcPct val="100000"/>
              </a:lnSpc>
              <a:spcBef>
                <a:spcPts val="6904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6013240" lvl="7" indent="-648301" algn="l">
              <a:lnSpc>
                <a:spcPct val="100000"/>
              </a:lnSpc>
              <a:spcBef>
                <a:spcPts val="6904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6764894" lvl="8" indent="-648301" algn="l">
              <a:lnSpc>
                <a:spcPct val="100000"/>
              </a:lnSpc>
              <a:spcBef>
                <a:spcPts val="6904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10406508" y="28856062"/>
            <a:ext cx="559483" cy="1006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88" tIns="50788" rIns="50788" bIns="50788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2631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2631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2631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2631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2631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2631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2631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2631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2631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>
            <a:spLocks noGrp="1"/>
          </p:cNvSpPr>
          <p:nvPr>
            <p:ph type="pic" idx="2"/>
          </p:nvPr>
        </p:nvSpPr>
        <p:spPr>
          <a:xfrm>
            <a:off x="6718927" y="8028722"/>
            <a:ext cx="15505216" cy="1951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4" tIns="45690" rIns="91404" bIns="4569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904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5262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904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5262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904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5262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904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5262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904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5262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904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5262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904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5262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904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5262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904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5262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1566184" y="788417"/>
            <a:ext cx="18251258" cy="6701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88" tIns="50788" rIns="50788" bIns="50788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1566184" y="8041853"/>
            <a:ext cx="8770627" cy="19513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88" tIns="50788" rIns="50788" bIns="50788" anchor="ctr" anchorCtr="0">
            <a:noAutofit/>
          </a:bodyPr>
          <a:lstStyle>
            <a:lvl1pPr marL="751656" lvl="0" indent="-799677" algn="l">
              <a:lnSpc>
                <a:spcPct val="100000"/>
              </a:lnSpc>
              <a:spcBef>
                <a:spcPts val="526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sz="4604"/>
            </a:lvl1pPr>
            <a:lvl2pPr marL="1503311" lvl="1" indent="-799677" algn="l">
              <a:lnSpc>
                <a:spcPct val="100000"/>
              </a:lnSpc>
              <a:spcBef>
                <a:spcPts val="526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sz="4604"/>
            </a:lvl2pPr>
            <a:lvl3pPr marL="2254963" lvl="2" indent="-799677" algn="l">
              <a:lnSpc>
                <a:spcPct val="100000"/>
              </a:lnSpc>
              <a:spcBef>
                <a:spcPts val="526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sz="4604"/>
            </a:lvl3pPr>
            <a:lvl4pPr marL="3006619" lvl="3" indent="-799677" algn="l">
              <a:lnSpc>
                <a:spcPct val="100000"/>
              </a:lnSpc>
              <a:spcBef>
                <a:spcPts val="526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sz="4604"/>
            </a:lvl4pPr>
            <a:lvl5pPr marL="3758275" lvl="4" indent="-799677" algn="l">
              <a:lnSpc>
                <a:spcPct val="100000"/>
              </a:lnSpc>
              <a:spcBef>
                <a:spcPts val="526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sz="4604"/>
            </a:lvl5pPr>
            <a:lvl6pPr marL="4509930" lvl="5" indent="-648301" algn="l">
              <a:lnSpc>
                <a:spcPct val="100000"/>
              </a:lnSpc>
              <a:spcBef>
                <a:spcPts val="6904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5261584" lvl="6" indent="-648301" algn="l">
              <a:lnSpc>
                <a:spcPct val="100000"/>
              </a:lnSpc>
              <a:spcBef>
                <a:spcPts val="6904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6013240" lvl="7" indent="-648301" algn="l">
              <a:lnSpc>
                <a:spcPct val="100000"/>
              </a:lnSpc>
              <a:spcBef>
                <a:spcPts val="6904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6764894" lvl="8" indent="-648301" algn="l">
              <a:lnSpc>
                <a:spcPct val="100000"/>
              </a:lnSpc>
              <a:spcBef>
                <a:spcPts val="6904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10406508" y="28856062"/>
            <a:ext cx="559483" cy="1064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88" tIns="50788" rIns="50788" bIns="50788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1566184" y="3942085"/>
            <a:ext cx="18251258" cy="22391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88" tIns="50788" rIns="50788" bIns="50788" anchor="ctr" anchorCtr="0">
            <a:noAutofit/>
          </a:bodyPr>
          <a:lstStyle>
            <a:lvl1pPr marL="751656" lvl="0" indent="-648301" algn="l">
              <a:lnSpc>
                <a:spcPct val="100000"/>
              </a:lnSpc>
              <a:spcBef>
                <a:spcPts val="6904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1pPr>
            <a:lvl2pPr marL="1503311" lvl="1" indent="-648301" algn="l">
              <a:lnSpc>
                <a:spcPct val="100000"/>
              </a:lnSpc>
              <a:spcBef>
                <a:spcPts val="6904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marL="2254963" lvl="2" indent="-648301" algn="l">
              <a:lnSpc>
                <a:spcPct val="100000"/>
              </a:lnSpc>
              <a:spcBef>
                <a:spcPts val="6904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marL="3006619" lvl="3" indent="-648301" algn="l">
              <a:lnSpc>
                <a:spcPct val="100000"/>
              </a:lnSpc>
              <a:spcBef>
                <a:spcPts val="6904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marL="3758275" lvl="4" indent="-648301" algn="l">
              <a:lnSpc>
                <a:spcPct val="100000"/>
              </a:lnSpc>
              <a:spcBef>
                <a:spcPts val="6904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marL="4509930" lvl="5" indent="-648301" algn="l">
              <a:lnSpc>
                <a:spcPct val="100000"/>
              </a:lnSpc>
              <a:spcBef>
                <a:spcPts val="6904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5261584" lvl="6" indent="-648301" algn="l">
              <a:lnSpc>
                <a:spcPct val="100000"/>
              </a:lnSpc>
              <a:spcBef>
                <a:spcPts val="6904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6013240" lvl="7" indent="-648301" algn="l">
              <a:lnSpc>
                <a:spcPct val="100000"/>
              </a:lnSpc>
              <a:spcBef>
                <a:spcPts val="6904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6764894" lvl="8" indent="-648301" algn="l">
              <a:lnSpc>
                <a:spcPct val="100000"/>
              </a:lnSpc>
              <a:spcBef>
                <a:spcPts val="6904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0406508" y="28856062"/>
            <a:ext cx="559483" cy="1006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88" tIns="50788" rIns="50788" bIns="50788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2631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2631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2631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2631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2631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2631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2631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2631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2631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ото (3 шт.)">
  <p:cSld name="Фото (3 шт.)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>
            <a:spLocks noGrp="1"/>
          </p:cNvSpPr>
          <p:nvPr>
            <p:ph type="pic" idx="2"/>
          </p:nvPr>
        </p:nvSpPr>
        <p:spPr>
          <a:xfrm>
            <a:off x="10984167" y="15610657"/>
            <a:ext cx="9955744" cy="12535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4" tIns="45690" rIns="91404" bIns="4569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904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5262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904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5262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904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5262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904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5262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904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5262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904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5262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904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5262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904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5262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904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5262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>
            <a:spLocks noGrp="1"/>
          </p:cNvSpPr>
          <p:nvPr>
            <p:ph type="pic" idx="3"/>
          </p:nvPr>
        </p:nvSpPr>
        <p:spPr>
          <a:xfrm>
            <a:off x="10691813" y="2759467"/>
            <a:ext cx="9647690" cy="1214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4" tIns="45690" rIns="91404" bIns="4569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904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5262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904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5262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904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5262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904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5262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904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5262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904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5262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904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5262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904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5262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904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5262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>
            <a:spLocks noGrp="1"/>
          </p:cNvSpPr>
          <p:nvPr>
            <p:ph type="pic" idx="4"/>
          </p:nvPr>
        </p:nvSpPr>
        <p:spPr>
          <a:xfrm>
            <a:off x="-3905017" y="2759459"/>
            <a:ext cx="19702588" cy="24795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4" tIns="45690" rIns="91404" bIns="4569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904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5262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904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5262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904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5262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904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5262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904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5262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904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5262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904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5262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904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5262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904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5262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10406508" y="28856062"/>
            <a:ext cx="559483" cy="1006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88" tIns="50788" rIns="50788" bIns="50788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2631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2631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2631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2631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2631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2631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2631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2631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2631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2088246" y="19749846"/>
            <a:ext cx="17207136" cy="1432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88" tIns="50788" rIns="50788" bIns="50788" anchor="t" anchorCtr="0">
            <a:noAutofit/>
          </a:bodyPr>
          <a:lstStyle>
            <a:lvl1pPr marL="751656" lvl="0" indent="-37582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3946" i="1"/>
            </a:lvl1pPr>
            <a:lvl2pPr marL="1503311" lvl="1" indent="-648301" algn="l">
              <a:lnSpc>
                <a:spcPct val="100000"/>
              </a:lnSpc>
              <a:spcBef>
                <a:spcPts val="6904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marL="2254963" lvl="2" indent="-648301" algn="l">
              <a:lnSpc>
                <a:spcPct val="100000"/>
              </a:lnSpc>
              <a:spcBef>
                <a:spcPts val="6904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marL="3006619" lvl="3" indent="-648301" algn="l">
              <a:lnSpc>
                <a:spcPct val="100000"/>
              </a:lnSpc>
              <a:spcBef>
                <a:spcPts val="6904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marL="3758275" lvl="4" indent="-648301" algn="l">
              <a:lnSpc>
                <a:spcPct val="100000"/>
              </a:lnSpc>
              <a:spcBef>
                <a:spcPts val="6904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marL="4509930" lvl="5" indent="-648301" algn="l">
              <a:lnSpc>
                <a:spcPct val="100000"/>
              </a:lnSpc>
              <a:spcBef>
                <a:spcPts val="6904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5261584" lvl="6" indent="-648301" algn="l">
              <a:lnSpc>
                <a:spcPct val="100000"/>
              </a:lnSpc>
              <a:spcBef>
                <a:spcPts val="6904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6013240" lvl="7" indent="-648301" algn="l">
              <a:lnSpc>
                <a:spcPct val="100000"/>
              </a:lnSpc>
              <a:spcBef>
                <a:spcPts val="6904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6764894" lvl="8" indent="-648301" algn="l">
              <a:lnSpc>
                <a:spcPct val="100000"/>
              </a:lnSpc>
              <a:spcBef>
                <a:spcPts val="6904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2"/>
          </p:nvPr>
        </p:nvSpPr>
        <p:spPr>
          <a:xfrm>
            <a:off x="2088246" y="13245133"/>
            <a:ext cx="17207136" cy="1892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88" tIns="50788" rIns="50788" bIns="50788" anchor="ctr" anchorCtr="0">
            <a:noAutofit/>
          </a:bodyPr>
          <a:lstStyle>
            <a:lvl1pPr marL="751656" lvl="0" indent="-37582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5591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503311" lvl="1" indent="-648301" algn="l">
              <a:lnSpc>
                <a:spcPct val="100000"/>
              </a:lnSpc>
              <a:spcBef>
                <a:spcPts val="6904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marL="2254963" lvl="2" indent="-648301" algn="l">
              <a:lnSpc>
                <a:spcPct val="100000"/>
              </a:lnSpc>
              <a:spcBef>
                <a:spcPts val="6904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marL="3006619" lvl="3" indent="-648301" algn="l">
              <a:lnSpc>
                <a:spcPct val="100000"/>
              </a:lnSpc>
              <a:spcBef>
                <a:spcPts val="6904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marL="3758275" lvl="4" indent="-648301" algn="l">
              <a:lnSpc>
                <a:spcPct val="100000"/>
              </a:lnSpc>
              <a:spcBef>
                <a:spcPts val="6904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marL="4509930" lvl="5" indent="-648301" algn="l">
              <a:lnSpc>
                <a:spcPct val="100000"/>
              </a:lnSpc>
              <a:spcBef>
                <a:spcPts val="6904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5261584" lvl="6" indent="-648301" algn="l">
              <a:lnSpc>
                <a:spcPct val="100000"/>
              </a:lnSpc>
              <a:spcBef>
                <a:spcPts val="6904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6013240" lvl="7" indent="-648301" algn="l">
              <a:lnSpc>
                <a:spcPct val="100000"/>
              </a:lnSpc>
              <a:spcBef>
                <a:spcPts val="6904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6764894" lvl="8" indent="-648301" algn="l">
              <a:lnSpc>
                <a:spcPct val="100000"/>
              </a:lnSpc>
              <a:spcBef>
                <a:spcPts val="6904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10406508" y="28856062"/>
            <a:ext cx="559483" cy="1006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88" tIns="50788" rIns="50788" bIns="50788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2631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2631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2631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2631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2631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2631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2631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2631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2631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566184" y="788417"/>
            <a:ext cx="18251258" cy="6701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88" tIns="50788" rIns="50788" bIns="50788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66184" y="8041853"/>
            <a:ext cx="18251258" cy="19513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88" tIns="50788" rIns="50788" bIns="50788" anchor="ctr" anchorCtr="0">
            <a:noAutofit/>
          </a:bodyPr>
          <a:lstStyle>
            <a:lvl1pPr marL="457200" marR="0" lvl="0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0406508" y="28856062"/>
            <a:ext cx="559483" cy="1006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88" tIns="50788" rIns="50788" bIns="50788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2631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2631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2631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2631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2631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2631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2631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2631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2631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sz="2302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30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30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30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30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30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30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30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30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30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30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30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30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30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30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30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30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30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30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30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30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30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30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30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30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30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30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30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 descr="фон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1812" y="377606"/>
            <a:ext cx="20520000" cy="295200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pic>
      <p:sp>
        <p:nvSpPr>
          <p:cNvPr id="61" name="Google Shape;61;p14"/>
          <p:cNvSpPr txBox="1"/>
          <p:nvPr/>
        </p:nvSpPr>
        <p:spPr>
          <a:xfrm>
            <a:off x="1001710" y="4621407"/>
            <a:ext cx="19340530" cy="2367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510" tIns="83510" rIns="83510" bIns="83510" anchor="t" anchorCtr="0">
            <a:noAutofit/>
          </a:bodyPr>
          <a:lstStyle/>
          <a:p>
            <a:pPr>
              <a:buClr>
                <a:srgbClr val="65E5DA"/>
              </a:buClr>
              <a:buSzPts val="2000"/>
            </a:pPr>
            <a:r>
              <a:rPr lang="ru-RU" sz="6600" dirty="0" smtClean="0">
                <a:solidFill>
                  <a:srgbClr val="65E5DA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РОБОТИЗИРОВАННАЯ </a:t>
            </a:r>
            <a:r>
              <a:rPr lang="ru-RU" sz="6600" dirty="0" smtClean="0">
                <a:solidFill>
                  <a:srgbClr val="65E5DA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СИСТЕМА ПЕРЕМЕЩЕНИЯ ТС</a:t>
            </a:r>
            <a:endParaRPr sz="6600" dirty="0"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  <a:p>
            <a:pPr>
              <a:buClr>
                <a:srgbClr val="65E5DA"/>
              </a:buClr>
              <a:buSzPts val="2000"/>
            </a:pPr>
            <a:r>
              <a:rPr lang="ru-RU" sz="6600" dirty="0" smtClean="0">
                <a:solidFill>
                  <a:srgbClr val="65E5DA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ТРАНСПОРТНАЯ ИНФРАСТРУКТУРА</a:t>
            </a:r>
            <a:endParaRPr sz="6600" dirty="0">
              <a:solidFill>
                <a:srgbClr val="65E5DA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</p:txBody>
      </p:sp>
      <p:sp>
        <p:nvSpPr>
          <p:cNvPr id="20" name="Google Shape;66;p14"/>
          <p:cNvSpPr/>
          <p:nvPr/>
        </p:nvSpPr>
        <p:spPr>
          <a:xfrm>
            <a:off x="431812" y="26621897"/>
            <a:ext cx="20520000" cy="546323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spcFirstLastPara="1" wrap="square" lIns="167022" tIns="167022" rIns="167022" bIns="167022" anchor="ctr" anchorCtr="0">
            <a:noAutofit/>
          </a:bodyPr>
          <a:lstStyle/>
          <a:p>
            <a:pPr algn="ctr">
              <a:buClr>
                <a:srgbClr val="FFFFFF"/>
              </a:buClr>
              <a:buSzPts val="1200"/>
            </a:pPr>
            <a:r>
              <a:rPr lang="en-US" sz="3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timeline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Google Shape;65;p14"/>
          <p:cNvSpPr txBox="1"/>
          <p:nvPr/>
        </p:nvSpPr>
        <p:spPr>
          <a:xfrm>
            <a:off x="854369" y="27338333"/>
            <a:ext cx="3793831" cy="2143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510" tIns="83510" rIns="83510" bIns="83510" anchor="t" anchorCtr="0">
            <a:noAutofit/>
          </a:bodyPr>
          <a:lstStyle/>
          <a:p>
            <a:pPr lvl="0" algn="just">
              <a:buSzPts val="1000"/>
            </a:pPr>
            <a:r>
              <a:rPr lang="ru-RU" sz="24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Разработаны 3д-модели платформы и подъемного механизма, собрана  электрическая схема, написан скетч для </a:t>
            </a:r>
            <a:r>
              <a:rPr lang="ru-RU" sz="2400" dirty="0" err="1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ардуино</a:t>
            </a:r>
            <a:r>
              <a:rPr lang="ru-RU" sz="24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.</a:t>
            </a:r>
            <a:endParaRPr lang="ru-RU" sz="2400" dirty="0"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</p:txBody>
      </p:sp>
      <p:sp>
        <p:nvSpPr>
          <p:cNvPr id="32" name="Google Shape;74;p14"/>
          <p:cNvSpPr/>
          <p:nvPr/>
        </p:nvSpPr>
        <p:spPr>
          <a:xfrm>
            <a:off x="1001710" y="22723509"/>
            <a:ext cx="3646490" cy="3391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167022" tIns="167022" rIns="167022" bIns="167022" anchor="ctr" anchorCtr="0">
            <a:noAutofit/>
          </a:bodyPr>
          <a:lstStyle/>
          <a:p>
            <a:pPr algn="ctr">
              <a:buClr>
                <a:srgbClr val="FFFFFF"/>
              </a:buClr>
              <a:buSzPts val="1200"/>
            </a:pPr>
            <a:r>
              <a:rPr lang="en-US" sz="2800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Место</a:t>
            </a:r>
            <a:r>
              <a:rPr lang="en-US" sz="28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для</a:t>
            </a:r>
            <a:r>
              <a:rPr lang="en-US" sz="28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картинки</a:t>
            </a:r>
            <a:r>
              <a:rPr lang="ru-RU" sz="28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(сейчас)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Google Shape;65;p14"/>
          <p:cNvSpPr txBox="1"/>
          <p:nvPr/>
        </p:nvSpPr>
        <p:spPr>
          <a:xfrm>
            <a:off x="5057455" y="22723509"/>
            <a:ext cx="1629095" cy="3391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510" tIns="83510" rIns="83510" bIns="83510" anchor="t" anchorCtr="0">
            <a:noAutofit/>
          </a:bodyPr>
          <a:lstStyle/>
          <a:p>
            <a:pPr lvl="0">
              <a:buClr>
                <a:srgbClr val="65E5DA"/>
              </a:buClr>
              <a:buSzPts val="2000"/>
            </a:pPr>
            <a:r>
              <a:rPr lang="ru-RU" sz="6600" dirty="0">
                <a:solidFill>
                  <a:schemeClr val="tx1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РЕЗУЛЬТАТ</a:t>
            </a:r>
          </a:p>
        </p:txBody>
      </p:sp>
      <p:sp>
        <p:nvSpPr>
          <p:cNvPr id="37" name="Google Shape;60;p14"/>
          <p:cNvSpPr txBox="1"/>
          <p:nvPr/>
        </p:nvSpPr>
        <p:spPr>
          <a:xfrm>
            <a:off x="11765399" y="9272521"/>
            <a:ext cx="8576841" cy="2591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510" tIns="83510" rIns="83510" bIns="83510" anchor="t" anchorCtr="0">
            <a:noAutofit/>
          </a:bodyPr>
          <a:lstStyle/>
          <a:p>
            <a:pPr algn="just">
              <a:buSzPts val="1000"/>
            </a:pPr>
            <a:r>
              <a:rPr lang="en-US" sz="3200" b="1" dirty="0" err="1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Цель</a:t>
            </a:r>
            <a:r>
              <a:rPr lang="en-US" sz="3200" b="1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:</a:t>
            </a:r>
            <a:endParaRPr sz="3200" b="1" dirty="0"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  <a:p>
            <a:pPr algn="just">
              <a:buSzPts val="1000"/>
            </a:pPr>
            <a:r>
              <a:rPr lang="ru-RU" sz="32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Разработать роботизированную систему, позволяющую ускорить процесс освобождения проезда для спец. транспорта, путем перемещения ТС преграждающих путь. </a:t>
            </a:r>
            <a:endParaRPr lang="ru-RU" sz="3200" dirty="0"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</p:txBody>
      </p:sp>
      <p:sp>
        <p:nvSpPr>
          <p:cNvPr id="38" name="Google Shape;62;p14"/>
          <p:cNvSpPr txBox="1"/>
          <p:nvPr/>
        </p:nvSpPr>
        <p:spPr>
          <a:xfrm>
            <a:off x="11765399" y="6998326"/>
            <a:ext cx="8576841" cy="2485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510" tIns="83510" rIns="83510" bIns="83510" anchor="t" anchorCtr="0">
            <a:noAutofit/>
          </a:bodyPr>
          <a:lstStyle/>
          <a:p>
            <a:pPr algn="just">
              <a:buSzPts val="1000"/>
            </a:pPr>
            <a:r>
              <a:rPr lang="en-US" sz="3200" b="1" dirty="0" err="1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Проблема</a:t>
            </a:r>
            <a:r>
              <a:rPr lang="en-US" sz="3200" b="1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:</a:t>
            </a:r>
            <a:endParaRPr sz="3200" b="1" dirty="0"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  <a:p>
            <a:pPr algn="just">
              <a:buSzPts val="1000"/>
            </a:pPr>
            <a:r>
              <a:rPr lang="ru-RU" sz="32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Парковка водителями ТС вне специально отведенных местах, влечет за собой создание преград для работы спец. транспорта.</a:t>
            </a:r>
            <a:endParaRPr lang="ru-RU" sz="3200" dirty="0"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</p:txBody>
      </p:sp>
      <p:sp>
        <p:nvSpPr>
          <p:cNvPr id="40" name="Google Shape;64;p14"/>
          <p:cNvSpPr txBox="1"/>
          <p:nvPr/>
        </p:nvSpPr>
        <p:spPr>
          <a:xfrm>
            <a:off x="11765399" y="12030863"/>
            <a:ext cx="8576841" cy="2236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510" tIns="83510" rIns="83510" bIns="83510" anchor="t" anchorCtr="0">
            <a:noAutofit/>
          </a:bodyPr>
          <a:lstStyle/>
          <a:p>
            <a:pPr algn="just">
              <a:buSzPts val="1000"/>
            </a:pPr>
            <a:r>
              <a:rPr lang="ru-RU" sz="3200" b="1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Решение :</a:t>
            </a:r>
            <a:endParaRPr sz="3200" b="1" dirty="0"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  <a:p>
            <a:pPr algn="just">
              <a:buSzPts val="1000"/>
            </a:pPr>
            <a:r>
              <a:rPr lang="ru-RU" sz="32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Разработать систему, представляющую собой платформу с механизмом подъема ТС, с ручным управлением подъема и управления платформой для её передвижения.</a:t>
            </a:r>
            <a:endParaRPr lang="ru-RU" sz="3200" dirty="0"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</p:txBody>
      </p:sp>
      <p:sp>
        <p:nvSpPr>
          <p:cNvPr id="41" name="Google Shape;68;p14"/>
          <p:cNvSpPr txBox="1"/>
          <p:nvPr/>
        </p:nvSpPr>
        <p:spPr>
          <a:xfrm>
            <a:off x="922455" y="6998327"/>
            <a:ext cx="4265828" cy="2523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510" tIns="83510" rIns="83510" bIns="83510" anchor="t" anchorCtr="0">
            <a:noAutofit/>
          </a:bodyPr>
          <a:lstStyle/>
          <a:p>
            <a:pPr>
              <a:buSzPts val="900"/>
            </a:pPr>
            <a:r>
              <a:rPr lang="en-US" sz="3200" b="1" dirty="0" err="1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Авторы</a:t>
            </a:r>
            <a:r>
              <a:rPr lang="en-US" sz="3200" b="1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проекта</a:t>
            </a:r>
            <a:r>
              <a:rPr lang="en-US" sz="3200" b="1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:</a:t>
            </a:r>
            <a:endParaRPr sz="3200" b="1" dirty="0"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  <a:p>
            <a:pPr>
              <a:buSzPts val="900"/>
            </a:pPr>
            <a:r>
              <a:rPr lang="ru-RU" sz="32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Александр Смирнов</a:t>
            </a:r>
          </a:p>
          <a:p>
            <a:pPr>
              <a:buSzPts val="900"/>
            </a:pPr>
            <a:r>
              <a:rPr lang="ru-RU" sz="32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Кирилл Перевалов</a:t>
            </a:r>
          </a:p>
          <a:p>
            <a:pPr>
              <a:buSzPts val="900"/>
            </a:pPr>
            <a:r>
              <a:rPr lang="ru-RU" sz="32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Матвей </a:t>
            </a:r>
            <a:r>
              <a:rPr lang="ru-RU" sz="3200" dirty="0" err="1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Затравин</a:t>
            </a:r>
            <a:endParaRPr lang="ru-RU" sz="3200" dirty="0"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  <a:p>
            <a:pPr>
              <a:buSzPts val="900"/>
            </a:pPr>
            <a:r>
              <a:rPr lang="ru-RU" sz="32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Ахмед Алиев</a:t>
            </a:r>
          </a:p>
          <a:p>
            <a:pPr>
              <a:buSzPts val="900"/>
            </a:pPr>
            <a:endParaRPr lang="ru-RU" sz="3200" dirty="0"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  <a:p>
            <a:pPr>
              <a:buSzPts val="900"/>
            </a:pPr>
            <a:endParaRPr lang="ru-RU" sz="3200" dirty="0"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  <a:p>
            <a:pPr>
              <a:buSzPts val="900"/>
            </a:pPr>
            <a:endParaRPr sz="3200" dirty="0"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</p:txBody>
      </p:sp>
      <p:sp>
        <p:nvSpPr>
          <p:cNvPr id="47" name="Google Shape;68;p14"/>
          <p:cNvSpPr txBox="1"/>
          <p:nvPr/>
        </p:nvSpPr>
        <p:spPr>
          <a:xfrm>
            <a:off x="1001709" y="9718790"/>
            <a:ext cx="4186574" cy="1159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510" tIns="83510" rIns="83510" bIns="83510" anchor="t" anchorCtr="0">
            <a:noAutofit/>
          </a:bodyPr>
          <a:lstStyle/>
          <a:p>
            <a:pPr lvl="0">
              <a:buSzPts val="900"/>
            </a:pPr>
            <a:r>
              <a:rPr lang="ru-RU" sz="3200" b="1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Наставник:</a:t>
            </a:r>
          </a:p>
          <a:p>
            <a:pPr>
              <a:buSzPts val="900"/>
            </a:pPr>
            <a:r>
              <a:rPr lang="ru-RU" sz="3200" dirty="0" smtClean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Роман </a:t>
            </a:r>
            <a:r>
              <a:rPr lang="ru-RU" sz="3200" dirty="0" err="1" smtClean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Россолов</a:t>
            </a:r>
            <a:endParaRPr lang="ru-RU" sz="3200" dirty="0"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</p:txBody>
      </p:sp>
      <p:sp>
        <p:nvSpPr>
          <p:cNvPr id="48" name="Google Shape;68;p14"/>
          <p:cNvSpPr txBox="1"/>
          <p:nvPr/>
        </p:nvSpPr>
        <p:spPr>
          <a:xfrm>
            <a:off x="6686550" y="6998326"/>
            <a:ext cx="4508952" cy="3853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510" tIns="83510" rIns="83510" bIns="83510" anchor="t" anchorCtr="0">
            <a:noAutofit/>
          </a:bodyPr>
          <a:lstStyle/>
          <a:p>
            <a:pPr>
              <a:buSzPts val="900"/>
            </a:pPr>
            <a:endParaRPr lang="ru-RU" sz="3200" dirty="0"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  <a:p>
            <a:pPr>
              <a:buSzPts val="900"/>
            </a:pPr>
            <a:r>
              <a:rPr lang="ru-RU" sz="32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Александр Максимов</a:t>
            </a:r>
          </a:p>
          <a:p>
            <a:pPr>
              <a:buSzPts val="900"/>
            </a:pPr>
            <a:r>
              <a:rPr lang="ru-RU" sz="32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Григорий Богданов</a:t>
            </a:r>
          </a:p>
          <a:p>
            <a:pPr>
              <a:buSzPts val="900"/>
            </a:pPr>
            <a:r>
              <a:rPr lang="ru-RU" sz="32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Тимофей Архипов</a:t>
            </a:r>
          </a:p>
          <a:p>
            <a:pPr>
              <a:buSzPts val="900"/>
            </a:pPr>
            <a:r>
              <a:rPr lang="ru-RU" sz="32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Владислав </a:t>
            </a:r>
            <a:r>
              <a:rPr lang="ru-RU" sz="3200" dirty="0" err="1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Шваков</a:t>
            </a:r>
            <a:endParaRPr lang="ru-RU" sz="3200" dirty="0"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  <a:p>
            <a:pPr>
              <a:buSzPts val="900"/>
            </a:pPr>
            <a:endParaRPr sz="3200" dirty="0"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</p:txBody>
      </p:sp>
      <p:sp>
        <p:nvSpPr>
          <p:cNvPr id="49" name="Google Shape;74;p14"/>
          <p:cNvSpPr/>
          <p:nvPr/>
        </p:nvSpPr>
        <p:spPr>
          <a:xfrm>
            <a:off x="1001709" y="11188862"/>
            <a:ext cx="10193793" cy="1098980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167022" tIns="167022" rIns="167022" bIns="167022" anchor="ctr" anchorCtr="0">
            <a:noAutofit/>
          </a:bodyPr>
          <a:lstStyle/>
          <a:p>
            <a:pPr algn="ctr">
              <a:buClr>
                <a:srgbClr val="FFFFFF"/>
              </a:buClr>
              <a:buSzPts val="1200"/>
            </a:pPr>
            <a:r>
              <a:rPr lang="en-US" sz="2800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Место</a:t>
            </a:r>
            <a:r>
              <a:rPr lang="en-US" sz="28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для</a:t>
            </a:r>
            <a:r>
              <a:rPr lang="en-US" sz="28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картинки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Google Shape;64;p14"/>
          <p:cNvSpPr txBox="1"/>
          <p:nvPr/>
        </p:nvSpPr>
        <p:spPr>
          <a:xfrm>
            <a:off x="11765399" y="14774181"/>
            <a:ext cx="8576841" cy="2886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510" tIns="83510" rIns="83510" bIns="83510" anchor="t" anchorCtr="0">
            <a:noAutofit/>
          </a:bodyPr>
          <a:lstStyle/>
          <a:p>
            <a:pPr algn="just">
              <a:buSzPts val="1000"/>
            </a:pPr>
            <a:r>
              <a:rPr lang="ru-RU" sz="3200" b="1" dirty="0" smtClean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Потребители</a:t>
            </a:r>
            <a:r>
              <a:rPr lang="ru-RU" sz="3200" b="1" dirty="0" smtClean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:</a:t>
            </a:r>
            <a:endParaRPr sz="3200" i="1" dirty="0" smtClean="0"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  <a:p>
            <a:pPr algn="just">
              <a:buSzPts val="1000"/>
            </a:pPr>
            <a:r>
              <a:rPr lang="ru-RU" sz="32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1) спец. службы;</a:t>
            </a:r>
          </a:p>
          <a:p>
            <a:pPr algn="just">
              <a:buSzPts val="1000"/>
            </a:pPr>
            <a:r>
              <a:rPr lang="ru-RU" sz="32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2) владельцы частных парковок.</a:t>
            </a:r>
          </a:p>
        </p:txBody>
      </p:sp>
      <p:sp>
        <p:nvSpPr>
          <p:cNvPr id="53" name="Google Shape;74;p14"/>
          <p:cNvSpPr/>
          <p:nvPr/>
        </p:nvSpPr>
        <p:spPr>
          <a:xfrm>
            <a:off x="11765399" y="18165422"/>
            <a:ext cx="8576841" cy="40132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167022" tIns="167022" rIns="167022" bIns="167022" anchor="ctr" anchorCtr="0">
            <a:noAutofit/>
          </a:bodyPr>
          <a:lstStyle/>
          <a:p>
            <a:pPr algn="ctr">
              <a:buClr>
                <a:srgbClr val="FFFFFF"/>
              </a:buClr>
              <a:buSzPts val="1200"/>
            </a:pPr>
            <a:r>
              <a:rPr lang="en-US" sz="2800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Место</a:t>
            </a:r>
            <a:r>
              <a:rPr lang="en-US" sz="28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для</a:t>
            </a:r>
            <a:r>
              <a:rPr lang="en-US" sz="28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картинки</a:t>
            </a:r>
            <a:r>
              <a:rPr lang="ru-RU" sz="28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(схемы)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Google Shape;74;p14"/>
          <p:cNvSpPr/>
          <p:nvPr/>
        </p:nvSpPr>
        <p:spPr>
          <a:xfrm>
            <a:off x="7549013" y="22723510"/>
            <a:ext cx="3646490" cy="3391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167022" tIns="167022" rIns="167022" bIns="167022" anchor="ctr" anchorCtr="0">
            <a:noAutofit/>
          </a:bodyPr>
          <a:lstStyle/>
          <a:p>
            <a:pPr algn="ctr">
              <a:buClr>
                <a:srgbClr val="FFFFFF"/>
              </a:buClr>
              <a:buSzPts val="1200"/>
            </a:pPr>
            <a:r>
              <a:rPr lang="en-US" sz="2800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Место</a:t>
            </a:r>
            <a:r>
              <a:rPr lang="en-US" sz="28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для</a:t>
            </a:r>
            <a:r>
              <a:rPr lang="en-US" sz="28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картинки</a:t>
            </a:r>
            <a:r>
              <a:rPr lang="ru-RU" sz="28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(сейчас)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Google Shape;65;p14"/>
          <p:cNvSpPr txBox="1"/>
          <p:nvPr/>
        </p:nvSpPr>
        <p:spPr>
          <a:xfrm>
            <a:off x="11604757" y="22723510"/>
            <a:ext cx="2520815" cy="3391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510" tIns="83510" rIns="83510" bIns="83510" anchor="t" anchorCtr="0">
            <a:noAutofit/>
          </a:bodyPr>
          <a:lstStyle/>
          <a:p>
            <a:pPr lvl="0">
              <a:buClr>
                <a:srgbClr val="65E5DA"/>
              </a:buClr>
              <a:buSzPts val="2000"/>
            </a:pPr>
            <a:r>
              <a:rPr lang="ru-RU" sz="6600" dirty="0" smtClean="0">
                <a:solidFill>
                  <a:schemeClr val="tx1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ЧЕРЕЗ</a:t>
            </a:r>
          </a:p>
          <a:p>
            <a:pPr lvl="0">
              <a:buClr>
                <a:srgbClr val="65E5DA"/>
              </a:buClr>
              <a:buSzPts val="2000"/>
            </a:pPr>
            <a:r>
              <a:rPr lang="ru-RU" sz="6600" dirty="0">
                <a:solidFill>
                  <a:schemeClr val="tx1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2</a:t>
            </a:r>
            <a:endParaRPr lang="ru-RU" sz="6600" dirty="0" smtClean="0">
              <a:solidFill>
                <a:schemeClr val="tx1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  <a:p>
            <a:pPr lvl="0">
              <a:buClr>
                <a:srgbClr val="65E5DA"/>
              </a:buClr>
              <a:buSzPts val="2000"/>
            </a:pPr>
            <a:r>
              <a:rPr lang="ru-RU" sz="6600" dirty="0" smtClean="0">
                <a:solidFill>
                  <a:schemeClr val="tx1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МЕС.</a:t>
            </a:r>
            <a:endParaRPr lang="ru-RU" sz="6600" dirty="0">
              <a:solidFill>
                <a:schemeClr val="tx1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</p:txBody>
      </p:sp>
      <p:sp>
        <p:nvSpPr>
          <p:cNvPr id="28" name="Google Shape;74;p14"/>
          <p:cNvSpPr/>
          <p:nvPr/>
        </p:nvSpPr>
        <p:spPr>
          <a:xfrm>
            <a:off x="14125573" y="22723510"/>
            <a:ext cx="3646490" cy="3391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167022" tIns="167022" rIns="167022" bIns="167022" anchor="ctr" anchorCtr="0">
            <a:noAutofit/>
          </a:bodyPr>
          <a:lstStyle/>
          <a:p>
            <a:pPr algn="ctr">
              <a:buClr>
                <a:srgbClr val="FFFFFF"/>
              </a:buClr>
              <a:buSzPts val="1200"/>
            </a:pPr>
            <a:r>
              <a:rPr lang="ru-RU" sz="28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Место для </a:t>
            </a:r>
            <a:r>
              <a:rPr lang="ru-RU" sz="2800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картинки</a:t>
            </a:r>
          </a:p>
          <a:p>
            <a:pPr algn="ctr">
              <a:buClr>
                <a:srgbClr val="FFFFFF"/>
              </a:buClr>
              <a:buSzPts val="1200"/>
            </a:pPr>
            <a:r>
              <a:rPr lang="ru-RU" sz="2800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(перспектива</a:t>
            </a:r>
            <a:r>
              <a:rPr lang="ru-RU" sz="28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ru-R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buClr>
                <a:srgbClr val="FFFFFF"/>
              </a:buClr>
              <a:buSzPts val="1200"/>
            </a:pP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Google Shape;65;p14"/>
          <p:cNvSpPr txBox="1"/>
          <p:nvPr/>
        </p:nvSpPr>
        <p:spPr>
          <a:xfrm>
            <a:off x="18181318" y="22723510"/>
            <a:ext cx="2770494" cy="3391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510" tIns="83510" rIns="83510" bIns="83510" anchor="t" anchorCtr="0">
            <a:noAutofit/>
          </a:bodyPr>
          <a:lstStyle/>
          <a:p>
            <a:pPr lvl="0">
              <a:buClr>
                <a:srgbClr val="65E5DA"/>
              </a:buClr>
              <a:buSzPts val="2000"/>
            </a:pPr>
            <a:r>
              <a:rPr lang="ru-RU" sz="6600" dirty="0">
                <a:solidFill>
                  <a:schemeClr val="tx1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ЧЕРЕЗ</a:t>
            </a:r>
          </a:p>
          <a:p>
            <a:pPr lvl="0">
              <a:buClr>
                <a:srgbClr val="65E5DA"/>
              </a:buClr>
              <a:buSzPts val="2000"/>
            </a:pPr>
            <a:r>
              <a:rPr lang="ru-RU" sz="6600" dirty="0">
                <a:solidFill>
                  <a:schemeClr val="tx1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1</a:t>
            </a:r>
            <a:endParaRPr lang="ru-RU" sz="6600" dirty="0">
              <a:solidFill>
                <a:schemeClr val="tx1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  <a:p>
            <a:pPr lvl="0">
              <a:buClr>
                <a:srgbClr val="65E5DA"/>
              </a:buClr>
              <a:buSzPts val="2000"/>
            </a:pPr>
            <a:r>
              <a:rPr lang="ru-RU" sz="6600" smtClean="0">
                <a:solidFill>
                  <a:schemeClr val="tx1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ГОД</a:t>
            </a:r>
            <a:endParaRPr lang="ru-RU" sz="6600" dirty="0">
              <a:solidFill>
                <a:schemeClr val="tx1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</p:txBody>
      </p:sp>
      <p:sp>
        <p:nvSpPr>
          <p:cNvPr id="6" name="Шеврон 5"/>
          <p:cNvSpPr/>
          <p:nvPr/>
        </p:nvSpPr>
        <p:spPr>
          <a:xfrm>
            <a:off x="11604758" y="26621897"/>
            <a:ext cx="406506" cy="546323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4" name="Шеврон 43"/>
          <p:cNvSpPr/>
          <p:nvPr/>
        </p:nvSpPr>
        <p:spPr>
          <a:xfrm>
            <a:off x="12013378" y="26621897"/>
            <a:ext cx="406506" cy="546323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5" name="Google Shape;65;p14"/>
          <p:cNvSpPr txBox="1"/>
          <p:nvPr/>
        </p:nvSpPr>
        <p:spPr>
          <a:xfrm>
            <a:off x="7549013" y="27338333"/>
            <a:ext cx="3793831" cy="2143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510" tIns="83510" rIns="83510" bIns="83510" anchor="t" anchorCtr="0">
            <a:noAutofit/>
          </a:bodyPr>
          <a:lstStyle/>
          <a:p>
            <a:pPr lvl="0" algn="just">
              <a:buSzPts val="1000"/>
            </a:pPr>
            <a:r>
              <a:rPr lang="ru-RU" sz="24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Собран прототип и проведено его тестирование.</a:t>
            </a:r>
            <a:endParaRPr lang="ru-RU" sz="2400" dirty="0"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</p:txBody>
      </p:sp>
      <p:sp>
        <p:nvSpPr>
          <p:cNvPr id="46" name="Google Shape;65;p14"/>
          <p:cNvSpPr txBox="1"/>
          <p:nvPr/>
        </p:nvSpPr>
        <p:spPr>
          <a:xfrm>
            <a:off x="14125572" y="27338333"/>
            <a:ext cx="3793831" cy="2143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510" tIns="83510" rIns="83510" bIns="83510" anchor="t" anchorCtr="0">
            <a:noAutofit/>
          </a:bodyPr>
          <a:lstStyle/>
          <a:p>
            <a:pPr lvl="0" algn="just">
              <a:buSzPts val="1000"/>
            </a:pPr>
            <a:r>
              <a:rPr lang="ru-RU" sz="24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Реализована автоматическая парковочная система для выхода в массы</a:t>
            </a:r>
            <a:r>
              <a:rPr lang="ru-RU" sz="2400" dirty="0" smtClean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.</a:t>
            </a:r>
            <a:endParaRPr lang="ru-RU" sz="2400" dirty="0"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</p:txBody>
      </p:sp>
      <p:pic>
        <p:nvPicPr>
          <p:cNvPr id="29" name="Picture 3" descr="E:\картинка для презентации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0" t="-1" b="2335"/>
          <a:stretch/>
        </p:blipFill>
        <p:spPr bwMode="auto">
          <a:xfrm>
            <a:off x="614399" y="11188862"/>
            <a:ext cx="10891996" cy="1106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C:\Users\шКодер2\Desktop\Магнитогорск\модель_bb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" b="3398"/>
          <a:stretch/>
        </p:blipFill>
        <p:spPr bwMode="auto">
          <a:xfrm>
            <a:off x="11666116" y="17115645"/>
            <a:ext cx="8669468" cy="5071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Рисунок 3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22" r="16805"/>
          <a:stretch/>
        </p:blipFill>
        <p:spPr>
          <a:xfrm>
            <a:off x="992440" y="22723509"/>
            <a:ext cx="3666919" cy="3391086"/>
          </a:xfrm>
          <a:prstGeom prst="rect">
            <a:avLst/>
          </a:prstGeom>
        </p:spPr>
      </p:pic>
      <p:pic>
        <p:nvPicPr>
          <p:cNvPr id="35" name="Рисунок 3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20" t="17879" r="24928" b="19702"/>
          <a:stretch/>
        </p:blipFill>
        <p:spPr>
          <a:xfrm>
            <a:off x="7534085" y="22723509"/>
            <a:ext cx="3661417" cy="3391086"/>
          </a:xfrm>
          <a:prstGeom prst="rect">
            <a:avLst/>
          </a:prstGeom>
        </p:spPr>
      </p:pic>
      <p:pic>
        <p:nvPicPr>
          <p:cNvPr id="36" name="Picture 4" descr="C:\Users\шКодер2\Desktop\Магнитогорск\IMG_20190823_185344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5572" y="22723508"/>
            <a:ext cx="3646491" cy="339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07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178</Words>
  <Application>Microsoft Office PowerPoint</Application>
  <PresentationFormat>Произвольный</PresentationFormat>
  <Paragraphs>41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Arial</vt:lpstr>
      <vt:lpstr>Calibri</vt:lpstr>
      <vt:lpstr>Helvetica Neue</vt:lpstr>
      <vt:lpstr>Helvetica Neue Light</vt:lpstr>
      <vt:lpstr>Open Sans</vt:lpstr>
      <vt:lpstr>White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HP</cp:lastModifiedBy>
  <cp:revision>4</cp:revision>
  <dcterms:modified xsi:type="dcterms:W3CDTF">2019-08-23T19:09:12Z</dcterms:modified>
</cp:coreProperties>
</file>