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23" r:id="rId5"/>
    <p:sldId id="307" r:id="rId6"/>
    <p:sldId id="282" r:id="rId7"/>
    <p:sldId id="281" r:id="rId8"/>
    <p:sldId id="314" r:id="rId9"/>
    <p:sldId id="318" r:id="rId10"/>
    <p:sldId id="322" r:id="rId11"/>
    <p:sldId id="327" r:id="rId12"/>
    <p:sldId id="321" r:id="rId13"/>
    <p:sldId id="317" r:id="rId14"/>
    <p:sldId id="304" r:id="rId15"/>
    <p:sldId id="315" r:id="rId16"/>
    <p:sldId id="324" r:id="rId17"/>
    <p:sldId id="325"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23C"/>
    <a:srgbClr val="204376"/>
    <a:srgbClr val="AAC3E8"/>
    <a:srgbClr val="1A5E5C"/>
    <a:srgbClr val="E0C091"/>
    <a:srgbClr val="A5E6E6"/>
    <a:srgbClr val="A0E5BB"/>
    <a:srgbClr val="1F733F"/>
    <a:srgbClr val="2E6F1F"/>
    <a:srgbClr val="A9E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0" d="100"/>
          <a:sy n="70" d="100"/>
        </p:scale>
        <p:origin x="1003" y="27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IKA R" userId="3bd911239758caf5" providerId="LiveId" clId="{00898E81-BA36-483A-BB9A-63075254B85F}"/>
    <pc:docChg chg="modSld">
      <pc:chgData name="ASHWIKA R" userId="3bd911239758caf5" providerId="LiveId" clId="{00898E81-BA36-483A-BB9A-63075254B85F}" dt="2025-03-08T05:25:30.949" v="0" actId="1076"/>
      <pc:docMkLst>
        <pc:docMk/>
      </pc:docMkLst>
      <pc:sldChg chg="modSp mod">
        <pc:chgData name="ASHWIKA R" userId="3bd911239758caf5" providerId="LiveId" clId="{00898E81-BA36-483A-BB9A-63075254B85F}" dt="2025-03-08T05:25:30.949" v="0" actId="1076"/>
        <pc:sldMkLst>
          <pc:docMk/>
          <pc:sldMk cId="2115001776" sldId="325"/>
        </pc:sldMkLst>
        <pc:spChg chg="mod">
          <ac:chgData name="ASHWIKA R" userId="3bd911239758caf5" providerId="LiveId" clId="{00898E81-BA36-483A-BB9A-63075254B85F}" dt="2025-03-08T05:25:30.949" v="0" actId="1076"/>
          <ac:spMkLst>
            <pc:docMk/>
            <pc:sldMk cId="2115001776" sldId="325"/>
            <ac:spMk id="4" creationId="{34A8295D-695B-F8BF-BC89-E61EB4536D5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B53030-027C-40AC-95A0-FB6DA64BFE2C}" type="doc">
      <dgm:prSet loTypeId="urn:microsoft.com/office/officeart/2016/7/layout/VerticalSolidActionList" loCatId="List" qsTypeId="urn:microsoft.com/office/officeart/2005/8/quickstyle/simple1" qsCatId="simple" csTypeId="urn:microsoft.com/office/officeart/2005/8/colors/accent2_2" csCatId="accent2" phldr="1"/>
      <dgm:spPr/>
      <dgm:t>
        <a:bodyPr/>
        <a:lstStyle/>
        <a:p>
          <a:endParaRPr lang="en-US"/>
        </a:p>
      </dgm:t>
    </dgm:pt>
    <dgm:pt modelId="{E0D10C2B-5219-4F2E-906C-13A8DF6CC9DF}">
      <dgm:prSet/>
      <dgm:spPr/>
      <dgm:t>
        <a:bodyPr/>
        <a:lstStyle/>
        <a:p>
          <a:r>
            <a:rPr lang="en-US"/>
            <a:t>Collecting</a:t>
          </a:r>
        </a:p>
      </dgm:t>
    </dgm:pt>
    <dgm:pt modelId="{81FF0EA4-B180-45D1-8316-20D9B2E51502}" type="parTrans" cxnId="{DB164FEA-7B75-42C4-B73C-DCFDA28FDD81}">
      <dgm:prSet/>
      <dgm:spPr/>
      <dgm:t>
        <a:bodyPr/>
        <a:lstStyle/>
        <a:p>
          <a:endParaRPr lang="en-US"/>
        </a:p>
      </dgm:t>
    </dgm:pt>
    <dgm:pt modelId="{D88F5CBF-5ACF-48EF-AF4C-1F52F19C9E6C}" type="sibTrans" cxnId="{DB164FEA-7B75-42C4-B73C-DCFDA28FDD81}">
      <dgm:prSet/>
      <dgm:spPr/>
      <dgm:t>
        <a:bodyPr/>
        <a:lstStyle/>
        <a:p>
          <a:endParaRPr lang="en-US"/>
        </a:p>
      </dgm:t>
    </dgm:pt>
    <dgm:pt modelId="{2E4F10C3-31FA-475C-A3DF-DDB03F48F89C}">
      <dgm:prSet/>
      <dgm:spPr/>
      <dgm:t>
        <a:bodyPr/>
        <a:lstStyle/>
        <a:p>
          <a:r>
            <a:rPr lang="en-US" dirty="0"/>
            <a:t>Collecting the available fertility dataset for male and female</a:t>
          </a:r>
        </a:p>
      </dgm:t>
    </dgm:pt>
    <dgm:pt modelId="{3FF72D9E-42BB-44D8-9787-96EABD096D22}" type="parTrans" cxnId="{2AA0A4EA-5D1A-462A-8895-C7A891C1C771}">
      <dgm:prSet/>
      <dgm:spPr/>
      <dgm:t>
        <a:bodyPr/>
        <a:lstStyle/>
        <a:p>
          <a:endParaRPr lang="en-US"/>
        </a:p>
      </dgm:t>
    </dgm:pt>
    <dgm:pt modelId="{FA24FC42-0A1F-4578-93C2-D4F3B69C9AC5}" type="sibTrans" cxnId="{2AA0A4EA-5D1A-462A-8895-C7A891C1C771}">
      <dgm:prSet/>
      <dgm:spPr/>
      <dgm:t>
        <a:bodyPr/>
        <a:lstStyle/>
        <a:p>
          <a:endParaRPr lang="en-US"/>
        </a:p>
      </dgm:t>
    </dgm:pt>
    <dgm:pt modelId="{BFCB8F38-C541-4ECC-B79E-C534958B2979}">
      <dgm:prSet custT="1"/>
      <dgm:spPr/>
      <dgm:t>
        <a:bodyPr/>
        <a:lstStyle/>
        <a:p>
          <a:r>
            <a:rPr lang="en-US" sz="2000"/>
            <a:t>Creating</a:t>
          </a:r>
        </a:p>
      </dgm:t>
    </dgm:pt>
    <dgm:pt modelId="{C034C0AE-2AA4-400F-8689-F64431BF22C3}" type="parTrans" cxnId="{53A53BB8-44DA-4ACF-B2E3-27324C713A75}">
      <dgm:prSet/>
      <dgm:spPr/>
      <dgm:t>
        <a:bodyPr/>
        <a:lstStyle/>
        <a:p>
          <a:endParaRPr lang="en-US"/>
        </a:p>
      </dgm:t>
    </dgm:pt>
    <dgm:pt modelId="{AB24C999-36E3-4FA6-8B96-801609141D4E}" type="sibTrans" cxnId="{53A53BB8-44DA-4ACF-B2E3-27324C713A75}">
      <dgm:prSet/>
      <dgm:spPr/>
      <dgm:t>
        <a:bodyPr/>
        <a:lstStyle/>
        <a:p>
          <a:endParaRPr lang="en-US"/>
        </a:p>
      </dgm:t>
    </dgm:pt>
    <dgm:pt modelId="{F154A313-BB12-440B-BB56-9C6F8F12ACE0}">
      <dgm:prSet custT="1"/>
      <dgm:spPr/>
      <dgm:t>
        <a:bodyPr/>
        <a:lstStyle/>
        <a:p>
          <a:r>
            <a:rPr lang="en-US" sz="1600"/>
            <a:t>Creating a dataset for Factors affecting fertility in male and female</a:t>
          </a:r>
        </a:p>
      </dgm:t>
    </dgm:pt>
    <dgm:pt modelId="{F7EFEAB2-B0B4-4EE3-BEE2-2D2D2A6EE36E}" type="parTrans" cxnId="{AB2C4F55-C590-4018-8044-060ACB9A02A1}">
      <dgm:prSet/>
      <dgm:spPr/>
      <dgm:t>
        <a:bodyPr/>
        <a:lstStyle/>
        <a:p>
          <a:endParaRPr lang="en-US"/>
        </a:p>
      </dgm:t>
    </dgm:pt>
    <dgm:pt modelId="{EDF31A03-0A9E-4453-A679-14A32163F65A}" type="sibTrans" cxnId="{AB2C4F55-C590-4018-8044-060ACB9A02A1}">
      <dgm:prSet/>
      <dgm:spPr/>
      <dgm:t>
        <a:bodyPr/>
        <a:lstStyle/>
        <a:p>
          <a:endParaRPr lang="en-US"/>
        </a:p>
      </dgm:t>
    </dgm:pt>
    <dgm:pt modelId="{410C89B9-7E54-4A52-A873-AA6A2FA40B07}">
      <dgm:prSet custT="1"/>
      <dgm:spPr/>
      <dgm:t>
        <a:bodyPr/>
        <a:lstStyle/>
        <a:p>
          <a:r>
            <a:rPr lang="en-US" sz="2000"/>
            <a:t>Combining</a:t>
          </a:r>
        </a:p>
      </dgm:t>
    </dgm:pt>
    <dgm:pt modelId="{A91B82AD-6EB9-4D01-8A94-0BCF611395C0}" type="parTrans" cxnId="{DED8FFC4-756F-48BA-8750-5123DE4E7DAD}">
      <dgm:prSet/>
      <dgm:spPr/>
      <dgm:t>
        <a:bodyPr/>
        <a:lstStyle/>
        <a:p>
          <a:endParaRPr lang="en-US"/>
        </a:p>
      </dgm:t>
    </dgm:pt>
    <dgm:pt modelId="{1101400E-EEAE-43F4-836B-B1ADE598FEDE}" type="sibTrans" cxnId="{DED8FFC4-756F-48BA-8750-5123DE4E7DAD}">
      <dgm:prSet/>
      <dgm:spPr/>
      <dgm:t>
        <a:bodyPr/>
        <a:lstStyle/>
        <a:p>
          <a:endParaRPr lang="en-US"/>
        </a:p>
      </dgm:t>
    </dgm:pt>
    <dgm:pt modelId="{F4C2FE95-3B3A-4CD9-8551-E618FE2FAABA}">
      <dgm:prSet custT="1"/>
      <dgm:spPr/>
      <dgm:t>
        <a:bodyPr/>
        <a:lstStyle/>
        <a:p>
          <a:r>
            <a:rPr lang="en-US" sz="1600"/>
            <a:t>Combining the two datasets to create an output column, in the available dataset</a:t>
          </a:r>
        </a:p>
      </dgm:t>
    </dgm:pt>
    <dgm:pt modelId="{5B4062BF-656C-45CB-B343-0366BCF0FF12}" type="parTrans" cxnId="{C761A7BB-F67D-4171-828B-489DA4D46D32}">
      <dgm:prSet/>
      <dgm:spPr/>
      <dgm:t>
        <a:bodyPr/>
        <a:lstStyle/>
        <a:p>
          <a:endParaRPr lang="en-US"/>
        </a:p>
      </dgm:t>
    </dgm:pt>
    <dgm:pt modelId="{2BFA5225-FFB7-4B9F-92FD-BB0577677861}" type="sibTrans" cxnId="{C761A7BB-F67D-4171-828B-489DA4D46D32}">
      <dgm:prSet/>
      <dgm:spPr/>
      <dgm:t>
        <a:bodyPr/>
        <a:lstStyle/>
        <a:p>
          <a:endParaRPr lang="en-US"/>
        </a:p>
      </dgm:t>
    </dgm:pt>
    <dgm:pt modelId="{DACBF256-EE7D-447B-8FE6-1D40B987EC69}">
      <dgm:prSet custT="1"/>
      <dgm:spPr/>
      <dgm:t>
        <a:bodyPr/>
        <a:lstStyle/>
        <a:p>
          <a:r>
            <a:rPr lang="en-US" sz="2000"/>
            <a:t>Clustering</a:t>
          </a:r>
        </a:p>
      </dgm:t>
    </dgm:pt>
    <dgm:pt modelId="{FBDE0EC0-80CC-48EA-AE0C-0530B2988E1D}" type="parTrans" cxnId="{B6B6DBB3-EB03-424E-A912-74665B3866C8}">
      <dgm:prSet/>
      <dgm:spPr/>
      <dgm:t>
        <a:bodyPr/>
        <a:lstStyle/>
        <a:p>
          <a:endParaRPr lang="en-US"/>
        </a:p>
      </dgm:t>
    </dgm:pt>
    <dgm:pt modelId="{33B86334-BAFB-4746-B3AF-87AB5BA92BB0}" type="sibTrans" cxnId="{B6B6DBB3-EB03-424E-A912-74665B3866C8}">
      <dgm:prSet/>
      <dgm:spPr/>
      <dgm:t>
        <a:bodyPr/>
        <a:lstStyle/>
        <a:p>
          <a:endParaRPr lang="en-US"/>
        </a:p>
      </dgm:t>
    </dgm:pt>
    <dgm:pt modelId="{46379100-4595-4158-924D-3597CF6339B4}">
      <dgm:prSet custT="1"/>
      <dgm:spPr/>
      <dgm:t>
        <a:bodyPr/>
        <a:lstStyle/>
        <a:p>
          <a:r>
            <a:rPr lang="en-US" sz="1600"/>
            <a:t>Clustering the Newly created dataset</a:t>
          </a:r>
        </a:p>
      </dgm:t>
    </dgm:pt>
    <dgm:pt modelId="{A72A66E0-8C31-430E-8BCA-3E29596B2E85}" type="parTrans" cxnId="{917DE2E1-3DFD-4498-98DE-4BC689E1C332}">
      <dgm:prSet/>
      <dgm:spPr/>
      <dgm:t>
        <a:bodyPr/>
        <a:lstStyle/>
        <a:p>
          <a:endParaRPr lang="en-US"/>
        </a:p>
      </dgm:t>
    </dgm:pt>
    <dgm:pt modelId="{EBD9691E-F5EB-4DD4-917D-896C8DBCB7EB}" type="sibTrans" cxnId="{917DE2E1-3DFD-4498-98DE-4BC689E1C332}">
      <dgm:prSet/>
      <dgm:spPr/>
      <dgm:t>
        <a:bodyPr/>
        <a:lstStyle/>
        <a:p>
          <a:endParaRPr lang="en-US"/>
        </a:p>
      </dgm:t>
    </dgm:pt>
    <dgm:pt modelId="{67F39D39-6F20-4AD2-9102-CD56F1B2FB04}">
      <dgm:prSet custT="1"/>
      <dgm:spPr/>
      <dgm:t>
        <a:bodyPr/>
        <a:lstStyle/>
        <a:p>
          <a:r>
            <a:rPr lang="en-US" sz="2000"/>
            <a:t>Preprocessing</a:t>
          </a:r>
        </a:p>
      </dgm:t>
    </dgm:pt>
    <dgm:pt modelId="{0ADEC9AA-904B-444E-AF97-BE51E7E5A78D}" type="parTrans" cxnId="{5BEBCBAA-2EBA-4095-931D-4F1C2C57FDBD}">
      <dgm:prSet/>
      <dgm:spPr/>
      <dgm:t>
        <a:bodyPr/>
        <a:lstStyle/>
        <a:p>
          <a:endParaRPr lang="en-US"/>
        </a:p>
      </dgm:t>
    </dgm:pt>
    <dgm:pt modelId="{9EB4E1C0-3B3B-47FA-B821-F70E608D1954}" type="sibTrans" cxnId="{5BEBCBAA-2EBA-4095-931D-4F1C2C57FDBD}">
      <dgm:prSet/>
      <dgm:spPr/>
      <dgm:t>
        <a:bodyPr/>
        <a:lstStyle/>
        <a:p>
          <a:endParaRPr lang="en-US"/>
        </a:p>
      </dgm:t>
    </dgm:pt>
    <dgm:pt modelId="{7D41B0AD-6E91-4D69-936E-F6D94EEEDF63}">
      <dgm:prSet custT="1"/>
      <dgm:spPr/>
      <dgm:t>
        <a:bodyPr/>
        <a:lstStyle/>
        <a:p>
          <a:r>
            <a:rPr lang="en-US" sz="1600"/>
            <a:t>Preprocessing the dataset again</a:t>
          </a:r>
        </a:p>
      </dgm:t>
    </dgm:pt>
    <dgm:pt modelId="{150B7CF6-B13D-4300-9C4C-037A01BF1402}" type="parTrans" cxnId="{F892CC65-4659-4286-83B8-6DEF6535A17F}">
      <dgm:prSet/>
      <dgm:spPr/>
      <dgm:t>
        <a:bodyPr/>
        <a:lstStyle/>
        <a:p>
          <a:endParaRPr lang="en-US"/>
        </a:p>
      </dgm:t>
    </dgm:pt>
    <dgm:pt modelId="{34884E17-5B5E-4760-A41C-27A159B1430B}" type="sibTrans" cxnId="{F892CC65-4659-4286-83B8-6DEF6535A17F}">
      <dgm:prSet/>
      <dgm:spPr/>
      <dgm:t>
        <a:bodyPr/>
        <a:lstStyle/>
        <a:p>
          <a:endParaRPr lang="en-US"/>
        </a:p>
      </dgm:t>
    </dgm:pt>
    <dgm:pt modelId="{578C3002-0BEB-4FAC-AF08-1DC58086B685}">
      <dgm:prSet custT="1"/>
      <dgm:spPr/>
      <dgm:t>
        <a:bodyPr/>
        <a:lstStyle/>
        <a:p>
          <a:r>
            <a:rPr lang="en-US" sz="2000"/>
            <a:t>Developing</a:t>
          </a:r>
        </a:p>
      </dgm:t>
    </dgm:pt>
    <dgm:pt modelId="{86989C94-E3E0-4559-A22C-18B2D00A4343}" type="parTrans" cxnId="{0C8F0BEF-6CEA-4498-86E7-BC521511CCE5}">
      <dgm:prSet/>
      <dgm:spPr/>
      <dgm:t>
        <a:bodyPr/>
        <a:lstStyle/>
        <a:p>
          <a:endParaRPr lang="en-US"/>
        </a:p>
      </dgm:t>
    </dgm:pt>
    <dgm:pt modelId="{FF773CEE-DA4E-466C-B25E-4149A1A41CE4}" type="sibTrans" cxnId="{0C8F0BEF-6CEA-4498-86E7-BC521511CCE5}">
      <dgm:prSet/>
      <dgm:spPr/>
      <dgm:t>
        <a:bodyPr/>
        <a:lstStyle/>
        <a:p>
          <a:endParaRPr lang="en-US"/>
        </a:p>
      </dgm:t>
    </dgm:pt>
    <dgm:pt modelId="{3D2B8B97-974D-4CD3-AE1D-972E33F90623}">
      <dgm:prSet custT="1"/>
      <dgm:spPr/>
      <dgm:t>
        <a:bodyPr/>
        <a:lstStyle/>
        <a:p>
          <a:r>
            <a:rPr lang="en-US" sz="1600"/>
            <a:t>Developing a machine learning model to predict the most suitable fertility technique for the infertile couple</a:t>
          </a:r>
        </a:p>
      </dgm:t>
    </dgm:pt>
    <dgm:pt modelId="{655E7816-DBEA-4171-80F2-A706F7577553}" type="parTrans" cxnId="{A74EA9A3-5B2E-4F8D-859B-9B4742594C22}">
      <dgm:prSet/>
      <dgm:spPr/>
      <dgm:t>
        <a:bodyPr/>
        <a:lstStyle/>
        <a:p>
          <a:endParaRPr lang="en-US"/>
        </a:p>
      </dgm:t>
    </dgm:pt>
    <dgm:pt modelId="{2D263E4C-16A0-4CCD-BB9D-4EA705364D28}" type="sibTrans" cxnId="{A74EA9A3-5B2E-4F8D-859B-9B4742594C22}">
      <dgm:prSet/>
      <dgm:spPr/>
      <dgm:t>
        <a:bodyPr/>
        <a:lstStyle/>
        <a:p>
          <a:endParaRPr lang="en-US"/>
        </a:p>
      </dgm:t>
    </dgm:pt>
    <dgm:pt modelId="{45C79E4E-7A27-4D05-A155-B037B37DB8ED}">
      <dgm:prSet custT="1"/>
      <dgm:spPr/>
      <dgm:t>
        <a:bodyPr/>
        <a:lstStyle/>
        <a:p>
          <a:r>
            <a:rPr lang="en-US" sz="2000"/>
            <a:t>Improving</a:t>
          </a:r>
        </a:p>
      </dgm:t>
    </dgm:pt>
    <dgm:pt modelId="{DDF58703-1256-45EB-A99A-A415D275D573}" type="parTrans" cxnId="{B3B4B809-3300-4584-9C4D-9FBD0FF76C59}">
      <dgm:prSet/>
      <dgm:spPr/>
      <dgm:t>
        <a:bodyPr/>
        <a:lstStyle/>
        <a:p>
          <a:endParaRPr lang="en-US"/>
        </a:p>
      </dgm:t>
    </dgm:pt>
    <dgm:pt modelId="{4AEFE5BC-F8F6-4F75-ADB5-5DEE7AAED795}" type="sibTrans" cxnId="{B3B4B809-3300-4584-9C4D-9FBD0FF76C59}">
      <dgm:prSet/>
      <dgm:spPr/>
      <dgm:t>
        <a:bodyPr/>
        <a:lstStyle/>
        <a:p>
          <a:endParaRPr lang="en-US"/>
        </a:p>
      </dgm:t>
    </dgm:pt>
    <dgm:pt modelId="{608F14FB-8D94-46E7-8140-3F58FA4B4956}">
      <dgm:prSet custT="1"/>
      <dgm:spPr/>
      <dgm:t>
        <a:bodyPr/>
        <a:lstStyle/>
        <a:p>
          <a:r>
            <a:rPr lang="en-US" sz="1600"/>
            <a:t>Improving the accuracy and effectiveness</a:t>
          </a:r>
        </a:p>
      </dgm:t>
    </dgm:pt>
    <dgm:pt modelId="{90765585-3435-48F4-A01A-6347E572D1F9}" type="parTrans" cxnId="{CC7C4D5C-30D3-4D5A-8783-AD4485E42542}">
      <dgm:prSet/>
      <dgm:spPr/>
      <dgm:t>
        <a:bodyPr/>
        <a:lstStyle/>
        <a:p>
          <a:endParaRPr lang="en-US"/>
        </a:p>
      </dgm:t>
    </dgm:pt>
    <dgm:pt modelId="{561C8A68-936A-46B1-8B16-4861362E0387}" type="sibTrans" cxnId="{CC7C4D5C-30D3-4D5A-8783-AD4485E42542}">
      <dgm:prSet/>
      <dgm:spPr/>
      <dgm:t>
        <a:bodyPr/>
        <a:lstStyle/>
        <a:p>
          <a:endParaRPr lang="en-US"/>
        </a:p>
      </dgm:t>
    </dgm:pt>
    <dgm:pt modelId="{A5906C0D-DC55-4935-B2A8-5D584A2F1844}">
      <dgm:prSet custT="1"/>
      <dgm:spPr/>
      <dgm:t>
        <a:bodyPr/>
        <a:lstStyle/>
        <a:p>
          <a:r>
            <a:rPr lang="en-US" sz="2000"/>
            <a:t>Reviewing</a:t>
          </a:r>
        </a:p>
      </dgm:t>
    </dgm:pt>
    <dgm:pt modelId="{91333085-995B-46D8-98B8-843235795279}" type="parTrans" cxnId="{5065CCF0-D135-4093-86AA-2011664B37D0}">
      <dgm:prSet/>
      <dgm:spPr/>
      <dgm:t>
        <a:bodyPr/>
        <a:lstStyle/>
        <a:p>
          <a:endParaRPr lang="en-US"/>
        </a:p>
      </dgm:t>
    </dgm:pt>
    <dgm:pt modelId="{5CA4EE31-64D3-4976-ABF5-270C20F114B6}" type="sibTrans" cxnId="{5065CCF0-D135-4093-86AA-2011664B37D0}">
      <dgm:prSet/>
      <dgm:spPr/>
      <dgm:t>
        <a:bodyPr/>
        <a:lstStyle/>
        <a:p>
          <a:endParaRPr lang="en-US"/>
        </a:p>
      </dgm:t>
    </dgm:pt>
    <dgm:pt modelId="{70AB194B-594E-4127-A0D3-E3E2C2E68014}">
      <dgm:prSet custT="1"/>
      <dgm:spPr/>
      <dgm:t>
        <a:bodyPr/>
        <a:lstStyle/>
        <a:p>
          <a:r>
            <a:rPr lang="en-US" sz="1600"/>
            <a:t>Reviewing all the possible ethical consideration</a:t>
          </a:r>
          <a:br>
            <a:rPr lang="en-US" sz="1600"/>
          </a:br>
          <a:endParaRPr lang="en-US" sz="1600"/>
        </a:p>
      </dgm:t>
    </dgm:pt>
    <dgm:pt modelId="{231EBBBB-D334-4CFA-BD1D-264A977C98AA}" type="parTrans" cxnId="{EE87A433-0F74-442A-A20D-277DE4EE9F17}">
      <dgm:prSet/>
      <dgm:spPr/>
      <dgm:t>
        <a:bodyPr/>
        <a:lstStyle/>
        <a:p>
          <a:endParaRPr lang="en-US"/>
        </a:p>
      </dgm:t>
    </dgm:pt>
    <dgm:pt modelId="{40767F29-F7FA-40B2-93D9-8A12CDE37B67}" type="sibTrans" cxnId="{EE87A433-0F74-442A-A20D-277DE4EE9F17}">
      <dgm:prSet/>
      <dgm:spPr/>
      <dgm:t>
        <a:bodyPr/>
        <a:lstStyle/>
        <a:p>
          <a:endParaRPr lang="en-US"/>
        </a:p>
      </dgm:t>
    </dgm:pt>
    <dgm:pt modelId="{A8DA40EE-4F01-1840-A52E-5991715DB25F}">
      <dgm:prSet custT="1"/>
      <dgm:spPr/>
      <dgm:t>
        <a:bodyPr/>
        <a:lstStyle/>
        <a:p>
          <a:r>
            <a:rPr lang="en-US" sz="1600"/>
            <a:t>Manual Recheck of New dataset</a:t>
          </a:r>
        </a:p>
      </dgm:t>
    </dgm:pt>
    <dgm:pt modelId="{34E08F2E-AB4C-1A47-AA1C-0DD2104AF409}" type="parTrans" cxnId="{2D21DAB4-A2D0-2847-BEE8-EC3B7130609F}">
      <dgm:prSet/>
      <dgm:spPr/>
      <dgm:t>
        <a:bodyPr/>
        <a:lstStyle/>
        <a:p>
          <a:endParaRPr lang="en-GB"/>
        </a:p>
      </dgm:t>
    </dgm:pt>
    <dgm:pt modelId="{AD58EB89-F246-2E4C-902B-D4EDE940E825}" type="sibTrans" cxnId="{2D21DAB4-A2D0-2847-BEE8-EC3B7130609F}">
      <dgm:prSet/>
      <dgm:spPr/>
      <dgm:t>
        <a:bodyPr/>
        <a:lstStyle/>
        <a:p>
          <a:endParaRPr lang="en-GB"/>
        </a:p>
      </dgm:t>
    </dgm:pt>
    <dgm:pt modelId="{F764E6B0-2383-F443-815A-F0208CC0CF74}">
      <dgm:prSet custT="1"/>
      <dgm:spPr/>
      <dgm:t>
        <a:bodyPr/>
        <a:lstStyle/>
        <a:p>
          <a:r>
            <a:rPr lang="en-US" sz="2000"/>
            <a:t>Recheck</a:t>
          </a:r>
        </a:p>
      </dgm:t>
    </dgm:pt>
    <dgm:pt modelId="{8D28A6EE-91DD-0848-97C1-F2D6E475DC41}" type="parTrans" cxnId="{DFE84D6E-DC1A-D64F-9986-0F173817984F}">
      <dgm:prSet/>
      <dgm:spPr/>
      <dgm:t>
        <a:bodyPr/>
        <a:lstStyle/>
        <a:p>
          <a:endParaRPr lang="en-GB"/>
        </a:p>
      </dgm:t>
    </dgm:pt>
    <dgm:pt modelId="{1D4C2AC6-157D-8C41-8B44-A60D92227BC4}" type="sibTrans" cxnId="{DFE84D6E-DC1A-D64F-9986-0F173817984F}">
      <dgm:prSet/>
      <dgm:spPr/>
      <dgm:t>
        <a:bodyPr/>
        <a:lstStyle/>
        <a:p>
          <a:endParaRPr lang="en-GB"/>
        </a:p>
      </dgm:t>
    </dgm:pt>
    <dgm:pt modelId="{0DFFBB35-E050-E74A-B0A7-58D1618E9C80}" type="pres">
      <dgm:prSet presAssocID="{45B53030-027C-40AC-95A0-FB6DA64BFE2C}" presName="Name0" presStyleCnt="0">
        <dgm:presLayoutVars>
          <dgm:dir/>
          <dgm:animLvl val="lvl"/>
          <dgm:resizeHandles val="exact"/>
        </dgm:presLayoutVars>
      </dgm:prSet>
      <dgm:spPr/>
    </dgm:pt>
    <dgm:pt modelId="{EAB2A356-FD50-1645-ACF4-4898F8ACECBE}" type="pres">
      <dgm:prSet presAssocID="{E0D10C2B-5219-4F2E-906C-13A8DF6CC9DF}" presName="linNode" presStyleCnt="0"/>
      <dgm:spPr/>
    </dgm:pt>
    <dgm:pt modelId="{673477F3-605D-DD4C-AFAA-B2C27C06F36C}" type="pres">
      <dgm:prSet presAssocID="{E0D10C2B-5219-4F2E-906C-13A8DF6CC9DF}" presName="parentText" presStyleLbl="alignNode1" presStyleIdx="0" presStyleCnt="9">
        <dgm:presLayoutVars>
          <dgm:chMax val="1"/>
          <dgm:bulletEnabled/>
        </dgm:presLayoutVars>
      </dgm:prSet>
      <dgm:spPr/>
    </dgm:pt>
    <dgm:pt modelId="{484E8840-A689-864D-AACC-CDE774BFE424}" type="pres">
      <dgm:prSet presAssocID="{E0D10C2B-5219-4F2E-906C-13A8DF6CC9DF}" presName="descendantText" presStyleLbl="alignAccFollowNode1" presStyleIdx="0" presStyleCnt="9">
        <dgm:presLayoutVars>
          <dgm:bulletEnabled/>
        </dgm:presLayoutVars>
      </dgm:prSet>
      <dgm:spPr/>
    </dgm:pt>
    <dgm:pt modelId="{CABECE42-8199-D849-989C-409ED41B6E84}" type="pres">
      <dgm:prSet presAssocID="{D88F5CBF-5ACF-48EF-AF4C-1F52F19C9E6C}" presName="sp" presStyleCnt="0"/>
      <dgm:spPr/>
    </dgm:pt>
    <dgm:pt modelId="{16E70C13-2B8E-664B-BC90-F6B193704C1F}" type="pres">
      <dgm:prSet presAssocID="{BFCB8F38-C541-4ECC-B79E-C534958B2979}" presName="linNode" presStyleCnt="0"/>
      <dgm:spPr/>
    </dgm:pt>
    <dgm:pt modelId="{8881E261-BD55-944B-8931-8D0E8BCB961C}" type="pres">
      <dgm:prSet presAssocID="{BFCB8F38-C541-4ECC-B79E-C534958B2979}" presName="parentText" presStyleLbl="alignNode1" presStyleIdx="1" presStyleCnt="9">
        <dgm:presLayoutVars>
          <dgm:chMax val="1"/>
          <dgm:bulletEnabled/>
        </dgm:presLayoutVars>
      </dgm:prSet>
      <dgm:spPr/>
    </dgm:pt>
    <dgm:pt modelId="{0CA5FC4D-383C-4449-A216-7EDC1C668BC4}" type="pres">
      <dgm:prSet presAssocID="{BFCB8F38-C541-4ECC-B79E-C534958B2979}" presName="descendantText" presStyleLbl="alignAccFollowNode1" presStyleIdx="1" presStyleCnt="9">
        <dgm:presLayoutVars>
          <dgm:bulletEnabled/>
        </dgm:presLayoutVars>
      </dgm:prSet>
      <dgm:spPr/>
    </dgm:pt>
    <dgm:pt modelId="{66C892FB-4DBB-2D4A-A640-97E740755B1E}" type="pres">
      <dgm:prSet presAssocID="{AB24C999-36E3-4FA6-8B96-801609141D4E}" presName="sp" presStyleCnt="0"/>
      <dgm:spPr/>
    </dgm:pt>
    <dgm:pt modelId="{E7FF9904-052E-DB4D-82E8-78DE1789AC9F}" type="pres">
      <dgm:prSet presAssocID="{410C89B9-7E54-4A52-A873-AA6A2FA40B07}" presName="linNode" presStyleCnt="0"/>
      <dgm:spPr/>
    </dgm:pt>
    <dgm:pt modelId="{9CF1E8DB-50AF-8B44-B513-2D7E0399AE09}" type="pres">
      <dgm:prSet presAssocID="{410C89B9-7E54-4A52-A873-AA6A2FA40B07}" presName="parentText" presStyleLbl="alignNode1" presStyleIdx="2" presStyleCnt="9">
        <dgm:presLayoutVars>
          <dgm:chMax val="1"/>
          <dgm:bulletEnabled/>
        </dgm:presLayoutVars>
      </dgm:prSet>
      <dgm:spPr/>
    </dgm:pt>
    <dgm:pt modelId="{8E56DE1E-F50B-814A-8C74-0488117FA01C}" type="pres">
      <dgm:prSet presAssocID="{410C89B9-7E54-4A52-A873-AA6A2FA40B07}" presName="descendantText" presStyleLbl="alignAccFollowNode1" presStyleIdx="2" presStyleCnt="9">
        <dgm:presLayoutVars>
          <dgm:bulletEnabled/>
        </dgm:presLayoutVars>
      </dgm:prSet>
      <dgm:spPr/>
    </dgm:pt>
    <dgm:pt modelId="{B0E838E0-D238-854A-B8E5-5C7860D66453}" type="pres">
      <dgm:prSet presAssocID="{1101400E-EEAE-43F4-836B-B1ADE598FEDE}" presName="sp" presStyleCnt="0"/>
      <dgm:spPr/>
    </dgm:pt>
    <dgm:pt modelId="{15CEF1B1-97B8-D049-8D40-6D53911CD385}" type="pres">
      <dgm:prSet presAssocID="{DACBF256-EE7D-447B-8FE6-1D40B987EC69}" presName="linNode" presStyleCnt="0"/>
      <dgm:spPr/>
    </dgm:pt>
    <dgm:pt modelId="{CE7F27B7-798D-9C40-A2AA-C0071C5B6D9B}" type="pres">
      <dgm:prSet presAssocID="{DACBF256-EE7D-447B-8FE6-1D40B987EC69}" presName="parentText" presStyleLbl="alignNode1" presStyleIdx="3" presStyleCnt="9">
        <dgm:presLayoutVars>
          <dgm:chMax val="1"/>
          <dgm:bulletEnabled/>
        </dgm:presLayoutVars>
      </dgm:prSet>
      <dgm:spPr/>
    </dgm:pt>
    <dgm:pt modelId="{ADBF5BDA-CA7E-6A41-A292-6F9266702D18}" type="pres">
      <dgm:prSet presAssocID="{DACBF256-EE7D-447B-8FE6-1D40B987EC69}" presName="descendantText" presStyleLbl="alignAccFollowNode1" presStyleIdx="3" presStyleCnt="9">
        <dgm:presLayoutVars>
          <dgm:bulletEnabled/>
        </dgm:presLayoutVars>
      </dgm:prSet>
      <dgm:spPr/>
    </dgm:pt>
    <dgm:pt modelId="{C28E5359-078D-8D4F-BFFC-084C84E6CC2C}" type="pres">
      <dgm:prSet presAssocID="{33B86334-BAFB-4746-B3AF-87AB5BA92BB0}" presName="sp" presStyleCnt="0"/>
      <dgm:spPr/>
    </dgm:pt>
    <dgm:pt modelId="{5C835BAA-880A-FF4E-95A5-28F78E0FD5C8}" type="pres">
      <dgm:prSet presAssocID="{F764E6B0-2383-F443-815A-F0208CC0CF74}" presName="linNode" presStyleCnt="0"/>
      <dgm:spPr/>
    </dgm:pt>
    <dgm:pt modelId="{76E0787F-B7BF-EB4E-807B-B22C59AFE10B}" type="pres">
      <dgm:prSet presAssocID="{F764E6B0-2383-F443-815A-F0208CC0CF74}" presName="parentText" presStyleLbl="alignNode1" presStyleIdx="4" presStyleCnt="9">
        <dgm:presLayoutVars>
          <dgm:chMax val="1"/>
          <dgm:bulletEnabled/>
        </dgm:presLayoutVars>
      </dgm:prSet>
      <dgm:spPr/>
    </dgm:pt>
    <dgm:pt modelId="{60DBFA95-3680-754F-85CB-8119743F3D8F}" type="pres">
      <dgm:prSet presAssocID="{F764E6B0-2383-F443-815A-F0208CC0CF74}" presName="descendantText" presStyleLbl="alignAccFollowNode1" presStyleIdx="4" presStyleCnt="9">
        <dgm:presLayoutVars>
          <dgm:bulletEnabled/>
        </dgm:presLayoutVars>
      </dgm:prSet>
      <dgm:spPr/>
    </dgm:pt>
    <dgm:pt modelId="{7A7E271F-0322-3E46-A65A-65884CCCE8C2}" type="pres">
      <dgm:prSet presAssocID="{1D4C2AC6-157D-8C41-8B44-A60D92227BC4}" presName="sp" presStyleCnt="0"/>
      <dgm:spPr/>
    </dgm:pt>
    <dgm:pt modelId="{C046A1ED-A732-E641-B723-270BF863CDC8}" type="pres">
      <dgm:prSet presAssocID="{67F39D39-6F20-4AD2-9102-CD56F1B2FB04}" presName="linNode" presStyleCnt="0"/>
      <dgm:spPr/>
    </dgm:pt>
    <dgm:pt modelId="{D4F8BCE0-7BCC-F548-BC68-5EF8F454C465}" type="pres">
      <dgm:prSet presAssocID="{67F39D39-6F20-4AD2-9102-CD56F1B2FB04}" presName="parentText" presStyleLbl="alignNode1" presStyleIdx="5" presStyleCnt="9">
        <dgm:presLayoutVars>
          <dgm:chMax val="1"/>
          <dgm:bulletEnabled/>
        </dgm:presLayoutVars>
      </dgm:prSet>
      <dgm:spPr/>
    </dgm:pt>
    <dgm:pt modelId="{2F932D17-71FE-4548-9306-6413C972C86E}" type="pres">
      <dgm:prSet presAssocID="{67F39D39-6F20-4AD2-9102-CD56F1B2FB04}" presName="descendantText" presStyleLbl="alignAccFollowNode1" presStyleIdx="5" presStyleCnt="9">
        <dgm:presLayoutVars>
          <dgm:bulletEnabled/>
        </dgm:presLayoutVars>
      </dgm:prSet>
      <dgm:spPr/>
    </dgm:pt>
    <dgm:pt modelId="{961F8455-2717-3540-998A-98B068282581}" type="pres">
      <dgm:prSet presAssocID="{9EB4E1C0-3B3B-47FA-B821-F70E608D1954}" presName="sp" presStyleCnt="0"/>
      <dgm:spPr/>
    </dgm:pt>
    <dgm:pt modelId="{D3E595C8-DCD0-D44D-B228-FF6A0BCFEEFB}" type="pres">
      <dgm:prSet presAssocID="{578C3002-0BEB-4FAC-AF08-1DC58086B685}" presName="linNode" presStyleCnt="0"/>
      <dgm:spPr/>
    </dgm:pt>
    <dgm:pt modelId="{F45C1934-9FAA-E54A-A589-FB842B4B3DE2}" type="pres">
      <dgm:prSet presAssocID="{578C3002-0BEB-4FAC-AF08-1DC58086B685}" presName="parentText" presStyleLbl="alignNode1" presStyleIdx="6" presStyleCnt="9">
        <dgm:presLayoutVars>
          <dgm:chMax val="1"/>
          <dgm:bulletEnabled/>
        </dgm:presLayoutVars>
      </dgm:prSet>
      <dgm:spPr/>
    </dgm:pt>
    <dgm:pt modelId="{1DD3BD42-D006-6449-817B-DF4512EDF75D}" type="pres">
      <dgm:prSet presAssocID="{578C3002-0BEB-4FAC-AF08-1DC58086B685}" presName="descendantText" presStyleLbl="alignAccFollowNode1" presStyleIdx="6" presStyleCnt="9">
        <dgm:presLayoutVars>
          <dgm:bulletEnabled/>
        </dgm:presLayoutVars>
      </dgm:prSet>
      <dgm:spPr/>
    </dgm:pt>
    <dgm:pt modelId="{FDC76915-955E-2A46-8E33-FB2249156160}" type="pres">
      <dgm:prSet presAssocID="{FF773CEE-DA4E-466C-B25E-4149A1A41CE4}" presName="sp" presStyleCnt="0"/>
      <dgm:spPr/>
    </dgm:pt>
    <dgm:pt modelId="{0353A490-C1B1-8B4F-8BCB-60FFE950EF4C}" type="pres">
      <dgm:prSet presAssocID="{45C79E4E-7A27-4D05-A155-B037B37DB8ED}" presName="linNode" presStyleCnt="0"/>
      <dgm:spPr/>
    </dgm:pt>
    <dgm:pt modelId="{05100277-8A7B-0E45-8AC6-5423334F5E26}" type="pres">
      <dgm:prSet presAssocID="{45C79E4E-7A27-4D05-A155-B037B37DB8ED}" presName="parentText" presStyleLbl="alignNode1" presStyleIdx="7" presStyleCnt="9">
        <dgm:presLayoutVars>
          <dgm:chMax val="1"/>
          <dgm:bulletEnabled/>
        </dgm:presLayoutVars>
      </dgm:prSet>
      <dgm:spPr/>
    </dgm:pt>
    <dgm:pt modelId="{71F908B7-4432-4043-AB83-9D11DC5D1848}" type="pres">
      <dgm:prSet presAssocID="{45C79E4E-7A27-4D05-A155-B037B37DB8ED}" presName="descendantText" presStyleLbl="alignAccFollowNode1" presStyleIdx="7" presStyleCnt="9">
        <dgm:presLayoutVars>
          <dgm:bulletEnabled/>
        </dgm:presLayoutVars>
      </dgm:prSet>
      <dgm:spPr/>
    </dgm:pt>
    <dgm:pt modelId="{B7BE8BF0-E3F7-A44E-A406-444D104D4C79}" type="pres">
      <dgm:prSet presAssocID="{4AEFE5BC-F8F6-4F75-ADB5-5DEE7AAED795}" presName="sp" presStyleCnt="0"/>
      <dgm:spPr/>
    </dgm:pt>
    <dgm:pt modelId="{A14A3624-B249-4E4F-97DE-D585155490B7}" type="pres">
      <dgm:prSet presAssocID="{A5906C0D-DC55-4935-B2A8-5D584A2F1844}" presName="linNode" presStyleCnt="0"/>
      <dgm:spPr/>
    </dgm:pt>
    <dgm:pt modelId="{3CDE8989-BD2F-CD4F-B67F-404924615DD9}" type="pres">
      <dgm:prSet presAssocID="{A5906C0D-DC55-4935-B2A8-5D584A2F1844}" presName="parentText" presStyleLbl="alignNode1" presStyleIdx="8" presStyleCnt="9">
        <dgm:presLayoutVars>
          <dgm:chMax val="1"/>
          <dgm:bulletEnabled/>
        </dgm:presLayoutVars>
      </dgm:prSet>
      <dgm:spPr/>
    </dgm:pt>
    <dgm:pt modelId="{7488B3E6-E778-094F-B062-EDB46E88C5DF}" type="pres">
      <dgm:prSet presAssocID="{A5906C0D-DC55-4935-B2A8-5D584A2F1844}" presName="descendantText" presStyleLbl="alignAccFollowNode1" presStyleIdx="8" presStyleCnt="9">
        <dgm:presLayoutVars>
          <dgm:bulletEnabled/>
        </dgm:presLayoutVars>
      </dgm:prSet>
      <dgm:spPr/>
    </dgm:pt>
  </dgm:ptLst>
  <dgm:cxnLst>
    <dgm:cxn modelId="{6A59A808-9476-47F1-BE68-16C33217DD4C}" type="presOf" srcId="{F4C2FE95-3B3A-4CD9-8551-E618FE2FAABA}" destId="{8E56DE1E-F50B-814A-8C74-0488117FA01C}" srcOrd="0" destOrd="0" presId="urn:microsoft.com/office/officeart/2016/7/layout/VerticalSolidActionList"/>
    <dgm:cxn modelId="{B3B4B809-3300-4584-9C4D-9FBD0FF76C59}" srcId="{45B53030-027C-40AC-95A0-FB6DA64BFE2C}" destId="{45C79E4E-7A27-4D05-A155-B037B37DB8ED}" srcOrd="7" destOrd="0" parTransId="{DDF58703-1256-45EB-A99A-A415D275D573}" sibTransId="{4AEFE5BC-F8F6-4F75-ADB5-5DEE7AAED795}"/>
    <dgm:cxn modelId="{4FC2BC12-DE9C-4582-A7B4-B78889BE0DFA}" type="presOf" srcId="{46379100-4595-4158-924D-3597CF6339B4}" destId="{ADBF5BDA-CA7E-6A41-A292-6F9266702D18}" srcOrd="0" destOrd="0" presId="urn:microsoft.com/office/officeart/2016/7/layout/VerticalSolidActionList"/>
    <dgm:cxn modelId="{1348ED12-906C-427C-B1F4-326D2B340910}" type="presOf" srcId="{F764E6B0-2383-F443-815A-F0208CC0CF74}" destId="{76E0787F-B7BF-EB4E-807B-B22C59AFE10B}" srcOrd="0" destOrd="0" presId="urn:microsoft.com/office/officeart/2016/7/layout/VerticalSolidActionList"/>
    <dgm:cxn modelId="{4C6E3B23-9C97-4337-A201-6B3FE689D220}" type="presOf" srcId="{45B53030-027C-40AC-95A0-FB6DA64BFE2C}" destId="{0DFFBB35-E050-E74A-B0A7-58D1618E9C80}" srcOrd="0" destOrd="0" presId="urn:microsoft.com/office/officeart/2016/7/layout/VerticalSolidActionList"/>
    <dgm:cxn modelId="{EAF77C24-4172-4C31-BDE7-485CF4D5B541}" type="presOf" srcId="{67F39D39-6F20-4AD2-9102-CD56F1B2FB04}" destId="{D4F8BCE0-7BCC-F548-BC68-5EF8F454C465}" srcOrd="0" destOrd="0" presId="urn:microsoft.com/office/officeart/2016/7/layout/VerticalSolidActionList"/>
    <dgm:cxn modelId="{D89B072A-F481-4BFF-83DA-14AB62297E0F}" type="presOf" srcId="{3D2B8B97-974D-4CD3-AE1D-972E33F90623}" destId="{1DD3BD42-D006-6449-817B-DF4512EDF75D}" srcOrd="0" destOrd="0" presId="urn:microsoft.com/office/officeart/2016/7/layout/VerticalSolidActionList"/>
    <dgm:cxn modelId="{1E750A33-0E23-4CC5-8136-5CDAFB7B31A4}" type="presOf" srcId="{E0D10C2B-5219-4F2E-906C-13A8DF6CC9DF}" destId="{673477F3-605D-DD4C-AFAA-B2C27C06F36C}" srcOrd="0" destOrd="0" presId="urn:microsoft.com/office/officeart/2016/7/layout/VerticalSolidActionList"/>
    <dgm:cxn modelId="{EE87A433-0F74-442A-A20D-277DE4EE9F17}" srcId="{A5906C0D-DC55-4935-B2A8-5D584A2F1844}" destId="{70AB194B-594E-4127-A0D3-E3E2C2E68014}" srcOrd="0" destOrd="0" parTransId="{231EBBBB-D334-4CFA-BD1D-264A977C98AA}" sibTransId="{40767F29-F7FA-40B2-93D9-8A12CDE37B67}"/>
    <dgm:cxn modelId="{2AA74F35-5C8B-44C7-8047-04BCFFEB4740}" type="presOf" srcId="{A8DA40EE-4F01-1840-A52E-5991715DB25F}" destId="{60DBFA95-3680-754F-85CB-8119743F3D8F}" srcOrd="0" destOrd="0" presId="urn:microsoft.com/office/officeart/2016/7/layout/VerticalSolidActionList"/>
    <dgm:cxn modelId="{CC7C4D5C-30D3-4D5A-8783-AD4485E42542}" srcId="{45C79E4E-7A27-4D05-A155-B037B37DB8ED}" destId="{608F14FB-8D94-46E7-8140-3F58FA4B4956}" srcOrd="0" destOrd="0" parTransId="{90765585-3435-48F4-A01A-6347E572D1F9}" sibTransId="{561C8A68-936A-46B1-8B16-4861362E0387}"/>
    <dgm:cxn modelId="{F892CC65-4659-4286-83B8-6DEF6535A17F}" srcId="{67F39D39-6F20-4AD2-9102-CD56F1B2FB04}" destId="{7D41B0AD-6E91-4D69-936E-F6D94EEEDF63}" srcOrd="0" destOrd="0" parTransId="{150B7CF6-B13D-4300-9C4C-037A01BF1402}" sibTransId="{34884E17-5B5E-4760-A41C-27A159B1430B}"/>
    <dgm:cxn modelId="{DFE84D6E-DC1A-D64F-9986-0F173817984F}" srcId="{45B53030-027C-40AC-95A0-FB6DA64BFE2C}" destId="{F764E6B0-2383-F443-815A-F0208CC0CF74}" srcOrd="4" destOrd="0" parTransId="{8D28A6EE-91DD-0848-97C1-F2D6E475DC41}" sibTransId="{1D4C2AC6-157D-8C41-8B44-A60D92227BC4}"/>
    <dgm:cxn modelId="{AB2C4F55-C590-4018-8044-060ACB9A02A1}" srcId="{BFCB8F38-C541-4ECC-B79E-C534958B2979}" destId="{F154A313-BB12-440B-BB56-9C6F8F12ACE0}" srcOrd="0" destOrd="0" parTransId="{F7EFEAB2-B0B4-4EE3-BEE2-2D2D2A6EE36E}" sibTransId="{EDF31A03-0A9E-4453-A679-14A32163F65A}"/>
    <dgm:cxn modelId="{CAB2D57D-4D39-41CD-BB50-FA712021912E}" type="presOf" srcId="{A5906C0D-DC55-4935-B2A8-5D584A2F1844}" destId="{3CDE8989-BD2F-CD4F-B67F-404924615DD9}" srcOrd="0" destOrd="0" presId="urn:microsoft.com/office/officeart/2016/7/layout/VerticalSolidActionList"/>
    <dgm:cxn modelId="{565B8788-3715-428F-8B21-300083D21946}" type="presOf" srcId="{608F14FB-8D94-46E7-8140-3F58FA4B4956}" destId="{71F908B7-4432-4043-AB83-9D11DC5D1848}" srcOrd="0" destOrd="0" presId="urn:microsoft.com/office/officeart/2016/7/layout/VerticalSolidActionList"/>
    <dgm:cxn modelId="{9608708E-9461-4284-9994-66FBBED9FD48}" type="presOf" srcId="{BFCB8F38-C541-4ECC-B79E-C534958B2979}" destId="{8881E261-BD55-944B-8931-8D0E8BCB961C}" srcOrd="0" destOrd="0" presId="urn:microsoft.com/office/officeart/2016/7/layout/VerticalSolidActionList"/>
    <dgm:cxn modelId="{9C007799-2F0E-455D-A0B1-46374CCF1FF2}" type="presOf" srcId="{7D41B0AD-6E91-4D69-936E-F6D94EEEDF63}" destId="{2F932D17-71FE-4548-9306-6413C972C86E}" srcOrd="0" destOrd="0" presId="urn:microsoft.com/office/officeart/2016/7/layout/VerticalSolidActionList"/>
    <dgm:cxn modelId="{8A6CD69F-54F4-473A-9919-9CE3A661ECFD}" type="presOf" srcId="{70AB194B-594E-4127-A0D3-E3E2C2E68014}" destId="{7488B3E6-E778-094F-B062-EDB46E88C5DF}" srcOrd="0" destOrd="0" presId="urn:microsoft.com/office/officeart/2016/7/layout/VerticalSolidActionList"/>
    <dgm:cxn modelId="{A74EA9A3-5B2E-4F8D-859B-9B4742594C22}" srcId="{578C3002-0BEB-4FAC-AF08-1DC58086B685}" destId="{3D2B8B97-974D-4CD3-AE1D-972E33F90623}" srcOrd="0" destOrd="0" parTransId="{655E7816-DBEA-4171-80F2-A706F7577553}" sibTransId="{2D263E4C-16A0-4CCD-BB9D-4EA705364D28}"/>
    <dgm:cxn modelId="{AEC04CA8-9CC9-41B8-9CEC-7A2301BA0284}" type="presOf" srcId="{45C79E4E-7A27-4D05-A155-B037B37DB8ED}" destId="{05100277-8A7B-0E45-8AC6-5423334F5E26}" srcOrd="0" destOrd="0" presId="urn:microsoft.com/office/officeart/2016/7/layout/VerticalSolidActionList"/>
    <dgm:cxn modelId="{5BEBCBAA-2EBA-4095-931D-4F1C2C57FDBD}" srcId="{45B53030-027C-40AC-95A0-FB6DA64BFE2C}" destId="{67F39D39-6F20-4AD2-9102-CD56F1B2FB04}" srcOrd="5" destOrd="0" parTransId="{0ADEC9AA-904B-444E-AF97-BE51E7E5A78D}" sibTransId="{9EB4E1C0-3B3B-47FA-B821-F70E608D1954}"/>
    <dgm:cxn modelId="{B6B6DBB3-EB03-424E-A912-74665B3866C8}" srcId="{45B53030-027C-40AC-95A0-FB6DA64BFE2C}" destId="{DACBF256-EE7D-447B-8FE6-1D40B987EC69}" srcOrd="3" destOrd="0" parTransId="{FBDE0EC0-80CC-48EA-AE0C-0530B2988E1D}" sibTransId="{33B86334-BAFB-4746-B3AF-87AB5BA92BB0}"/>
    <dgm:cxn modelId="{2D21DAB4-A2D0-2847-BEE8-EC3B7130609F}" srcId="{F764E6B0-2383-F443-815A-F0208CC0CF74}" destId="{A8DA40EE-4F01-1840-A52E-5991715DB25F}" srcOrd="0" destOrd="0" parTransId="{34E08F2E-AB4C-1A47-AA1C-0DD2104AF409}" sibTransId="{AD58EB89-F246-2E4C-902B-D4EDE940E825}"/>
    <dgm:cxn modelId="{53A53BB8-44DA-4ACF-B2E3-27324C713A75}" srcId="{45B53030-027C-40AC-95A0-FB6DA64BFE2C}" destId="{BFCB8F38-C541-4ECC-B79E-C534958B2979}" srcOrd="1" destOrd="0" parTransId="{C034C0AE-2AA4-400F-8689-F64431BF22C3}" sibTransId="{AB24C999-36E3-4FA6-8B96-801609141D4E}"/>
    <dgm:cxn modelId="{C761A7BB-F67D-4171-828B-489DA4D46D32}" srcId="{410C89B9-7E54-4A52-A873-AA6A2FA40B07}" destId="{F4C2FE95-3B3A-4CD9-8551-E618FE2FAABA}" srcOrd="0" destOrd="0" parTransId="{5B4062BF-656C-45CB-B343-0366BCF0FF12}" sibTransId="{2BFA5225-FFB7-4B9F-92FD-BB0577677861}"/>
    <dgm:cxn modelId="{3071CEBD-F280-4E6A-8F08-42C38150C7F2}" type="presOf" srcId="{F154A313-BB12-440B-BB56-9C6F8F12ACE0}" destId="{0CA5FC4D-383C-4449-A216-7EDC1C668BC4}" srcOrd="0" destOrd="0" presId="urn:microsoft.com/office/officeart/2016/7/layout/VerticalSolidActionList"/>
    <dgm:cxn modelId="{DC8928BE-2AA4-4B5F-8016-7129F84E02B7}" type="presOf" srcId="{2E4F10C3-31FA-475C-A3DF-DDB03F48F89C}" destId="{484E8840-A689-864D-AACC-CDE774BFE424}" srcOrd="0" destOrd="0" presId="urn:microsoft.com/office/officeart/2016/7/layout/VerticalSolidActionList"/>
    <dgm:cxn modelId="{9B6759BF-728D-4FAA-900F-57E036BD89F6}" type="presOf" srcId="{578C3002-0BEB-4FAC-AF08-1DC58086B685}" destId="{F45C1934-9FAA-E54A-A589-FB842B4B3DE2}" srcOrd="0" destOrd="0" presId="urn:microsoft.com/office/officeart/2016/7/layout/VerticalSolidActionList"/>
    <dgm:cxn modelId="{DED8FFC4-756F-48BA-8750-5123DE4E7DAD}" srcId="{45B53030-027C-40AC-95A0-FB6DA64BFE2C}" destId="{410C89B9-7E54-4A52-A873-AA6A2FA40B07}" srcOrd="2" destOrd="0" parTransId="{A91B82AD-6EB9-4D01-8A94-0BCF611395C0}" sibTransId="{1101400E-EEAE-43F4-836B-B1ADE598FEDE}"/>
    <dgm:cxn modelId="{A49940CE-50B0-49C5-81B6-93CB9B124901}" type="presOf" srcId="{410C89B9-7E54-4A52-A873-AA6A2FA40B07}" destId="{9CF1E8DB-50AF-8B44-B513-2D7E0399AE09}" srcOrd="0" destOrd="0" presId="urn:microsoft.com/office/officeart/2016/7/layout/VerticalSolidActionList"/>
    <dgm:cxn modelId="{214F6ADB-70D8-429B-817E-CFA5E266F6A5}" type="presOf" srcId="{DACBF256-EE7D-447B-8FE6-1D40B987EC69}" destId="{CE7F27B7-798D-9C40-A2AA-C0071C5B6D9B}" srcOrd="0" destOrd="0" presId="urn:microsoft.com/office/officeart/2016/7/layout/VerticalSolidActionList"/>
    <dgm:cxn modelId="{917DE2E1-3DFD-4498-98DE-4BC689E1C332}" srcId="{DACBF256-EE7D-447B-8FE6-1D40B987EC69}" destId="{46379100-4595-4158-924D-3597CF6339B4}" srcOrd="0" destOrd="0" parTransId="{A72A66E0-8C31-430E-8BCA-3E29596B2E85}" sibTransId="{EBD9691E-F5EB-4DD4-917D-896C8DBCB7EB}"/>
    <dgm:cxn modelId="{DB164FEA-7B75-42C4-B73C-DCFDA28FDD81}" srcId="{45B53030-027C-40AC-95A0-FB6DA64BFE2C}" destId="{E0D10C2B-5219-4F2E-906C-13A8DF6CC9DF}" srcOrd="0" destOrd="0" parTransId="{81FF0EA4-B180-45D1-8316-20D9B2E51502}" sibTransId="{D88F5CBF-5ACF-48EF-AF4C-1F52F19C9E6C}"/>
    <dgm:cxn modelId="{2AA0A4EA-5D1A-462A-8895-C7A891C1C771}" srcId="{E0D10C2B-5219-4F2E-906C-13A8DF6CC9DF}" destId="{2E4F10C3-31FA-475C-A3DF-DDB03F48F89C}" srcOrd="0" destOrd="0" parTransId="{3FF72D9E-42BB-44D8-9787-96EABD096D22}" sibTransId="{FA24FC42-0A1F-4578-93C2-D4F3B69C9AC5}"/>
    <dgm:cxn modelId="{0C8F0BEF-6CEA-4498-86E7-BC521511CCE5}" srcId="{45B53030-027C-40AC-95A0-FB6DA64BFE2C}" destId="{578C3002-0BEB-4FAC-AF08-1DC58086B685}" srcOrd="6" destOrd="0" parTransId="{86989C94-E3E0-4559-A22C-18B2D00A4343}" sibTransId="{FF773CEE-DA4E-466C-B25E-4149A1A41CE4}"/>
    <dgm:cxn modelId="{5065CCF0-D135-4093-86AA-2011664B37D0}" srcId="{45B53030-027C-40AC-95A0-FB6DA64BFE2C}" destId="{A5906C0D-DC55-4935-B2A8-5D584A2F1844}" srcOrd="8" destOrd="0" parTransId="{91333085-995B-46D8-98B8-843235795279}" sibTransId="{5CA4EE31-64D3-4976-ABF5-270C20F114B6}"/>
    <dgm:cxn modelId="{B6F3BE64-5B25-4D17-91E3-23A1A8607FDD}" type="presParOf" srcId="{0DFFBB35-E050-E74A-B0A7-58D1618E9C80}" destId="{EAB2A356-FD50-1645-ACF4-4898F8ACECBE}" srcOrd="0" destOrd="0" presId="urn:microsoft.com/office/officeart/2016/7/layout/VerticalSolidActionList"/>
    <dgm:cxn modelId="{C504EDCB-E4B9-4279-9887-543E0E38A62A}" type="presParOf" srcId="{EAB2A356-FD50-1645-ACF4-4898F8ACECBE}" destId="{673477F3-605D-DD4C-AFAA-B2C27C06F36C}" srcOrd="0" destOrd="0" presId="urn:microsoft.com/office/officeart/2016/7/layout/VerticalSolidActionList"/>
    <dgm:cxn modelId="{392BD157-3F7E-465C-8241-97BC9432871C}" type="presParOf" srcId="{EAB2A356-FD50-1645-ACF4-4898F8ACECBE}" destId="{484E8840-A689-864D-AACC-CDE774BFE424}" srcOrd="1" destOrd="0" presId="urn:microsoft.com/office/officeart/2016/7/layout/VerticalSolidActionList"/>
    <dgm:cxn modelId="{F1A86093-8C3E-468D-8B2E-67A45E98E6D1}" type="presParOf" srcId="{0DFFBB35-E050-E74A-B0A7-58D1618E9C80}" destId="{CABECE42-8199-D849-989C-409ED41B6E84}" srcOrd="1" destOrd="0" presId="urn:microsoft.com/office/officeart/2016/7/layout/VerticalSolidActionList"/>
    <dgm:cxn modelId="{ECDFD948-6A31-4A2C-ABDD-434B520E084C}" type="presParOf" srcId="{0DFFBB35-E050-E74A-B0A7-58D1618E9C80}" destId="{16E70C13-2B8E-664B-BC90-F6B193704C1F}" srcOrd="2" destOrd="0" presId="urn:microsoft.com/office/officeart/2016/7/layout/VerticalSolidActionList"/>
    <dgm:cxn modelId="{CC2CD713-9E69-4EDC-B57B-21DBA9CE9F0A}" type="presParOf" srcId="{16E70C13-2B8E-664B-BC90-F6B193704C1F}" destId="{8881E261-BD55-944B-8931-8D0E8BCB961C}" srcOrd="0" destOrd="0" presId="urn:microsoft.com/office/officeart/2016/7/layout/VerticalSolidActionList"/>
    <dgm:cxn modelId="{EA1285E2-0CE2-4B59-A090-D1DAB8E68A4D}" type="presParOf" srcId="{16E70C13-2B8E-664B-BC90-F6B193704C1F}" destId="{0CA5FC4D-383C-4449-A216-7EDC1C668BC4}" srcOrd="1" destOrd="0" presId="urn:microsoft.com/office/officeart/2016/7/layout/VerticalSolidActionList"/>
    <dgm:cxn modelId="{486EB613-34D0-4EBC-89E0-C3A8A4C5E08A}" type="presParOf" srcId="{0DFFBB35-E050-E74A-B0A7-58D1618E9C80}" destId="{66C892FB-4DBB-2D4A-A640-97E740755B1E}" srcOrd="3" destOrd="0" presId="urn:microsoft.com/office/officeart/2016/7/layout/VerticalSolidActionList"/>
    <dgm:cxn modelId="{2593FA50-BB79-4A8F-B1AC-048C89514D0F}" type="presParOf" srcId="{0DFFBB35-E050-E74A-B0A7-58D1618E9C80}" destId="{E7FF9904-052E-DB4D-82E8-78DE1789AC9F}" srcOrd="4" destOrd="0" presId="urn:microsoft.com/office/officeart/2016/7/layout/VerticalSolidActionList"/>
    <dgm:cxn modelId="{330216C4-AD13-4BEC-BE6F-72A6F27FA936}" type="presParOf" srcId="{E7FF9904-052E-DB4D-82E8-78DE1789AC9F}" destId="{9CF1E8DB-50AF-8B44-B513-2D7E0399AE09}" srcOrd="0" destOrd="0" presId="urn:microsoft.com/office/officeart/2016/7/layout/VerticalSolidActionList"/>
    <dgm:cxn modelId="{4796E273-F188-49F3-B0F6-B1AC0E1A182F}" type="presParOf" srcId="{E7FF9904-052E-DB4D-82E8-78DE1789AC9F}" destId="{8E56DE1E-F50B-814A-8C74-0488117FA01C}" srcOrd="1" destOrd="0" presId="urn:microsoft.com/office/officeart/2016/7/layout/VerticalSolidActionList"/>
    <dgm:cxn modelId="{DFAE7B31-864E-413A-9D03-61BD99689F82}" type="presParOf" srcId="{0DFFBB35-E050-E74A-B0A7-58D1618E9C80}" destId="{B0E838E0-D238-854A-B8E5-5C7860D66453}" srcOrd="5" destOrd="0" presId="urn:microsoft.com/office/officeart/2016/7/layout/VerticalSolidActionList"/>
    <dgm:cxn modelId="{693E4C55-A5D8-474D-AD64-E89FAF8096AA}" type="presParOf" srcId="{0DFFBB35-E050-E74A-B0A7-58D1618E9C80}" destId="{15CEF1B1-97B8-D049-8D40-6D53911CD385}" srcOrd="6" destOrd="0" presId="urn:microsoft.com/office/officeart/2016/7/layout/VerticalSolidActionList"/>
    <dgm:cxn modelId="{E1AB0D6B-9D87-4D30-98F5-47C41EEBF484}" type="presParOf" srcId="{15CEF1B1-97B8-D049-8D40-6D53911CD385}" destId="{CE7F27B7-798D-9C40-A2AA-C0071C5B6D9B}" srcOrd="0" destOrd="0" presId="urn:microsoft.com/office/officeart/2016/7/layout/VerticalSolidActionList"/>
    <dgm:cxn modelId="{47144DE4-BB01-4C98-AE67-91000F3BF215}" type="presParOf" srcId="{15CEF1B1-97B8-D049-8D40-6D53911CD385}" destId="{ADBF5BDA-CA7E-6A41-A292-6F9266702D18}" srcOrd="1" destOrd="0" presId="urn:microsoft.com/office/officeart/2016/7/layout/VerticalSolidActionList"/>
    <dgm:cxn modelId="{BEF98FCF-BE6B-439C-AD7E-2C1E7101878B}" type="presParOf" srcId="{0DFFBB35-E050-E74A-B0A7-58D1618E9C80}" destId="{C28E5359-078D-8D4F-BFFC-084C84E6CC2C}" srcOrd="7" destOrd="0" presId="urn:microsoft.com/office/officeart/2016/7/layout/VerticalSolidActionList"/>
    <dgm:cxn modelId="{EA1A52CE-57D8-4427-907D-D431CB9C8879}" type="presParOf" srcId="{0DFFBB35-E050-E74A-B0A7-58D1618E9C80}" destId="{5C835BAA-880A-FF4E-95A5-28F78E0FD5C8}" srcOrd="8" destOrd="0" presId="urn:microsoft.com/office/officeart/2016/7/layout/VerticalSolidActionList"/>
    <dgm:cxn modelId="{F45039BE-FE9F-403D-B992-125F290B212B}" type="presParOf" srcId="{5C835BAA-880A-FF4E-95A5-28F78E0FD5C8}" destId="{76E0787F-B7BF-EB4E-807B-B22C59AFE10B}" srcOrd="0" destOrd="0" presId="urn:microsoft.com/office/officeart/2016/7/layout/VerticalSolidActionList"/>
    <dgm:cxn modelId="{8A0E6611-F786-4859-980A-C4ABD878CFAD}" type="presParOf" srcId="{5C835BAA-880A-FF4E-95A5-28F78E0FD5C8}" destId="{60DBFA95-3680-754F-85CB-8119743F3D8F}" srcOrd="1" destOrd="0" presId="urn:microsoft.com/office/officeart/2016/7/layout/VerticalSolidActionList"/>
    <dgm:cxn modelId="{B923436F-04B4-4652-902F-FE9D56135400}" type="presParOf" srcId="{0DFFBB35-E050-E74A-B0A7-58D1618E9C80}" destId="{7A7E271F-0322-3E46-A65A-65884CCCE8C2}" srcOrd="9" destOrd="0" presId="urn:microsoft.com/office/officeart/2016/7/layout/VerticalSolidActionList"/>
    <dgm:cxn modelId="{612F03F7-1B7A-4462-AE2F-170637E254F9}" type="presParOf" srcId="{0DFFBB35-E050-E74A-B0A7-58D1618E9C80}" destId="{C046A1ED-A732-E641-B723-270BF863CDC8}" srcOrd="10" destOrd="0" presId="urn:microsoft.com/office/officeart/2016/7/layout/VerticalSolidActionList"/>
    <dgm:cxn modelId="{BEC27F89-F738-4DC9-BEB2-B2FB3E700A63}" type="presParOf" srcId="{C046A1ED-A732-E641-B723-270BF863CDC8}" destId="{D4F8BCE0-7BCC-F548-BC68-5EF8F454C465}" srcOrd="0" destOrd="0" presId="urn:microsoft.com/office/officeart/2016/7/layout/VerticalSolidActionList"/>
    <dgm:cxn modelId="{E6258D89-2D7B-463F-9AC3-A6E89FF9ECEB}" type="presParOf" srcId="{C046A1ED-A732-E641-B723-270BF863CDC8}" destId="{2F932D17-71FE-4548-9306-6413C972C86E}" srcOrd="1" destOrd="0" presId="urn:microsoft.com/office/officeart/2016/7/layout/VerticalSolidActionList"/>
    <dgm:cxn modelId="{2665F4F3-517A-439F-9A8D-A2A24520E7AE}" type="presParOf" srcId="{0DFFBB35-E050-E74A-B0A7-58D1618E9C80}" destId="{961F8455-2717-3540-998A-98B068282581}" srcOrd="11" destOrd="0" presId="urn:microsoft.com/office/officeart/2016/7/layout/VerticalSolidActionList"/>
    <dgm:cxn modelId="{0F5B88B3-659D-4962-85B8-60CC92B34E6D}" type="presParOf" srcId="{0DFFBB35-E050-E74A-B0A7-58D1618E9C80}" destId="{D3E595C8-DCD0-D44D-B228-FF6A0BCFEEFB}" srcOrd="12" destOrd="0" presId="urn:microsoft.com/office/officeart/2016/7/layout/VerticalSolidActionList"/>
    <dgm:cxn modelId="{A122B6F7-16D6-403E-9EBF-EC8722CD1D19}" type="presParOf" srcId="{D3E595C8-DCD0-D44D-B228-FF6A0BCFEEFB}" destId="{F45C1934-9FAA-E54A-A589-FB842B4B3DE2}" srcOrd="0" destOrd="0" presId="urn:microsoft.com/office/officeart/2016/7/layout/VerticalSolidActionList"/>
    <dgm:cxn modelId="{593622A0-A428-414F-BF71-2CE3A3F97592}" type="presParOf" srcId="{D3E595C8-DCD0-D44D-B228-FF6A0BCFEEFB}" destId="{1DD3BD42-D006-6449-817B-DF4512EDF75D}" srcOrd="1" destOrd="0" presId="urn:microsoft.com/office/officeart/2016/7/layout/VerticalSolidActionList"/>
    <dgm:cxn modelId="{004A9AD3-0A23-4FA3-A338-9083EB46A066}" type="presParOf" srcId="{0DFFBB35-E050-E74A-B0A7-58D1618E9C80}" destId="{FDC76915-955E-2A46-8E33-FB2249156160}" srcOrd="13" destOrd="0" presId="urn:microsoft.com/office/officeart/2016/7/layout/VerticalSolidActionList"/>
    <dgm:cxn modelId="{FECF8D5C-3001-456E-98C9-9DD2CDE6E06F}" type="presParOf" srcId="{0DFFBB35-E050-E74A-B0A7-58D1618E9C80}" destId="{0353A490-C1B1-8B4F-8BCB-60FFE950EF4C}" srcOrd="14" destOrd="0" presId="urn:microsoft.com/office/officeart/2016/7/layout/VerticalSolidActionList"/>
    <dgm:cxn modelId="{85B032BB-3D51-46D8-919D-4C6C9938D84A}" type="presParOf" srcId="{0353A490-C1B1-8B4F-8BCB-60FFE950EF4C}" destId="{05100277-8A7B-0E45-8AC6-5423334F5E26}" srcOrd="0" destOrd="0" presId="urn:microsoft.com/office/officeart/2016/7/layout/VerticalSolidActionList"/>
    <dgm:cxn modelId="{F2001312-6444-4A3F-9D69-CCE0BE6B0412}" type="presParOf" srcId="{0353A490-C1B1-8B4F-8BCB-60FFE950EF4C}" destId="{71F908B7-4432-4043-AB83-9D11DC5D1848}" srcOrd="1" destOrd="0" presId="urn:microsoft.com/office/officeart/2016/7/layout/VerticalSolidActionList"/>
    <dgm:cxn modelId="{AEAF2F47-9ACE-4DA6-9E7E-408C9B5F7E4D}" type="presParOf" srcId="{0DFFBB35-E050-E74A-B0A7-58D1618E9C80}" destId="{B7BE8BF0-E3F7-A44E-A406-444D104D4C79}" srcOrd="15" destOrd="0" presId="urn:microsoft.com/office/officeart/2016/7/layout/VerticalSolidActionList"/>
    <dgm:cxn modelId="{1983EA7E-C591-41D3-9A00-A562C69099B8}" type="presParOf" srcId="{0DFFBB35-E050-E74A-B0A7-58D1618E9C80}" destId="{A14A3624-B249-4E4F-97DE-D585155490B7}" srcOrd="16" destOrd="0" presId="urn:microsoft.com/office/officeart/2016/7/layout/VerticalSolidActionList"/>
    <dgm:cxn modelId="{EEC14362-3526-4398-B3F1-BE88E64735BB}" type="presParOf" srcId="{A14A3624-B249-4E4F-97DE-D585155490B7}" destId="{3CDE8989-BD2F-CD4F-B67F-404924615DD9}" srcOrd="0" destOrd="0" presId="urn:microsoft.com/office/officeart/2016/7/layout/VerticalSolidActionList"/>
    <dgm:cxn modelId="{F2E37633-66F6-4A30-822E-0906BF0C840A}" type="presParOf" srcId="{A14A3624-B249-4E4F-97DE-D585155490B7}" destId="{7488B3E6-E778-094F-B062-EDB46E88C5DF}"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F01A51-A1BC-4C0A-BAF5-90F01C8CB2D4}" type="doc">
      <dgm:prSet loTypeId="urn:microsoft.com/office/officeart/2008/layout/VerticalCurvedList" loCatId="list" qsTypeId="urn:microsoft.com/office/officeart/2005/8/quickstyle/simple2" qsCatId="simple" csTypeId="urn:microsoft.com/office/officeart/2005/8/colors/colorful2" csCatId="colorful"/>
      <dgm:spPr/>
      <dgm:t>
        <a:bodyPr/>
        <a:lstStyle/>
        <a:p>
          <a:endParaRPr lang="en-US"/>
        </a:p>
      </dgm:t>
    </dgm:pt>
    <dgm:pt modelId="{FB23A109-6E4F-4CEE-9100-0DA8B57889D6}">
      <dgm:prSet/>
      <dgm:spPr/>
      <dgm:t>
        <a:bodyPr/>
        <a:lstStyle/>
        <a:p>
          <a:r>
            <a:rPr lang="en-US" b="1" dirty="0">
              <a:solidFill>
                <a:srgbClr val="712121"/>
              </a:solidFill>
            </a:rPr>
            <a:t>Data Collection</a:t>
          </a:r>
        </a:p>
      </dgm:t>
    </dgm:pt>
    <dgm:pt modelId="{5619DE11-F89A-4C5C-9A0A-05B1E918C441}" type="parTrans" cxnId="{1C6F27B0-018E-4A80-BD2A-89330DCCF894}">
      <dgm:prSet/>
      <dgm:spPr/>
      <dgm:t>
        <a:bodyPr/>
        <a:lstStyle/>
        <a:p>
          <a:endParaRPr lang="en-US"/>
        </a:p>
      </dgm:t>
    </dgm:pt>
    <dgm:pt modelId="{4C14F8E1-063F-435F-AB77-8462E45A57FE}" type="sibTrans" cxnId="{1C6F27B0-018E-4A80-BD2A-89330DCCF894}">
      <dgm:prSet/>
      <dgm:spPr/>
      <dgm:t>
        <a:bodyPr/>
        <a:lstStyle/>
        <a:p>
          <a:endParaRPr lang="en-US"/>
        </a:p>
      </dgm:t>
    </dgm:pt>
    <dgm:pt modelId="{4422FE8A-3AEB-42D1-A250-57F9B84514E3}">
      <dgm:prSet/>
      <dgm:spPr/>
      <dgm:t>
        <a:bodyPr/>
        <a:lstStyle/>
        <a:p>
          <a:r>
            <a:rPr lang="en-US" b="1" dirty="0">
              <a:solidFill>
                <a:srgbClr val="7E5A24"/>
              </a:solidFill>
            </a:rPr>
            <a:t>Creating the Dataset for factors</a:t>
          </a:r>
        </a:p>
      </dgm:t>
    </dgm:pt>
    <dgm:pt modelId="{5FCEDB3F-E994-4190-8187-B66BCA405E0F}" type="parTrans" cxnId="{18767384-C843-49B0-8BB8-997280F1259F}">
      <dgm:prSet/>
      <dgm:spPr/>
      <dgm:t>
        <a:bodyPr/>
        <a:lstStyle/>
        <a:p>
          <a:endParaRPr lang="en-US"/>
        </a:p>
      </dgm:t>
    </dgm:pt>
    <dgm:pt modelId="{25BAE83D-3B03-4E99-AF6E-794DDAC6731E}" type="sibTrans" cxnId="{18767384-C843-49B0-8BB8-997280F1259F}">
      <dgm:prSet/>
      <dgm:spPr/>
      <dgm:t>
        <a:bodyPr/>
        <a:lstStyle/>
        <a:p>
          <a:endParaRPr lang="en-US"/>
        </a:p>
      </dgm:t>
    </dgm:pt>
    <dgm:pt modelId="{971F2ACD-8652-4F22-99B8-5D1E2BEA0F23}">
      <dgm:prSet/>
      <dgm:spPr/>
      <dgm:t>
        <a:bodyPr/>
        <a:lstStyle/>
        <a:p>
          <a:r>
            <a:rPr lang="en-US" b="1" dirty="0">
              <a:solidFill>
                <a:srgbClr val="687822"/>
              </a:solidFill>
            </a:rPr>
            <a:t>Combining the datasets</a:t>
          </a:r>
        </a:p>
      </dgm:t>
    </dgm:pt>
    <dgm:pt modelId="{D2901D66-AF6E-444D-8045-E3D3E8BF9C95}" type="parTrans" cxnId="{DF930748-5739-4DDF-97F3-5BB2A2E4C2DA}">
      <dgm:prSet/>
      <dgm:spPr/>
      <dgm:t>
        <a:bodyPr/>
        <a:lstStyle/>
        <a:p>
          <a:endParaRPr lang="en-US"/>
        </a:p>
      </dgm:t>
    </dgm:pt>
    <dgm:pt modelId="{797270E8-FB96-4255-9A03-927AD79845C3}" type="sibTrans" cxnId="{DF930748-5739-4DDF-97F3-5BB2A2E4C2DA}">
      <dgm:prSet/>
      <dgm:spPr/>
      <dgm:t>
        <a:bodyPr/>
        <a:lstStyle/>
        <a:p>
          <a:endParaRPr lang="en-US"/>
        </a:p>
      </dgm:t>
    </dgm:pt>
    <dgm:pt modelId="{8F66A255-E57C-4B61-823E-001DB0C03B1D}">
      <dgm:prSet/>
      <dgm:spPr/>
      <dgm:t>
        <a:bodyPr/>
        <a:lstStyle/>
        <a:p>
          <a:r>
            <a:rPr lang="en-US" b="1" dirty="0">
              <a:solidFill>
                <a:srgbClr val="2E6F1F"/>
              </a:solidFill>
            </a:rPr>
            <a:t>Clustering the datasets</a:t>
          </a:r>
        </a:p>
      </dgm:t>
    </dgm:pt>
    <dgm:pt modelId="{6CA91DBD-0A26-403F-8F7F-E055AFB50AF2}" type="parTrans" cxnId="{A586587D-C518-4364-B45E-3B0FBEE7EEC8}">
      <dgm:prSet/>
      <dgm:spPr/>
      <dgm:t>
        <a:bodyPr/>
        <a:lstStyle/>
        <a:p>
          <a:endParaRPr lang="en-US"/>
        </a:p>
      </dgm:t>
    </dgm:pt>
    <dgm:pt modelId="{A3A2D55C-D0A7-451A-B87D-537964670A25}" type="sibTrans" cxnId="{A586587D-C518-4364-B45E-3B0FBEE7EEC8}">
      <dgm:prSet/>
      <dgm:spPr/>
      <dgm:t>
        <a:bodyPr/>
        <a:lstStyle/>
        <a:p>
          <a:endParaRPr lang="en-US"/>
        </a:p>
      </dgm:t>
    </dgm:pt>
    <dgm:pt modelId="{D9B1649A-C8A8-41D5-9AC3-3375B3B3C294}">
      <dgm:prSet/>
      <dgm:spPr/>
      <dgm:t>
        <a:bodyPr/>
        <a:lstStyle/>
        <a:p>
          <a:r>
            <a:rPr lang="en-US" b="1" dirty="0">
              <a:solidFill>
                <a:srgbClr val="1F733F"/>
              </a:solidFill>
            </a:rPr>
            <a:t>Preprocessing the datasets</a:t>
          </a:r>
        </a:p>
      </dgm:t>
    </dgm:pt>
    <dgm:pt modelId="{483B5C89-DE56-4B7B-A7F0-3AF7A714E33F}" type="parTrans" cxnId="{B060BCC2-D198-4EF5-85C5-B9524610DC22}">
      <dgm:prSet/>
      <dgm:spPr/>
      <dgm:t>
        <a:bodyPr/>
        <a:lstStyle/>
        <a:p>
          <a:endParaRPr lang="en-US"/>
        </a:p>
      </dgm:t>
    </dgm:pt>
    <dgm:pt modelId="{1E7E8E5C-33AD-4CF2-A548-0E95837DEE56}" type="sibTrans" cxnId="{B060BCC2-D198-4EF5-85C5-B9524610DC22}">
      <dgm:prSet/>
      <dgm:spPr/>
      <dgm:t>
        <a:bodyPr/>
        <a:lstStyle/>
        <a:p>
          <a:endParaRPr lang="en-US"/>
        </a:p>
      </dgm:t>
    </dgm:pt>
    <dgm:pt modelId="{DED70F49-684D-40EF-990B-8246FDCE33FB}">
      <dgm:prSet/>
      <dgm:spPr/>
      <dgm:t>
        <a:bodyPr/>
        <a:lstStyle/>
        <a:p>
          <a:r>
            <a:rPr lang="en-US" b="1" dirty="0">
              <a:solidFill>
                <a:srgbClr val="1A5E5C"/>
              </a:solidFill>
            </a:rPr>
            <a:t>Modeling the dataset</a:t>
          </a:r>
        </a:p>
      </dgm:t>
    </dgm:pt>
    <dgm:pt modelId="{6B8A44C8-F51E-419A-9C0E-FF317853D0A8}" type="parTrans" cxnId="{E6B1C7D2-1910-4C4C-B2F5-276A6788F919}">
      <dgm:prSet/>
      <dgm:spPr/>
      <dgm:t>
        <a:bodyPr/>
        <a:lstStyle/>
        <a:p>
          <a:endParaRPr lang="en-US"/>
        </a:p>
      </dgm:t>
    </dgm:pt>
    <dgm:pt modelId="{B788E31C-EF4D-4E99-9C76-2C4993DE612A}" type="sibTrans" cxnId="{E6B1C7D2-1910-4C4C-B2F5-276A6788F919}">
      <dgm:prSet/>
      <dgm:spPr/>
      <dgm:t>
        <a:bodyPr/>
        <a:lstStyle/>
        <a:p>
          <a:endParaRPr lang="en-US"/>
        </a:p>
      </dgm:t>
    </dgm:pt>
    <dgm:pt modelId="{FB51446E-E26C-430F-B983-126CA3577557}">
      <dgm:prSet/>
      <dgm:spPr/>
      <dgm:t>
        <a:bodyPr/>
        <a:lstStyle/>
        <a:p>
          <a:r>
            <a:rPr lang="en-US" b="1" dirty="0">
              <a:solidFill>
                <a:srgbClr val="204376"/>
              </a:solidFill>
            </a:rPr>
            <a:t>Model </a:t>
          </a:r>
          <a:r>
            <a:rPr lang="en-US" b="1" dirty="0">
              <a:solidFill>
                <a:srgbClr val="10223C"/>
              </a:solidFill>
            </a:rPr>
            <a:t>Validation</a:t>
          </a:r>
        </a:p>
      </dgm:t>
    </dgm:pt>
    <dgm:pt modelId="{C29C58EA-9A67-407C-A73F-39753744BA7B}" type="parTrans" cxnId="{B94270C8-3D72-410B-97A9-46DAD03B97E1}">
      <dgm:prSet/>
      <dgm:spPr/>
      <dgm:t>
        <a:bodyPr/>
        <a:lstStyle/>
        <a:p>
          <a:endParaRPr lang="en-US"/>
        </a:p>
      </dgm:t>
    </dgm:pt>
    <dgm:pt modelId="{F6455533-1DFA-49BC-BC95-C97643E05620}" type="sibTrans" cxnId="{B94270C8-3D72-410B-97A9-46DAD03B97E1}">
      <dgm:prSet/>
      <dgm:spPr/>
      <dgm:t>
        <a:bodyPr/>
        <a:lstStyle/>
        <a:p>
          <a:endParaRPr lang="en-US"/>
        </a:p>
      </dgm:t>
    </dgm:pt>
    <dgm:pt modelId="{9AF04C4B-8BEA-4E0E-9A1C-2AC862EF77A8}">
      <dgm:prSet/>
      <dgm:spPr/>
      <dgm:t>
        <a:bodyPr/>
        <a:lstStyle/>
        <a:p>
          <a:endParaRPr lang="en-IN"/>
        </a:p>
      </dgm:t>
    </dgm:pt>
    <dgm:pt modelId="{2CC7486D-27BF-48F8-A512-F91BF0AE8E90}" type="parTrans" cxnId="{EF197D81-74C6-41E9-80C0-8F01D7F6F788}">
      <dgm:prSet/>
      <dgm:spPr/>
      <dgm:t>
        <a:bodyPr/>
        <a:lstStyle/>
        <a:p>
          <a:endParaRPr lang="en-US"/>
        </a:p>
      </dgm:t>
    </dgm:pt>
    <dgm:pt modelId="{6048A28D-C9DB-4C55-A428-A5707D1C4362}" type="sibTrans" cxnId="{EF197D81-74C6-41E9-80C0-8F01D7F6F788}">
      <dgm:prSet/>
      <dgm:spPr/>
      <dgm:t>
        <a:bodyPr/>
        <a:lstStyle/>
        <a:p>
          <a:endParaRPr lang="en-US"/>
        </a:p>
      </dgm:t>
    </dgm:pt>
    <dgm:pt modelId="{3463C6F0-7584-714E-8C6C-244CF7E20F88}" type="pres">
      <dgm:prSet presAssocID="{54F01A51-A1BC-4C0A-BAF5-90F01C8CB2D4}" presName="Name0" presStyleCnt="0">
        <dgm:presLayoutVars>
          <dgm:chMax val="7"/>
          <dgm:chPref val="7"/>
          <dgm:dir/>
        </dgm:presLayoutVars>
      </dgm:prSet>
      <dgm:spPr/>
    </dgm:pt>
    <dgm:pt modelId="{2FCAD398-6FBB-FA4E-ACC6-0DEE524C2B2C}" type="pres">
      <dgm:prSet presAssocID="{54F01A51-A1BC-4C0A-BAF5-90F01C8CB2D4}" presName="Name1" presStyleCnt="0"/>
      <dgm:spPr/>
    </dgm:pt>
    <dgm:pt modelId="{0EF45661-2868-2C4D-98D8-84C317B9D613}" type="pres">
      <dgm:prSet presAssocID="{54F01A51-A1BC-4C0A-BAF5-90F01C8CB2D4}" presName="cycle" presStyleCnt="0"/>
      <dgm:spPr/>
    </dgm:pt>
    <dgm:pt modelId="{E2723058-4A09-A440-9A33-12AA2BEB160D}" type="pres">
      <dgm:prSet presAssocID="{54F01A51-A1BC-4C0A-BAF5-90F01C8CB2D4}" presName="srcNode" presStyleLbl="node1" presStyleIdx="0" presStyleCnt="7"/>
      <dgm:spPr/>
    </dgm:pt>
    <dgm:pt modelId="{F2916ECA-9156-E24A-AAF4-A8E8E1108622}" type="pres">
      <dgm:prSet presAssocID="{54F01A51-A1BC-4C0A-BAF5-90F01C8CB2D4}" presName="conn" presStyleLbl="parChTrans1D2" presStyleIdx="0" presStyleCnt="1"/>
      <dgm:spPr/>
    </dgm:pt>
    <dgm:pt modelId="{D9A27D50-4375-894B-80F0-141D382592BE}" type="pres">
      <dgm:prSet presAssocID="{54F01A51-A1BC-4C0A-BAF5-90F01C8CB2D4}" presName="extraNode" presStyleLbl="node1" presStyleIdx="0" presStyleCnt="7"/>
      <dgm:spPr/>
    </dgm:pt>
    <dgm:pt modelId="{6D2437B6-C8AF-7C40-9937-EFF7CDE094E6}" type="pres">
      <dgm:prSet presAssocID="{54F01A51-A1BC-4C0A-BAF5-90F01C8CB2D4}" presName="dstNode" presStyleLbl="node1" presStyleIdx="0" presStyleCnt="7"/>
      <dgm:spPr/>
    </dgm:pt>
    <dgm:pt modelId="{1A06E946-B1CF-A74C-B493-3FEEFCDFE2A1}" type="pres">
      <dgm:prSet presAssocID="{FB23A109-6E4F-4CEE-9100-0DA8B57889D6}" presName="text_1" presStyleLbl="node1" presStyleIdx="0" presStyleCnt="7">
        <dgm:presLayoutVars>
          <dgm:bulletEnabled val="1"/>
        </dgm:presLayoutVars>
      </dgm:prSet>
      <dgm:spPr/>
    </dgm:pt>
    <dgm:pt modelId="{622524BD-F69E-644B-8D10-4232927D7B0A}" type="pres">
      <dgm:prSet presAssocID="{FB23A109-6E4F-4CEE-9100-0DA8B57889D6}" presName="accent_1" presStyleCnt="0"/>
      <dgm:spPr/>
    </dgm:pt>
    <dgm:pt modelId="{5D1622B3-364B-9E4B-A14A-8D128C591056}" type="pres">
      <dgm:prSet presAssocID="{FB23A109-6E4F-4CEE-9100-0DA8B57889D6}" presName="accentRepeatNode" presStyleLbl="solidFgAcc1" presStyleIdx="0" presStyleCnt="7"/>
      <dgm:spPr/>
    </dgm:pt>
    <dgm:pt modelId="{D3120BD5-BAED-C74D-89C0-870D6377AF37}" type="pres">
      <dgm:prSet presAssocID="{4422FE8A-3AEB-42D1-A250-57F9B84514E3}" presName="text_2" presStyleLbl="node1" presStyleIdx="1" presStyleCnt="7">
        <dgm:presLayoutVars>
          <dgm:bulletEnabled val="1"/>
        </dgm:presLayoutVars>
      </dgm:prSet>
      <dgm:spPr/>
    </dgm:pt>
    <dgm:pt modelId="{C35E4261-DD13-8442-8B2B-79D3F2797E53}" type="pres">
      <dgm:prSet presAssocID="{4422FE8A-3AEB-42D1-A250-57F9B84514E3}" presName="accent_2" presStyleCnt="0"/>
      <dgm:spPr/>
    </dgm:pt>
    <dgm:pt modelId="{A6CA889F-087F-9841-9D1C-41B93B5AC5CB}" type="pres">
      <dgm:prSet presAssocID="{4422FE8A-3AEB-42D1-A250-57F9B84514E3}" presName="accentRepeatNode" presStyleLbl="solidFgAcc1" presStyleIdx="1" presStyleCnt="7"/>
      <dgm:spPr/>
    </dgm:pt>
    <dgm:pt modelId="{C9F7E52F-AD6E-4F4B-A982-65F36CE0407E}" type="pres">
      <dgm:prSet presAssocID="{971F2ACD-8652-4F22-99B8-5D1E2BEA0F23}" presName="text_3" presStyleLbl="node1" presStyleIdx="2" presStyleCnt="7">
        <dgm:presLayoutVars>
          <dgm:bulletEnabled val="1"/>
        </dgm:presLayoutVars>
      </dgm:prSet>
      <dgm:spPr/>
    </dgm:pt>
    <dgm:pt modelId="{C6D3C702-4D65-874A-8A23-31CCF6473F05}" type="pres">
      <dgm:prSet presAssocID="{971F2ACD-8652-4F22-99B8-5D1E2BEA0F23}" presName="accent_3" presStyleCnt="0"/>
      <dgm:spPr/>
    </dgm:pt>
    <dgm:pt modelId="{0D749C39-2EA7-0846-9673-2D69F6AFF555}" type="pres">
      <dgm:prSet presAssocID="{971F2ACD-8652-4F22-99B8-5D1E2BEA0F23}" presName="accentRepeatNode" presStyleLbl="solidFgAcc1" presStyleIdx="2" presStyleCnt="7"/>
      <dgm:spPr/>
    </dgm:pt>
    <dgm:pt modelId="{E11528FB-0DE1-8348-8A13-053A42D1CDC7}" type="pres">
      <dgm:prSet presAssocID="{8F66A255-E57C-4B61-823E-001DB0C03B1D}" presName="text_4" presStyleLbl="node1" presStyleIdx="3" presStyleCnt="7">
        <dgm:presLayoutVars>
          <dgm:bulletEnabled val="1"/>
        </dgm:presLayoutVars>
      </dgm:prSet>
      <dgm:spPr/>
    </dgm:pt>
    <dgm:pt modelId="{4E43AC01-034F-5E4C-A697-AE52C401E4C2}" type="pres">
      <dgm:prSet presAssocID="{8F66A255-E57C-4B61-823E-001DB0C03B1D}" presName="accent_4" presStyleCnt="0"/>
      <dgm:spPr/>
    </dgm:pt>
    <dgm:pt modelId="{AD3387D5-D841-2C43-A743-002CDE805A95}" type="pres">
      <dgm:prSet presAssocID="{8F66A255-E57C-4B61-823E-001DB0C03B1D}" presName="accentRepeatNode" presStyleLbl="solidFgAcc1" presStyleIdx="3" presStyleCnt="7"/>
      <dgm:spPr/>
    </dgm:pt>
    <dgm:pt modelId="{3634EAFE-0A42-264C-89CD-C143893EE7E4}" type="pres">
      <dgm:prSet presAssocID="{D9B1649A-C8A8-41D5-9AC3-3375B3B3C294}" presName="text_5" presStyleLbl="node1" presStyleIdx="4" presStyleCnt="7">
        <dgm:presLayoutVars>
          <dgm:bulletEnabled val="1"/>
        </dgm:presLayoutVars>
      </dgm:prSet>
      <dgm:spPr/>
    </dgm:pt>
    <dgm:pt modelId="{897030BD-D338-9D40-96EE-528385C84AD3}" type="pres">
      <dgm:prSet presAssocID="{D9B1649A-C8A8-41D5-9AC3-3375B3B3C294}" presName="accent_5" presStyleCnt="0"/>
      <dgm:spPr/>
    </dgm:pt>
    <dgm:pt modelId="{A437AD66-B68F-8F4D-B30D-8F88C9E5D8AF}" type="pres">
      <dgm:prSet presAssocID="{D9B1649A-C8A8-41D5-9AC3-3375B3B3C294}" presName="accentRepeatNode" presStyleLbl="solidFgAcc1" presStyleIdx="4" presStyleCnt="7"/>
      <dgm:spPr/>
    </dgm:pt>
    <dgm:pt modelId="{8B019C28-94B8-5B47-BA49-7EA9F0A19D5C}" type="pres">
      <dgm:prSet presAssocID="{DED70F49-684D-40EF-990B-8246FDCE33FB}" presName="text_6" presStyleLbl="node1" presStyleIdx="5" presStyleCnt="7">
        <dgm:presLayoutVars>
          <dgm:bulletEnabled val="1"/>
        </dgm:presLayoutVars>
      </dgm:prSet>
      <dgm:spPr/>
    </dgm:pt>
    <dgm:pt modelId="{0984F976-40C7-934E-91E3-0954929E34B2}" type="pres">
      <dgm:prSet presAssocID="{DED70F49-684D-40EF-990B-8246FDCE33FB}" presName="accent_6" presStyleCnt="0"/>
      <dgm:spPr/>
    </dgm:pt>
    <dgm:pt modelId="{77AF82A5-4398-7D4D-BEBB-CD33F610A8BF}" type="pres">
      <dgm:prSet presAssocID="{DED70F49-684D-40EF-990B-8246FDCE33FB}" presName="accentRepeatNode" presStyleLbl="solidFgAcc1" presStyleIdx="5" presStyleCnt="7"/>
      <dgm:spPr/>
    </dgm:pt>
    <dgm:pt modelId="{7E4877CB-1CF3-2541-92A2-1587F37DD1D2}" type="pres">
      <dgm:prSet presAssocID="{FB51446E-E26C-430F-B983-126CA3577557}" presName="text_7" presStyleLbl="node1" presStyleIdx="6" presStyleCnt="7">
        <dgm:presLayoutVars>
          <dgm:bulletEnabled val="1"/>
        </dgm:presLayoutVars>
      </dgm:prSet>
      <dgm:spPr/>
    </dgm:pt>
    <dgm:pt modelId="{81DF349B-684E-8744-AEEA-27E880455CFC}" type="pres">
      <dgm:prSet presAssocID="{FB51446E-E26C-430F-B983-126CA3577557}" presName="accent_7" presStyleCnt="0"/>
      <dgm:spPr/>
    </dgm:pt>
    <dgm:pt modelId="{F4AA5F6D-3CF5-904C-B7D9-828A19440A69}" type="pres">
      <dgm:prSet presAssocID="{FB51446E-E26C-430F-B983-126CA3577557}" presName="accentRepeatNode" presStyleLbl="solidFgAcc1" presStyleIdx="6" presStyleCnt="7"/>
      <dgm:spPr/>
    </dgm:pt>
  </dgm:ptLst>
  <dgm:cxnLst>
    <dgm:cxn modelId="{C217C715-BA88-0040-883B-7420B399CFA3}" type="presOf" srcId="{DED70F49-684D-40EF-990B-8246FDCE33FB}" destId="{8B019C28-94B8-5B47-BA49-7EA9F0A19D5C}" srcOrd="0" destOrd="0" presId="urn:microsoft.com/office/officeart/2008/layout/VerticalCurvedList"/>
    <dgm:cxn modelId="{2B9F7036-A352-AD44-8D35-BD4B69CF6326}" type="presOf" srcId="{4422FE8A-3AEB-42D1-A250-57F9B84514E3}" destId="{D3120BD5-BAED-C74D-89C0-870D6377AF37}" srcOrd="0" destOrd="0" presId="urn:microsoft.com/office/officeart/2008/layout/VerticalCurvedList"/>
    <dgm:cxn modelId="{E080BD3E-209C-FB45-B3B4-E94F1592A3AC}" type="presOf" srcId="{8F66A255-E57C-4B61-823E-001DB0C03B1D}" destId="{E11528FB-0DE1-8348-8A13-053A42D1CDC7}" srcOrd="0" destOrd="0" presId="urn:microsoft.com/office/officeart/2008/layout/VerticalCurvedList"/>
    <dgm:cxn modelId="{94246D62-EE86-6E44-8B22-72D67D14FF2E}" type="presOf" srcId="{971F2ACD-8652-4F22-99B8-5D1E2BEA0F23}" destId="{C9F7E52F-AD6E-4F4B-A982-65F36CE0407E}" srcOrd="0" destOrd="0" presId="urn:microsoft.com/office/officeart/2008/layout/VerticalCurvedList"/>
    <dgm:cxn modelId="{DF930748-5739-4DDF-97F3-5BB2A2E4C2DA}" srcId="{54F01A51-A1BC-4C0A-BAF5-90F01C8CB2D4}" destId="{971F2ACD-8652-4F22-99B8-5D1E2BEA0F23}" srcOrd="2" destOrd="0" parTransId="{D2901D66-AF6E-444D-8045-E3D3E8BF9C95}" sibTransId="{797270E8-FB96-4255-9A03-927AD79845C3}"/>
    <dgm:cxn modelId="{A586587D-C518-4364-B45E-3B0FBEE7EEC8}" srcId="{54F01A51-A1BC-4C0A-BAF5-90F01C8CB2D4}" destId="{8F66A255-E57C-4B61-823E-001DB0C03B1D}" srcOrd="3" destOrd="0" parTransId="{6CA91DBD-0A26-403F-8F7F-E055AFB50AF2}" sibTransId="{A3A2D55C-D0A7-451A-B87D-537964670A25}"/>
    <dgm:cxn modelId="{EF197D81-74C6-41E9-80C0-8F01D7F6F788}" srcId="{54F01A51-A1BC-4C0A-BAF5-90F01C8CB2D4}" destId="{9AF04C4B-8BEA-4E0E-9A1C-2AC862EF77A8}" srcOrd="7" destOrd="0" parTransId="{2CC7486D-27BF-48F8-A512-F91BF0AE8E90}" sibTransId="{6048A28D-C9DB-4C55-A428-A5707D1C4362}"/>
    <dgm:cxn modelId="{18767384-C843-49B0-8BB8-997280F1259F}" srcId="{54F01A51-A1BC-4C0A-BAF5-90F01C8CB2D4}" destId="{4422FE8A-3AEB-42D1-A250-57F9B84514E3}" srcOrd="1" destOrd="0" parTransId="{5FCEDB3F-E994-4190-8187-B66BCA405E0F}" sibTransId="{25BAE83D-3B03-4E99-AF6E-794DDAC6731E}"/>
    <dgm:cxn modelId="{1CFF3592-0E2D-F942-98F5-3DF5356C2433}" type="presOf" srcId="{4C14F8E1-063F-435F-AB77-8462E45A57FE}" destId="{F2916ECA-9156-E24A-AAF4-A8E8E1108622}" srcOrd="0" destOrd="0" presId="urn:microsoft.com/office/officeart/2008/layout/VerticalCurvedList"/>
    <dgm:cxn modelId="{37681C9B-A0DF-5C48-8083-276B4ECDD232}" type="presOf" srcId="{54F01A51-A1BC-4C0A-BAF5-90F01C8CB2D4}" destId="{3463C6F0-7584-714E-8C6C-244CF7E20F88}" srcOrd="0" destOrd="0" presId="urn:microsoft.com/office/officeart/2008/layout/VerticalCurvedList"/>
    <dgm:cxn modelId="{524D10A4-084E-9542-AC4E-FEACB18369F0}" type="presOf" srcId="{FB51446E-E26C-430F-B983-126CA3577557}" destId="{7E4877CB-1CF3-2541-92A2-1587F37DD1D2}" srcOrd="0" destOrd="0" presId="urn:microsoft.com/office/officeart/2008/layout/VerticalCurvedList"/>
    <dgm:cxn modelId="{FFBD45AA-B50C-D74A-BF47-88976C7C5855}" type="presOf" srcId="{D9B1649A-C8A8-41D5-9AC3-3375B3B3C294}" destId="{3634EAFE-0A42-264C-89CD-C143893EE7E4}" srcOrd="0" destOrd="0" presId="urn:microsoft.com/office/officeart/2008/layout/VerticalCurvedList"/>
    <dgm:cxn modelId="{A177C3AA-AC96-DF4E-80E6-E89755534D8A}" type="presOf" srcId="{FB23A109-6E4F-4CEE-9100-0DA8B57889D6}" destId="{1A06E946-B1CF-A74C-B493-3FEEFCDFE2A1}" srcOrd="0" destOrd="0" presId="urn:microsoft.com/office/officeart/2008/layout/VerticalCurvedList"/>
    <dgm:cxn modelId="{1C6F27B0-018E-4A80-BD2A-89330DCCF894}" srcId="{54F01A51-A1BC-4C0A-BAF5-90F01C8CB2D4}" destId="{FB23A109-6E4F-4CEE-9100-0DA8B57889D6}" srcOrd="0" destOrd="0" parTransId="{5619DE11-F89A-4C5C-9A0A-05B1E918C441}" sibTransId="{4C14F8E1-063F-435F-AB77-8462E45A57FE}"/>
    <dgm:cxn modelId="{B060BCC2-D198-4EF5-85C5-B9524610DC22}" srcId="{54F01A51-A1BC-4C0A-BAF5-90F01C8CB2D4}" destId="{D9B1649A-C8A8-41D5-9AC3-3375B3B3C294}" srcOrd="4" destOrd="0" parTransId="{483B5C89-DE56-4B7B-A7F0-3AF7A714E33F}" sibTransId="{1E7E8E5C-33AD-4CF2-A548-0E95837DEE56}"/>
    <dgm:cxn modelId="{B94270C8-3D72-410B-97A9-46DAD03B97E1}" srcId="{54F01A51-A1BC-4C0A-BAF5-90F01C8CB2D4}" destId="{FB51446E-E26C-430F-B983-126CA3577557}" srcOrd="6" destOrd="0" parTransId="{C29C58EA-9A67-407C-A73F-39753744BA7B}" sibTransId="{F6455533-1DFA-49BC-BC95-C97643E05620}"/>
    <dgm:cxn modelId="{E6B1C7D2-1910-4C4C-B2F5-276A6788F919}" srcId="{54F01A51-A1BC-4C0A-BAF5-90F01C8CB2D4}" destId="{DED70F49-684D-40EF-990B-8246FDCE33FB}" srcOrd="5" destOrd="0" parTransId="{6B8A44C8-F51E-419A-9C0E-FF317853D0A8}" sibTransId="{B788E31C-EF4D-4E99-9C76-2C4993DE612A}"/>
    <dgm:cxn modelId="{2E628D35-DBD9-A045-82AA-4C18775BBBFD}" type="presParOf" srcId="{3463C6F0-7584-714E-8C6C-244CF7E20F88}" destId="{2FCAD398-6FBB-FA4E-ACC6-0DEE524C2B2C}" srcOrd="0" destOrd="0" presId="urn:microsoft.com/office/officeart/2008/layout/VerticalCurvedList"/>
    <dgm:cxn modelId="{AF8BECCC-569B-2E4E-9C7B-92EF7DAFB490}" type="presParOf" srcId="{2FCAD398-6FBB-FA4E-ACC6-0DEE524C2B2C}" destId="{0EF45661-2868-2C4D-98D8-84C317B9D613}" srcOrd="0" destOrd="0" presId="urn:microsoft.com/office/officeart/2008/layout/VerticalCurvedList"/>
    <dgm:cxn modelId="{AB7D3A88-F732-8047-A1A5-34E87D9C7D3B}" type="presParOf" srcId="{0EF45661-2868-2C4D-98D8-84C317B9D613}" destId="{E2723058-4A09-A440-9A33-12AA2BEB160D}" srcOrd="0" destOrd="0" presId="urn:microsoft.com/office/officeart/2008/layout/VerticalCurvedList"/>
    <dgm:cxn modelId="{75B04C2C-CB50-6641-94E4-D9E6ED2F8277}" type="presParOf" srcId="{0EF45661-2868-2C4D-98D8-84C317B9D613}" destId="{F2916ECA-9156-E24A-AAF4-A8E8E1108622}" srcOrd="1" destOrd="0" presId="urn:microsoft.com/office/officeart/2008/layout/VerticalCurvedList"/>
    <dgm:cxn modelId="{1C3EFB3B-029F-A444-85C6-F984E222E203}" type="presParOf" srcId="{0EF45661-2868-2C4D-98D8-84C317B9D613}" destId="{D9A27D50-4375-894B-80F0-141D382592BE}" srcOrd="2" destOrd="0" presId="urn:microsoft.com/office/officeart/2008/layout/VerticalCurvedList"/>
    <dgm:cxn modelId="{6AAD3054-AF97-764E-B2F3-96724C0A363E}" type="presParOf" srcId="{0EF45661-2868-2C4D-98D8-84C317B9D613}" destId="{6D2437B6-C8AF-7C40-9937-EFF7CDE094E6}" srcOrd="3" destOrd="0" presId="urn:microsoft.com/office/officeart/2008/layout/VerticalCurvedList"/>
    <dgm:cxn modelId="{A46C56E7-AADB-4846-BD7B-221A028C57D3}" type="presParOf" srcId="{2FCAD398-6FBB-FA4E-ACC6-0DEE524C2B2C}" destId="{1A06E946-B1CF-A74C-B493-3FEEFCDFE2A1}" srcOrd="1" destOrd="0" presId="urn:microsoft.com/office/officeart/2008/layout/VerticalCurvedList"/>
    <dgm:cxn modelId="{D1334EAC-5864-004E-A93D-AAE5443BFF3C}" type="presParOf" srcId="{2FCAD398-6FBB-FA4E-ACC6-0DEE524C2B2C}" destId="{622524BD-F69E-644B-8D10-4232927D7B0A}" srcOrd="2" destOrd="0" presId="urn:microsoft.com/office/officeart/2008/layout/VerticalCurvedList"/>
    <dgm:cxn modelId="{C88A7F94-6062-CD4D-B4F7-63CFC1E851A1}" type="presParOf" srcId="{622524BD-F69E-644B-8D10-4232927D7B0A}" destId="{5D1622B3-364B-9E4B-A14A-8D128C591056}" srcOrd="0" destOrd="0" presId="urn:microsoft.com/office/officeart/2008/layout/VerticalCurvedList"/>
    <dgm:cxn modelId="{8D1EAB5D-F398-4041-99FB-4379A1132AAB}" type="presParOf" srcId="{2FCAD398-6FBB-FA4E-ACC6-0DEE524C2B2C}" destId="{D3120BD5-BAED-C74D-89C0-870D6377AF37}" srcOrd="3" destOrd="0" presId="urn:microsoft.com/office/officeart/2008/layout/VerticalCurvedList"/>
    <dgm:cxn modelId="{7836CBB5-56BC-5A42-A50D-EF9F92C067C5}" type="presParOf" srcId="{2FCAD398-6FBB-FA4E-ACC6-0DEE524C2B2C}" destId="{C35E4261-DD13-8442-8B2B-79D3F2797E53}" srcOrd="4" destOrd="0" presId="urn:microsoft.com/office/officeart/2008/layout/VerticalCurvedList"/>
    <dgm:cxn modelId="{E3EA9213-9835-E243-B6D4-DBD14B0B1B9A}" type="presParOf" srcId="{C35E4261-DD13-8442-8B2B-79D3F2797E53}" destId="{A6CA889F-087F-9841-9D1C-41B93B5AC5CB}" srcOrd="0" destOrd="0" presId="urn:microsoft.com/office/officeart/2008/layout/VerticalCurvedList"/>
    <dgm:cxn modelId="{E7F19AE6-1EB1-5D4A-8144-8337EF1AB42F}" type="presParOf" srcId="{2FCAD398-6FBB-FA4E-ACC6-0DEE524C2B2C}" destId="{C9F7E52F-AD6E-4F4B-A982-65F36CE0407E}" srcOrd="5" destOrd="0" presId="urn:microsoft.com/office/officeart/2008/layout/VerticalCurvedList"/>
    <dgm:cxn modelId="{3AAA933C-1D2C-F347-90F5-DF82DBDF069C}" type="presParOf" srcId="{2FCAD398-6FBB-FA4E-ACC6-0DEE524C2B2C}" destId="{C6D3C702-4D65-874A-8A23-31CCF6473F05}" srcOrd="6" destOrd="0" presId="urn:microsoft.com/office/officeart/2008/layout/VerticalCurvedList"/>
    <dgm:cxn modelId="{0CBA408A-C0E3-0A4E-8D56-A9428AA85126}" type="presParOf" srcId="{C6D3C702-4D65-874A-8A23-31CCF6473F05}" destId="{0D749C39-2EA7-0846-9673-2D69F6AFF555}" srcOrd="0" destOrd="0" presId="urn:microsoft.com/office/officeart/2008/layout/VerticalCurvedList"/>
    <dgm:cxn modelId="{5664289A-A144-414B-B17A-AD9F0D79829D}" type="presParOf" srcId="{2FCAD398-6FBB-FA4E-ACC6-0DEE524C2B2C}" destId="{E11528FB-0DE1-8348-8A13-053A42D1CDC7}" srcOrd="7" destOrd="0" presId="urn:microsoft.com/office/officeart/2008/layout/VerticalCurvedList"/>
    <dgm:cxn modelId="{2A1A70DC-FD78-2746-95FC-2AB4EB9C28DA}" type="presParOf" srcId="{2FCAD398-6FBB-FA4E-ACC6-0DEE524C2B2C}" destId="{4E43AC01-034F-5E4C-A697-AE52C401E4C2}" srcOrd="8" destOrd="0" presId="urn:microsoft.com/office/officeart/2008/layout/VerticalCurvedList"/>
    <dgm:cxn modelId="{BB0A4AF3-C747-084A-9681-37F24FC41F48}" type="presParOf" srcId="{4E43AC01-034F-5E4C-A697-AE52C401E4C2}" destId="{AD3387D5-D841-2C43-A743-002CDE805A95}" srcOrd="0" destOrd="0" presId="urn:microsoft.com/office/officeart/2008/layout/VerticalCurvedList"/>
    <dgm:cxn modelId="{D0D6E17E-DA4D-8A40-BF1C-ACB15F011A12}" type="presParOf" srcId="{2FCAD398-6FBB-FA4E-ACC6-0DEE524C2B2C}" destId="{3634EAFE-0A42-264C-89CD-C143893EE7E4}" srcOrd="9" destOrd="0" presId="urn:microsoft.com/office/officeart/2008/layout/VerticalCurvedList"/>
    <dgm:cxn modelId="{D20C1DC9-E390-C34B-B65E-A59AE181C427}" type="presParOf" srcId="{2FCAD398-6FBB-FA4E-ACC6-0DEE524C2B2C}" destId="{897030BD-D338-9D40-96EE-528385C84AD3}" srcOrd="10" destOrd="0" presId="urn:microsoft.com/office/officeart/2008/layout/VerticalCurvedList"/>
    <dgm:cxn modelId="{6E3A3DDF-6A64-7B4F-A67E-CCF2858FE2AF}" type="presParOf" srcId="{897030BD-D338-9D40-96EE-528385C84AD3}" destId="{A437AD66-B68F-8F4D-B30D-8F88C9E5D8AF}" srcOrd="0" destOrd="0" presId="urn:microsoft.com/office/officeart/2008/layout/VerticalCurvedList"/>
    <dgm:cxn modelId="{F8F40645-1C4F-4548-8DB9-F909ECBCAB30}" type="presParOf" srcId="{2FCAD398-6FBB-FA4E-ACC6-0DEE524C2B2C}" destId="{8B019C28-94B8-5B47-BA49-7EA9F0A19D5C}" srcOrd="11" destOrd="0" presId="urn:microsoft.com/office/officeart/2008/layout/VerticalCurvedList"/>
    <dgm:cxn modelId="{9D7DE354-F051-254B-AB1B-5C632B37CC05}" type="presParOf" srcId="{2FCAD398-6FBB-FA4E-ACC6-0DEE524C2B2C}" destId="{0984F976-40C7-934E-91E3-0954929E34B2}" srcOrd="12" destOrd="0" presId="urn:microsoft.com/office/officeart/2008/layout/VerticalCurvedList"/>
    <dgm:cxn modelId="{1E29F2E0-4E8D-0D47-9BA4-1E73D8290B33}" type="presParOf" srcId="{0984F976-40C7-934E-91E3-0954929E34B2}" destId="{77AF82A5-4398-7D4D-BEBB-CD33F610A8BF}" srcOrd="0" destOrd="0" presId="urn:microsoft.com/office/officeart/2008/layout/VerticalCurvedList"/>
    <dgm:cxn modelId="{BB97E45A-2128-1E4D-BF20-B8468B3C1C52}" type="presParOf" srcId="{2FCAD398-6FBB-FA4E-ACC6-0DEE524C2B2C}" destId="{7E4877CB-1CF3-2541-92A2-1587F37DD1D2}" srcOrd="13" destOrd="0" presId="urn:microsoft.com/office/officeart/2008/layout/VerticalCurvedList"/>
    <dgm:cxn modelId="{94C0688B-46C0-8C45-B38A-CD385BADA082}" type="presParOf" srcId="{2FCAD398-6FBB-FA4E-ACC6-0DEE524C2B2C}" destId="{81DF349B-684E-8744-AEEA-27E880455CFC}" srcOrd="14" destOrd="0" presId="urn:microsoft.com/office/officeart/2008/layout/VerticalCurvedList"/>
    <dgm:cxn modelId="{C65D8CC0-A00F-044B-B99B-675BDA120464}" type="presParOf" srcId="{81DF349B-684E-8744-AEEA-27E880455CFC}" destId="{F4AA5F6D-3CF5-904C-B7D9-828A19440A6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E8840-A689-864D-AACC-CDE774BFE424}">
      <dsp:nvSpPr>
        <dsp:cNvPr id="0" name=""/>
        <dsp:cNvSpPr/>
      </dsp:nvSpPr>
      <dsp:spPr>
        <a:xfrm>
          <a:off x="2259652" y="404"/>
          <a:ext cx="9038611" cy="5465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374" tIns="138832" rIns="175374" bIns="138832" numCol="1" spcCol="1270" anchor="ctr" anchorCtr="0">
          <a:noAutofit/>
        </a:bodyPr>
        <a:lstStyle/>
        <a:p>
          <a:pPr marL="0" lvl="0" indent="0" algn="l" defTabSz="711200">
            <a:lnSpc>
              <a:spcPct val="90000"/>
            </a:lnSpc>
            <a:spcBef>
              <a:spcPct val="0"/>
            </a:spcBef>
            <a:spcAft>
              <a:spcPct val="35000"/>
            </a:spcAft>
            <a:buNone/>
          </a:pPr>
          <a:r>
            <a:rPr lang="en-US" sz="1600" kern="1200" dirty="0"/>
            <a:t>Collecting the available fertility dataset for male and female</a:t>
          </a:r>
        </a:p>
      </dsp:txBody>
      <dsp:txXfrm>
        <a:off x="2259652" y="404"/>
        <a:ext cx="9038611" cy="546582"/>
      </dsp:txXfrm>
    </dsp:sp>
    <dsp:sp modelId="{673477F3-605D-DD4C-AFAA-B2C27C06F36C}">
      <dsp:nvSpPr>
        <dsp:cNvPr id="0" name=""/>
        <dsp:cNvSpPr/>
      </dsp:nvSpPr>
      <dsp:spPr>
        <a:xfrm>
          <a:off x="0" y="404"/>
          <a:ext cx="2259652" cy="5465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73" tIns="53990" rIns="119573" bIns="53990" numCol="1" spcCol="1270" anchor="ctr" anchorCtr="0">
          <a:noAutofit/>
        </a:bodyPr>
        <a:lstStyle/>
        <a:p>
          <a:pPr marL="0" lvl="0" indent="0" algn="ctr" defTabSz="889000">
            <a:lnSpc>
              <a:spcPct val="90000"/>
            </a:lnSpc>
            <a:spcBef>
              <a:spcPct val="0"/>
            </a:spcBef>
            <a:spcAft>
              <a:spcPct val="35000"/>
            </a:spcAft>
            <a:buNone/>
          </a:pPr>
          <a:r>
            <a:rPr lang="en-US" sz="2000" kern="1200"/>
            <a:t>Collecting</a:t>
          </a:r>
        </a:p>
      </dsp:txBody>
      <dsp:txXfrm>
        <a:off x="0" y="404"/>
        <a:ext cx="2259652" cy="546582"/>
      </dsp:txXfrm>
    </dsp:sp>
    <dsp:sp modelId="{0CA5FC4D-383C-4449-A216-7EDC1C668BC4}">
      <dsp:nvSpPr>
        <dsp:cNvPr id="0" name=""/>
        <dsp:cNvSpPr/>
      </dsp:nvSpPr>
      <dsp:spPr>
        <a:xfrm>
          <a:off x="2259652" y="579782"/>
          <a:ext cx="9038611" cy="5465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374" tIns="138832" rIns="175374" bIns="138832" numCol="1" spcCol="1270" anchor="ctr" anchorCtr="0">
          <a:noAutofit/>
        </a:bodyPr>
        <a:lstStyle/>
        <a:p>
          <a:pPr marL="0" lvl="0" indent="0" algn="l" defTabSz="711200">
            <a:lnSpc>
              <a:spcPct val="90000"/>
            </a:lnSpc>
            <a:spcBef>
              <a:spcPct val="0"/>
            </a:spcBef>
            <a:spcAft>
              <a:spcPct val="35000"/>
            </a:spcAft>
            <a:buNone/>
          </a:pPr>
          <a:r>
            <a:rPr lang="en-US" sz="1600" kern="1200"/>
            <a:t>Creating a dataset for Factors affecting fertility in male and female</a:t>
          </a:r>
        </a:p>
      </dsp:txBody>
      <dsp:txXfrm>
        <a:off x="2259652" y="579782"/>
        <a:ext cx="9038611" cy="546582"/>
      </dsp:txXfrm>
    </dsp:sp>
    <dsp:sp modelId="{8881E261-BD55-944B-8931-8D0E8BCB961C}">
      <dsp:nvSpPr>
        <dsp:cNvPr id="0" name=""/>
        <dsp:cNvSpPr/>
      </dsp:nvSpPr>
      <dsp:spPr>
        <a:xfrm>
          <a:off x="0" y="579782"/>
          <a:ext cx="2259652" cy="5465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73" tIns="53990" rIns="119573" bIns="53990" numCol="1" spcCol="1270" anchor="ctr" anchorCtr="0">
          <a:noAutofit/>
        </a:bodyPr>
        <a:lstStyle/>
        <a:p>
          <a:pPr marL="0" lvl="0" indent="0" algn="ctr" defTabSz="889000">
            <a:lnSpc>
              <a:spcPct val="90000"/>
            </a:lnSpc>
            <a:spcBef>
              <a:spcPct val="0"/>
            </a:spcBef>
            <a:spcAft>
              <a:spcPct val="35000"/>
            </a:spcAft>
            <a:buNone/>
          </a:pPr>
          <a:r>
            <a:rPr lang="en-US" sz="2000" kern="1200"/>
            <a:t>Creating</a:t>
          </a:r>
        </a:p>
      </dsp:txBody>
      <dsp:txXfrm>
        <a:off x="0" y="579782"/>
        <a:ext cx="2259652" cy="546582"/>
      </dsp:txXfrm>
    </dsp:sp>
    <dsp:sp modelId="{8E56DE1E-F50B-814A-8C74-0488117FA01C}">
      <dsp:nvSpPr>
        <dsp:cNvPr id="0" name=""/>
        <dsp:cNvSpPr/>
      </dsp:nvSpPr>
      <dsp:spPr>
        <a:xfrm>
          <a:off x="2259652" y="1159159"/>
          <a:ext cx="9038611" cy="5465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374" tIns="138832" rIns="175374" bIns="138832" numCol="1" spcCol="1270" anchor="ctr" anchorCtr="0">
          <a:noAutofit/>
        </a:bodyPr>
        <a:lstStyle/>
        <a:p>
          <a:pPr marL="0" lvl="0" indent="0" algn="l" defTabSz="711200">
            <a:lnSpc>
              <a:spcPct val="90000"/>
            </a:lnSpc>
            <a:spcBef>
              <a:spcPct val="0"/>
            </a:spcBef>
            <a:spcAft>
              <a:spcPct val="35000"/>
            </a:spcAft>
            <a:buNone/>
          </a:pPr>
          <a:r>
            <a:rPr lang="en-US" sz="1600" kern="1200"/>
            <a:t>Combining the two datasets to create an output column, in the available dataset</a:t>
          </a:r>
        </a:p>
      </dsp:txBody>
      <dsp:txXfrm>
        <a:off x="2259652" y="1159159"/>
        <a:ext cx="9038611" cy="546582"/>
      </dsp:txXfrm>
    </dsp:sp>
    <dsp:sp modelId="{9CF1E8DB-50AF-8B44-B513-2D7E0399AE09}">
      <dsp:nvSpPr>
        <dsp:cNvPr id="0" name=""/>
        <dsp:cNvSpPr/>
      </dsp:nvSpPr>
      <dsp:spPr>
        <a:xfrm>
          <a:off x="0" y="1159159"/>
          <a:ext cx="2259652" cy="5465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73" tIns="53990" rIns="119573" bIns="53990" numCol="1" spcCol="1270" anchor="ctr" anchorCtr="0">
          <a:noAutofit/>
        </a:bodyPr>
        <a:lstStyle/>
        <a:p>
          <a:pPr marL="0" lvl="0" indent="0" algn="ctr" defTabSz="889000">
            <a:lnSpc>
              <a:spcPct val="90000"/>
            </a:lnSpc>
            <a:spcBef>
              <a:spcPct val="0"/>
            </a:spcBef>
            <a:spcAft>
              <a:spcPct val="35000"/>
            </a:spcAft>
            <a:buNone/>
          </a:pPr>
          <a:r>
            <a:rPr lang="en-US" sz="2000" kern="1200"/>
            <a:t>Combining</a:t>
          </a:r>
        </a:p>
      </dsp:txBody>
      <dsp:txXfrm>
        <a:off x="0" y="1159159"/>
        <a:ext cx="2259652" cy="546582"/>
      </dsp:txXfrm>
    </dsp:sp>
    <dsp:sp modelId="{ADBF5BDA-CA7E-6A41-A292-6F9266702D18}">
      <dsp:nvSpPr>
        <dsp:cNvPr id="0" name=""/>
        <dsp:cNvSpPr/>
      </dsp:nvSpPr>
      <dsp:spPr>
        <a:xfrm>
          <a:off x="2259652" y="1738537"/>
          <a:ext cx="9038611" cy="5465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374" tIns="138832" rIns="175374" bIns="138832" numCol="1" spcCol="1270" anchor="ctr" anchorCtr="0">
          <a:noAutofit/>
        </a:bodyPr>
        <a:lstStyle/>
        <a:p>
          <a:pPr marL="0" lvl="0" indent="0" algn="l" defTabSz="711200">
            <a:lnSpc>
              <a:spcPct val="90000"/>
            </a:lnSpc>
            <a:spcBef>
              <a:spcPct val="0"/>
            </a:spcBef>
            <a:spcAft>
              <a:spcPct val="35000"/>
            </a:spcAft>
            <a:buNone/>
          </a:pPr>
          <a:r>
            <a:rPr lang="en-US" sz="1600" kern="1200"/>
            <a:t>Clustering the Newly created dataset</a:t>
          </a:r>
        </a:p>
      </dsp:txBody>
      <dsp:txXfrm>
        <a:off x="2259652" y="1738537"/>
        <a:ext cx="9038611" cy="546582"/>
      </dsp:txXfrm>
    </dsp:sp>
    <dsp:sp modelId="{CE7F27B7-798D-9C40-A2AA-C0071C5B6D9B}">
      <dsp:nvSpPr>
        <dsp:cNvPr id="0" name=""/>
        <dsp:cNvSpPr/>
      </dsp:nvSpPr>
      <dsp:spPr>
        <a:xfrm>
          <a:off x="0" y="1738537"/>
          <a:ext cx="2259652" cy="5465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73" tIns="53990" rIns="119573" bIns="53990" numCol="1" spcCol="1270" anchor="ctr" anchorCtr="0">
          <a:noAutofit/>
        </a:bodyPr>
        <a:lstStyle/>
        <a:p>
          <a:pPr marL="0" lvl="0" indent="0" algn="ctr" defTabSz="889000">
            <a:lnSpc>
              <a:spcPct val="90000"/>
            </a:lnSpc>
            <a:spcBef>
              <a:spcPct val="0"/>
            </a:spcBef>
            <a:spcAft>
              <a:spcPct val="35000"/>
            </a:spcAft>
            <a:buNone/>
          </a:pPr>
          <a:r>
            <a:rPr lang="en-US" sz="2000" kern="1200"/>
            <a:t>Clustering</a:t>
          </a:r>
        </a:p>
      </dsp:txBody>
      <dsp:txXfrm>
        <a:off x="0" y="1738537"/>
        <a:ext cx="2259652" cy="546582"/>
      </dsp:txXfrm>
    </dsp:sp>
    <dsp:sp modelId="{60DBFA95-3680-754F-85CB-8119743F3D8F}">
      <dsp:nvSpPr>
        <dsp:cNvPr id="0" name=""/>
        <dsp:cNvSpPr/>
      </dsp:nvSpPr>
      <dsp:spPr>
        <a:xfrm>
          <a:off x="2259652" y="2317914"/>
          <a:ext cx="9038611" cy="5465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374" tIns="138832" rIns="175374" bIns="138832" numCol="1" spcCol="1270" anchor="ctr" anchorCtr="0">
          <a:noAutofit/>
        </a:bodyPr>
        <a:lstStyle/>
        <a:p>
          <a:pPr marL="0" lvl="0" indent="0" algn="l" defTabSz="711200">
            <a:lnSpc>
              <a:spcPct val="90000"/>
            </a:lnSpc>
            <a:spcBef>
              <a:spcPct val="0"/>
            </a:spcBef>
            <a:spcAft>
              <a:spcPct val="35000"/>
            </a:spcAft>
            <a:buNone/>
          </a:pPr>
          <a:r>
            <a:rPr lang="en-US" sz="1600" kern="1200"/>
            <a:t>Manual Recheck of New dataset</a:t>
          </a:r>
        </a:p>
      </dsp:txBody>
      <dsp:txXfrm>
        <a:off x="2259652" y="2317914"/>
        <a:ext cx="9038611" cy="546582"/>
      </dsp:txXfrm>
    </dsp:sp>
    <dsp:sp modelId="{76E0787F-B7BF-EB4E-807B-B22C59AFE10B}">
      <dsp:nvSpPr>
        <dsp:cNvPr id="0" name=""/>
        <dsp:cNvSpPr/>
      </dsp:nvSpPr>
      <dsp:spPr>
        <a:xfrm>
          <a:off x="0" y="2317914"/>
          <a:ext cx="2259652" cy="5465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73" tIns="53990" rIns="119573" bIns="53990" numCol="1" spcCol="1270" anchor="ctr" anchorCtr="0">
          <a:noAutofit/>
        </a:bodyPr>
        <a:lstStyle/>
        <a:p>
          <a:pPr marL="0" lvl="0" indent="0" algn="ctr" defTabSz="889000">
            <a:lnSpc>
              <a:spcPct val="90000"/>
            </a:lnSpc>
            <a:spcBef>
              <a:spcPct val="0"/>
            </a:spcBef>
            <a:spcAft>
              <a:spcPct val="35000"/>
            </a:spcAft>
            <a:buNone/>
          </a:pPr>
          <a:r>
            <a:rPr lang="en-US" sz="2000" kern="1200"/>
            <a:t>Recheck</a:t>
          </a:r>
        </a:p>
      </dsp:txBody>
      <dsp:txXfrm>
        <a:off x="0" y="2317914"/>
        <a:ext cx="2259652" cy="546582"/>
      </dsp:txXfrm>
    </dsp:sp>
    <dsp:sp modelId="{2F932D17-71FE-4548-9306-6413C972C86E}">
      <dsp:nvSpPr>
        <dsp:cNvPr id="0" name=""/>
        <dsp:cNvSpPr/>
      </dsp:nvSpPr>
      <dsp:spPr>
        <a:xfrm>
          <a:off x="2259652" y="2897292"/>
          <a:ext cx="9038611" cy="5465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374" tIns="138832" rIns="175374" bIns="138832" numCol="1" spcCol="1270" anchor="ctr" anchorCtr="0">
          <a:noAutofit/>
        </a:bodyPr>
        <a:lstStyle/>
        <a:p>
          <a:pPr marL="0" lvl="0" indent="0" algn="l" defTabSz="711200">
            <a:lnSpc>
              <a:spcPct val="90000"/>
            </a:lnSpc>
            <a:spcBef>
              <a:spcPct val="0"/>
            </a:spcBef>
            <a:spcAft>
              <a:spcPct val="35000"/>
            </a:spcAft>
            <a:buNone/>
          </a:pPr>
          <a:r>
            <a:rPr lang="en-US" sz="1600" kern="1200"/>
            <a:t>Preprocessing the dataset again</a:t>
          </a:r>
        </a:p>
      </dsp:txBody>
      <dsp:txXfrm>
        <a:off x="2259652" y="2897292"/>
        <a:ext cx="9038611" cy="546582"/>
      </dsp:txXfrm>
    </dsp:sp>
    <dsp:sp modelId="{D4F8BCE0-7BCC-F548-BC68-5EF8F454C465}">
      <dsp:nvSpPr>
        <dsp:cNvPr id="0" name=""/>
        <dsp:cNvSpPr/>
      </dsp:nvSpPr>
      <dsp:spPr>
        <a:xfrm>
          <a:off x="0" y="2897292"/>
          <a:ext cx="2259652" cy="5465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73" tIns="53990" rIns="119573" bIns="53990" numCol="1" spcCol="1270" anchor="ctr" anchorCtr="0">
          <a:noAutofit/>
        </a:bodyPr>
        <a:lstStyle/>
        <a:p>
          <a:pPr marL="0" lvl="0" indent="0" algn="ctr" defTabSz="889000">
            <a:lnSpc>
              <a:spcPct val="90000"/>
            </a:lnSpc>
            <a:spcBef>
              <a:spcPct val="0"/>
            </a:spcBef>
            <a:spcAft>
              <a:spcPct val="35000"/>
            </a:spcAft>
            <a:buNone/>
          </a:pPr>
          <a:r>
            <a:rPr lang="en-US" sz="2000" kern="1200"/>
            <a:t>Preprocessing</a:t>
          </a:r>
        </a:p>
      </dsp:txBody>
      <dsp:txXfrm>
        <a:off x="0" y="2897292"/>
        <a:ext cx="2259652" cy="546582"/>
      </dsp:txXfrm>
    </dsp:sp>
    <dsp:sp modelId="{1DD3BD42-D006-6449-817B-DF4512EDF75D}">
      <dsp:nvSpPr>
        <dsp:cNvPr id="0" name=""/>
        <dsp:cNvSpPr/>
      </dsp:nvSpPr>
      <dsp:spPr>
        <a:xfrm>
          <a:off x="2259652" y="3476669"/>
          <a:ext cx="9038611" cy="5465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374" tIns="138832" rIns="175374" bIns="138832" numCol="1" spcCol="1270" anchor="ctr" anchorCtr="0">
          <a:noAutofit/>
        </a:bodyPr>
        <a:lstStyle/>
        <a:p>
          <a:pPr marL="0" lvl="0" indent="0" algn="l" defTabSz="711200">
            <a:lnSpc>
              <a:spcPct val="90000"/>
            </a:lnSpc>
            <a:spcBef>
              <a:spcPct val="0"/>
            </a:spcBef>
            <a:spcAft>
              <a:spcPct val="35000"/>
            </a:spcAft>
            <a:buNone/>
          </a:pPr>
          <a:r>
            <a:rPr lang="en-US" sz="1600" kern="1200"/>
            <a:t>Developing a machine learning model to predict the most suitable fertility technique for the infertile couple</a:t>
          </a:r>
        </a:p>
      </dsp:txBody>
      <dsp:txXfrm>
        <a:off x="2259652" y="3476669"/>
        <a:ext cx="9038611" cy="546582"/>
      </dsp:txXfrm>
    </dsp:sp>
    <dsp:sp modelId="{F45C1934-9FAA-E54A-A589-FB842B4B3DE2}">
      <dsp:nvSpPr>
        <dsp:cNvPr id="0" name=""/>
        <dsp:cNvSpPr/>
      </dsp:nvSpPr>
      <dsp:spPr>
        <a:xfrm>
          <a:off x="0" y="3476669"/>
          <a:ext cx="2259652" cy="5465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73" tIns="53990" rIns="119573" bIns="53990" numCol="1" spcCol="1270" anchor="ctr" anchorCtr="0">
          <a:noAutofit/>
        </a:bodyPr>
        <a:lstStyle/>
        <a:p>
          <a:pPr marL="0" lvl="0" indent="0" algn="ctr" defTabSz="889000">
            <a:lnSpc>
              <a:spcPct val="90000"/>
            </a:lnSpc>
            <a:spcBef>
              <a:spcPct val="0"/>
            </a:spcBef>
            <a:spcAft>
              <a:spcPct val="35000"/>
            </a:spcAft>
            <a:buNone/>
          </a:pPr>
          <a:r>
            <a:rPr lang="en-US" sz="2000" kern="1200"/>
            <a:t>Developing</a:t>
          </a:r>
        </a:p>
      </dsp:txBody>
      <dsp:txXfrm>
        <a:off x="0" y="3476669"/>
        <a:ext cx="2259652" cy="546582"/>
      </dsp:txXfrm>
    </dsp:sp>
    <dsp:sp modelId="{71F908B7-4432-4043-AB83-9D11DC5D1848}">
      <dsp:nvSpPr>
        <dsp:cNvPr id="0" name=""/>
        <dsp:cNvSpPr/>
      </dsp:nvSpPr>
      <dsp:spPr>
        <a:xfrm>
          <a:off x="2259652" y="4056047"/>
          <a:ext cx="9038611" cy="5465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374" tIns="138832" rIns="175374" bIns="138832" numCol="1" spcCol="1270" anchor="ctr" anchorCtr="0">
          <a:noAutofit/>
        </a:bodyPr>
        <a:lstStyle/>
        <a:p>
          <a:pPr marL="0" lvl="0" indent="0" algn="l" defTabSz="711200">
            <a:lnSpc>
              <a:spcPct val="90000"/>
            </a:lnSpc>
            <a:spcBef>
              <a:spcPct val="0"/>
            </a:spcBef>
            <a:spcAft>
              <a:spcPct val="35000"/>
            </a:spcAft>
            <a:buNone/>
          </a:pPr>
          <a:r>
            <a:rPr lang="en-US" sz="1600" kern="1200"/>
            <a:t>Improving the accuracy and effectiveness</a:t>
          </a:r>
        </a:p>
      </dsp:txBody>
      <dsp:txXfrm>
        <a:off x="2259652" y="4056047"/>
        <a:ext cx="9038611" cy="546582"/>
      </dsp:txXfrm>
    </dsp:sp>
    <dsp:sp modelId="{05100277-8A7B-0E45-8AC6-5423334F5E26}">
      <dsp:nvSpPr>
        <dsp:cNvPr id="0" name=""/>
        <dsp:cNvSpPr/>
      </dsp:nvSpPr>
      <dsp:spPr>
        <a:xfrm>
          <a:off x="0" y="4056047"/>
          <a:ext cx="2259652" cy="5465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73" tIns="53990" rIns="119573" bIns="53990" numCol="1" spcCol="1270" anchor="ctr" anchorCtr="0">
          <a:noAutofit/>
        </a:bodyPr>
        <a:lstStyle/>
        <a:p>
          <a:pPr marL="0" lvl="0" indent="0" algn="ctr" defTabSz="889000">
            <a:lnSpc>
              <a:spcPct val="90000"/>
            </a:lnSpc>
            <a:spcBef>
              <a:spcPct val="0"/>
            </a:spcBef>
            <a:spcAft>
              <a:spcPct val="35000"/>
            </a:spcAft>
            <a:buNone/>
          </a:pPr>
          <a:r>
            <a:rPr lang="en-US" sz="2000" kern="1200"/>
            <a:t>Improving</a:t>
          </a:r>
        </a:p>
      </dsp:txBody>
      <dsp:txXfrm>
        <a:off x="0" y="4056047"/>
        <a:ext cx="2259652" cy="546582"/>
      </dsp:txXfrm>
    </dsp:sp>
    <dsp:sp modelId="{7488B3E6-E778-094F-B062-EDB46E88C5DF}">
      <dsp:nvSpPr>
        <dsp:cNvPr id="0" name=""/>
        <dsp:cNvSpPr/>
      </dsp:nvSpPr>
      <dsp:spPr>
        <a:xfrm>
          <a:off x="2259652" y="4635424"/>
          <a:ext cx="9038611" cy="54658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374" tIns="138832" rIns="175374" bIns="138832" numCol="1" spcCol="1270" anchor="ctr" anchorCtr="0">
          <a:noAutofit/>
        </a:bodyPr>
        <a:lstStyle/>
        <a:p>
          <a:pPr marL="0" lvl="0" indent="0" algn="l" defTabSz="711200">
            <a:lnSpc>
              <a:spcPct val="90000"/>
            </a:lnSpc>
            <a:spcBef>
              <a:spcPct val="0"/>
            </a:spcBef>
            <a:spcAft>
              <a:spcPct val="35000"/>
            </a:spcAft>
            <a:buNone/>
          </a:pPr>
          <a:r>
            <a:rPr lang="en-US" sz="1600" kern="1200"/>
            <a:t>Reviewing all the possible ethical consideration</a:t>
          </a:r>
          <a:br>
            <a:rPr lang="en-US" sz="1600" kern="1200"/>
          </a:br>
          <a:endParaRPr lang="en-US" sz="1600" kern="1200"/>
        </a:p>
      </dsp:txBody>
      <dsp:txXfrm>
        <a:off x="2259652" y="4635424"/>
        <a:ext cx="9038611" cy="546582"/>
      </dsp:txXfrm>
    </dsp:sp>
    <dsp:sp modelId="{3CDE8989-BD2F-CD4F-B67F-404924615DD9}">
      <dsp:nvSpPr>
        <dsp:cNvPr id="0" name=""/>
        <dsp:cNvSpPr/>
      </dsp:nvSpPr>
      <dsp:spPr>
        <a:xfrm>
          <a:off x="0" y="4635424"/>
          <a:ext cx="2259652" cy="5465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73" tIns="53990" rIns="119573" bIns="53990" numCol="1" spcCol="1270" anchor="ctr" anchorCtr="0">
          <a:noAutofit/>
        </a:bodyPr>
        <a:lstStyle/>
        <a:p>
          <a:pPr marL="0" lvl="0" indent="0" algn="ctr" defTabSz="889000">
            <a:lnSpc>
              <a:spcPct val="90000"/>
            </a:lnSpc>
            <a:spcBef>
              <a:spcPct val="0"/>
            </a:spcBef>
            <a:spcAft>
              <a:spcPct val="35000"/>
            </a:spcAft>
            <a:buNone/>
          </a:pPr>
          <a:r>
            <a:rPr lang="en-US" sz="2000" kern="1200"/>
            <a:t>Reviewing</a:t>
          </a:r>
        </a:p>
      </dsp:txBody>
      <dsp:txXfrm>
        <a:off x="0" y="4635424"/>
        <a:ext cx="2259652" cy="546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16ECA-9156-E24A-AAF4-A8E8E1108622}">
      <dsp:nvSpPr>
        <dsp:cNvPr id="0" name=""/>
        <dsp:cNvSpPr/>
      </dsp:nvSpPr>
      <dsp:spPr>
        <a:xfrm>
          <a:off x="-5286543" y="-810011"/>
          <a:ext cx="6297998" cy="6297998"/>
        </a:xfrm>
        <a:prstGeom prst="blockArc">
          <a:avLst>
            <a:gd name="adj1" fmla="val 18900000"/>
            <a:gd name="adj2" fmla="val 2700000"/>
            <a:gd name="adj3" fmla="val 343"/>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06E946-B1CF-A74C-B493-3FEEFCDFE2A1}">
      <dsp:nvSpPr>
        <dsp:cNvPr id="0" name=""/>
        <dsp:cNvSpPr/>
      </dsp:nvSpPr>
      <dsp:spPr>
        <a:xfrm>
          <a:off x="328159" y="212660"/>
          <a:ext cx="7300239" cy="42513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7450" tIns="48260" rIns="48260" bIns="4826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712121"/>
              </a:solidFill>
            </a:rPr>
            <a:t>Data Collection</a:t>
          </a:r>
        </a:p>
      </dsp:txBody>
      <dsp:txXfrm>
        <a:off x="328159" y="212660"/>
        <a:ext cx="7300239" cy="425134"/>
      </dsp:txXfrm>
    </dsp:sp>
    <dsp:sp modelId="{5D1622B3-364B-9E4B-A14A-8D128C591056}">
      <dsp:nvSpPr>
        <dsp:cNvPr id="0" name=""/>
        <dsp:cNvSpPr/>
      </dsp:nvSpPr>
      <dsp:spPr>
        <a:xfrm>
          <a:off x="62450" y="159518"/>
          <a:ext cx="531417" cy="5314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120BD5-BAED-C74D-89C0-870D6377AF37}">
      <dsp:nvSpPr>
        <dsp:cNvPr id="0" name=""/>
        <dsp:cNvSpPr/>
      </dsp:nvSpPr>
      <dsp:spPr>
        <a:xfrm>
          <a:off x="713157" y="850736"/>
          <a:ext cx="6915241" cy="425134"/>
        </a:xfrm>
        <a:prstGeom prst="rect">
          <a:avLst/>
        </a:prstGeom>
        <a:solidFill>
          <a:schemeClr val="accent2">
            <a:hueOff val="2158073"/>
            <a:satOff val="334"/>
            <a:lumOff val="130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7450" tIns="48260" rIns="48260" bIns="4826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7E5A24"/>
              </a:solidFill>
            </a:rPr>
            <a:t>Creating the Dataset for factors</a:t>
          </a:r>
        </a:p>
      </dsp:txBody>
      <dsp:txXfrm>
        <a:off x="713157" y="850736"/>
        <a:ext cx="6915241" cy="425134"/>
      </dsp:txXfrm>
    </dsp:sp>
    <dsp:sp modelId="{A6CA889F-087F-9841-9D1C-41B93B5AC5CB}">
      <dsp:nvSpPr>
        <dsp:cNvPr id="0" name=""/>
        <dsp:cNvSpPr/>
      </dsp:nvSpPr>
      <dsp:spPr>
        <a:xfrm>
          <a:off x="447448" y="797594"/>
          <a:ext cx="531417" cy="531417"/>
        </a:xfrm>
        <a:prstGeom prst="ellipse">
          <a:avLst/>
        </a:prstGeom>
        <a:solidFill>
          <a:schemeClr val="lt1">
            <a:hueOff val="0"/>
            <a:satOff val="0"/>
            <a:lumOff val="0"/>
            <a:alphaOff val="0"/>
          </a:schemeClr>
        </a:solidFill>
        <a:ln w="12700" cap="flat" cmpd="sng" algn="ctr">
          <a:solidFill>
            <a:schemeClr val="accent2">
              <a:hueOff val="2158073"/>
              <a:satOff val="334"/>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7E52F-AD6E-4F4B-A982-65F36CE0407E}">
      <dsp:nvSpPr>
        <dsp:cNvPr id="0" name=""/>
        <dsp:cNvSpPr/>
      </dsp:nvSpPr>
      <dsp:spPr>
        <a:xfrm>
          <a:off x="924133" y="1488344"/>
          <a:ext cx="6704265" cy="425134"/>
        </a:xfrm>
        <a:prstGeom prst="rect">
          <a:avLst/>
        </a:prstGeom>
        <a:solidFill>
          <a:schemeClr val="accent2">
            <a:hueOff val="4316146"/>
            <a:satOff val="667"/>
            <a:lumOff val="261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7450" tIns="48260" rIns="48260" bIns="4826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687822"/>
              </a:solidFill>
            </a:rPr>
            <a:t>Combining the datasets</a:t>
          </a:r>
        </a:p>
      </dsp:txBody>
      <dsp:txXfrm>
        <a:off x="924133" y="1488344"/>
        <a:ext cx="6704265" cy="425134"/>
      </dsp:txXfrm>
    </dsp:sp>
    <dsp:sp modelId="{0D749C39-2EA7-0846-9673-2D69F6AFF555}">
      <dsp:nvSpPr>
        <dsp:cNvPr id="0" name=""/>
        <dsp:cNvSpPr/>
      </dsp:nvSpPr>
      <dsp:spPr>
        <a:xfrm>
          <a:off x="658424" y="1435202"/>
          <a:ext cx="531417" cy="531417"/>
        </a:xfrm>
        <a:prstGeom prst="ellipse">
          <a:avLst/>
        </a:prstGeom>
        <a:solidFill>
          <a:schemeClr val="lt1">
            <a:hueOff val="0"/>
            <a:satOff val="0"/>
            <a:lumOff val="0"/>
            <a:alphaOff val="0"/>
          </a:schemeClr>
        </a:solidFill>
        <a:ln w="12700" cap="flat" cmpd="sng" algn="ctr">
          <a:solidFill>
            <a:schemeClr val="accent2">
              <a:hueOff val="4316146"/>
              <a:satOff val="667"/>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1528FB-0DE1-8348-8A13-053A42D1CDC7}">
      <dsp:nvSpPr>
        <dsp:cNvPr id="0" name=""/>
        <dsp:cNvSpPr/>
      </dsp:nvSpPr>
      <dsp:spPr>
        <a:xfrm>
          <a:off x="991496" y="2126420"/>
          <a:ext cx="6636902" cy="425134"/>
        </a:xfrm>
        <a:prstGeom prst="rect">
          <a:avLst/>
        </a:prstGeom>
        <a:solidFill>
          <a:schemeClr val="accent2">
            <a:hueOff val="6474219"/>
            <a:satOff val="1001"/>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7450" tIns="48260" rIns="48260" bIns="4826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2E6F1F"/>
              </a:solidFill>
            </a:rPr>
            <a:t>Clustering the datasets</a:t>
          </a:r>
        </a:p>
      </dsp:txBody>
      <dsp:txXfrm>
        <a:off x="991496" y="2126420"/>
        <a:ext cx="6636902" cy="425134"/>
      </dsp:txXfrm>
    </dsp:sp>
    <dsp:sp modelId="{AD3387D5-D841-2C43-A743-002CDE805A95}">
      <dsp:nvSpPr>
        <dsp:cNvPr id="0" name=""/>
        <dsp:cNvSpPr/>
      </dsp:nvSpPr>
      <dsp:spPr>
        <a:xfrm>
          <a:off x="725787" y="2073278"/>
          <a:ext cx="531417" cy="531417"/>
        </a:xfrm>
        <a:prstGeom prst="ellipse">
          <a:avLst/>
        </a:prstGeom>
        <a:solidFill>
          <a:schemeClr val="lt1">
            <a:hueOff val="0"/>
            <a:satOff val="0"/>
            <a:lumOff val="0"/>
            <a:alphaOff val="0"/>
          </a:schemeClr>
        </a:solidFill>
        <a:ln w="12700" cap="flat" cmpd="sng" algn="ctr">
          <a:solidFill>
            <a:schemeClr val="accent2">
              <a:hueOff val="6474219"/>
              <a:satOff val="1001"/>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34EAFE-0A42-264C-89CD-C143893EE7E4}">
      <dsp:nvSpPr>
        <dsp:cNvPr id="0" name=""/>
        <dsp:cNvSpPr/>
      </dsp:nvSpPr>
      <dsp:spPr>
        <a:xfrm>
          <a:off x="924133" y="2764496"/>
          <a:ext cx="6704265" cy="425134"/>
        </a:xfrm>
        <a:prstGeom prst="rect">
          <a:avLst/>
        </a:prstGeom>
        <a:solidFill>
          <a:schemeClr val="accent2">
            <a:hueOff val="8632292"/>
            <a:satOff val="1335"/>
            <a:lumOff val="522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7450" tIns="48260" rIns="48260" bIns="4826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1F733F"/>
              </a:solidFill>
            </a:rPr>
            <a:t>Preprocessing the datasets</a:t>
          </a:r>
        </a:p>
      </dsp:txBody>
      <dsp:txXfrm>
        <a:off x="924133" y="2764496"/>
        <a:ext cx="6704265" cy="425134"/>
      </dsp:txXfrm>
    </dsp:sp>
    <dsp:sp modelId="{A437AD66-B68F-8F4D-B30D-8F88C9E5D8AF}">
      <dsp:nvSpPr>
        <dsp:cNvPr id="0" name=""/>
        <dsp:cNvSpPr/>
      </dsp:nvSpPr>
      <dsp:spPr>
        <a:xfrm>
          <a:off x="658424" y="2711354"/>
          <a:ext cx="531417" cy="531417"/>
        </a:xfrm>
        <a:prstGeom prst="ellipse">
          <a:avLst/>
        </a:prstGeom>
        <a:solidFill>
          <a:schemeClr val="lt1">
            <a:hueOff val="0"/>
            <a:satOff val="0"/>
            <a:lumOff val="0"/>
            <a:alphaOff val="0"/>
          </a:schemeClr>
        </a:solidFill>
        <a:ln w="12700" cap="flat" cmpd="sng" algn="ctr">
          <a:solidFill>
            <a:schemeClr val="accent2">
              <a:hueOff val="8632292"/>
              <a:satOff val="1335"/>
              <a:lumOff val="52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019C28-94B8-5B47-BA49-7EA9F0A19D5C}">
      <dsp:nvSpPr>
        <dsp:cNvPr id="0" name=""/>
        <dsp:cNvSpPr/>
      </dsp:nvSpPr>
      <dsp:spPr>
        <a:xfrm>
          <a:off x="713157" y="3402104"/>
          <a:ext cx="6915241" cy="425134"/>
        </a:xfrm>
        <a:prstGeom prst="rect">
          <a:avLst/>
        </a:prstGeom>
        <a:solidFill>
          <a:schemeClr val="accent2">
            <a:hueOff val="10790365"/>
            <a:satOff val="1668"/>
            <a:lumOff val="653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7450" tIns="48260" rIns="48260" bIns="4826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1A5E5C"/>
              </a:solidFill>
            </a:rPr>
            <a:t>Modeling the dataset</a:t>
          </a:r>
        </a:p>
      </dsp:txBody>
      <dsp:txXfrm>
        <a:off x="713157" y="3402104"/>
        <a:ext cx="6915241" cy="425134"/>
      </dsp:txXfrm>
    </dsp:sp>
    <dsp:sp modelId="{77AF82A5-4398-7D4D-BEBB-CD33F610A8BF}">
      <dsp:nvSpPr>
        <dsp:cNvPr id="0" name=""/>
        <dsp:cNvSpPr/>
      </dsp:nvSpPr>
      <dsp:spPr>
        <a:xfrm>
          <a:off x="447448" y="3348962"/>
          <a:ext cx="531417" cy="531417"/>
        </a:xfrm>
        <a:prstGeom prst="ellipse">
          <a:avLst/>
        </a:prstGeom>
        <a:solidFill>
          <a:schemeClr val="lt1">
            <a:hueOff val="0"/>
            <a:satOff val="0"/>
            <a:lumOff val="0"/>
            <a:alphaOff val="0"/>
          </a:schemeClr>
        </a:solidFill>
        <a:ln w="12700" cap="flat" cmpd="sng" algn="ctr">
          <a:solidFill>
            <a:schemeClr val="accent2">
              <a:hueOff val="10790365"/>
              <a:satOff val="1668"/>
              <a:lumOff val="65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4877CB-1CF3-2541-92A2-1587F37DD1D2}">
      <dsp:nvSpPr>
        <dsp:cNvPr id="0" name=""/>
        <dsp:cNvSpPr/>
      </dsp:nvSpPr>
      <dsp:spPr>
        <a:xfrm>
          <a:off x="328159" y="4040179"/>
          <a:ext cx="7300239" cy="425134"/>
        </a:xfrm>
        <a:prstGeom prst="rect">
          <a:avLst/>
        </a:prstGeom>
        <a:solidFill>
          <a:schemeClr val="accent2">
            <a:hueOff val="12948438"/>
            <a:satOff val="2002"/>
            <a:lumOff val="784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7450" tIns="48260" rIns="48260" bIns="4826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204376"/>
              </a:solidFill>
            </a:rPr>
            <a:t>Model </a:t>
          </a:r>
          <a:r>
            <a:rPr lang="en-US" sz="1900" b="1" kern="1200" dirty="0">
              <a:solidFill>
                <a:srgbClr val="10223C"/>
              </a:solidFill>
            </a:rPr>
            <a:t>Validation</a:t>
          </a:r>
        </a:p>
      </dsp:txBody>
      <dsp:txXfrm>
        <a:off x="328159" y="4040179"/>
        <a:ext cx="7300239" cy="425134"/>
      </dsp:txXfrm>
    </dsp:sp>
    <dsp:sp modelId="{F4AA5F6D-3CF5-904C-B7D9-828A19440A69}">
      <dsp:nvSpPr>
        <dsp:cNvPr id="0" name=""/>
        <dsp:cNvSpPr/>
      </dsp:nvSpPr>
      <dsp:spPr>
        <a:xfrm>
          <a:off x="62450" y="3987038"/>
          <a:ext cx="531417" cy="531417"/>
        </a:xfrm>
        <a:prstGeom prst="ellipse">
          <a:avLst/>
        </a:prstGeom>
        <a:solidFill>
          <a:schemeClr val="lt1">
            <a:hueOff val="0"/>
            <a:satOff val="0"/>
            <a:lumOff val="0"/>
            <a:alphaOff val="0"/>
          </a:schemeClr>
        </a:solidFill>
        <a:ln w="12700" cap="flat" cmpd="sng" algn="ctr">
          <a:solidFill>
            <a:schemeClr val="accent2">
              <a:hueOff val="12948438"/>
              <a:satOff val="2002"/>
              <a:lumOff val="7844"/>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294931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587736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1649742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98454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508814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a:p>
        </p:txBody>
      </p:sp>
    </p:spTree>
    <p:extLst>
      <p:ext uri="{BB962C8B-B14F-4D97-AF65-F5344CB8AC3E}">
        <p14:creationId xmlns:p14="http://schemas.microsoft.com/office/powerpoint/2010/main" val="2981841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04766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p:txBody>
          <a:bodyPr anchor="ctr" anchorCtr="0"/>
          <a:lstStyle/>
          <a:p>
            <a:r>
              <a:rPr lang="en-US"/>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patents.google.com/patent/US11455725B2/en"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patents.google.com/patent/WO2019068073A1/e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hyperlink" Target="file:///\\Users\nikitha21sree\Python%20Program\Project\Code\Bio\BIO_m_1.py" TargetMode="External"/><Relationship Id="rId3" Type="http://schemas.openxmlformats.org/officeDocument/2006/relationships/hyperlink" Target="file:///\\Users\nikitha21sree\biology\PROJECT\Role%20of%20factors%20of%20infertility%20in%20female.docx" TargetMode="External"/><Relationship Id="rId7" Type="http://schemas.openxmlformats.org/officeDocument/2006/relationships/hyperlink" Target="file:///\\Users\nikitha21sree\Python%20Program\Project\Output\Bio\male%20inferitility_1_With_Status.xlsx"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file:///\\Users\nikitha21sree\Python%20Program\Project\Code\Bio\BIO_f_1.py" TargetMode="External"/><Relationship Id="rId5" Type="http://schemas.openxmlformats.org/officeDocument/2006/relationships/hyperlink" Target="file:///\\Users\nikitha21sree\Python%20Program\Project\Output\Bio\PCOS_Updated_Fertility_Status.xlsx" TargetMode="External"/><Relationship Id="rId4" Type="http://schemas.openxmlformats.org/officeDocument/2006/relationships/hyperlink" Target="file:///\\Users\nikitha21sree\biology\PROJECT\Role%20of%20factors%20of%20infertility%20in%20male.doc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1340-9638-1A3B-4E1C-FD5110B9AE40}"/>
              </a:ext>
            </a:extLst>
          </p:cNvPr>
          <p:cNvSpPr>
            <a:spLocks noGrp="1"/>
          </p:cNvSpPr>
          <p:nvPr>
            <p:ph type="title"/>
          </p:nvPr>
        </p:nvSpPr>
        <p:spPr>
          <a:xfrm>
            <a:off x="840185" y="1316100"/>
            <a:ext cx="10511627" cy="1762084"/>
          </a:xfrm>
        </p:spPr>
        <p:txBody>
          <a:bodyPr/>
          <a:lstStyle/>
          <a:p>
            <a:r>
              <a:rPr lang="en-US" sz="3600" b="1" kern="1200" cap="all" baseline="0">
                <a:effectLst/>
                <a:latin typeface="Algerian" panose="04020705040A02060702" pitchFamily="82" charset="0"/>
                <a:cs typeface="Aldhabi" panose="020F0502020204030204" pitchFamily="2" charset="-78"/>
              </a:rPr>
              <a:t>AI-Driven Fertility Risk Assessment and Cost-Effective ART Recommendation System and Concerned Ethics</a:t>
            </a:r>
            <a:endParaRPr lang="en-IN">
              <a:latin typeface="Algerian" panose="04020705040A02060702" pitchFamily="82" charset="0"/>
              <a:cs typeface="Aldhabi" panose="020F0502020204030204" pitchFamily="2" charset="-78"/>
            </a:endParaRPr>
          </a:p>
        </p:txBody>
      </p:sp>
      <p:pic>
        <p:nvPicPr>
          <p:cNvPr id="2050" name="Picture 2" descr="Amrita Institute of Medical Sciences and Research Center | Uniting to  Combat NTDs partner | Uniting to Combat NTDs">
            <a:extLst>
              <a:ext uri="{FF2B5EF4-FFF2-40B4-BE49-F238E27FC236}">
                <a16:creationId xmlns:a16="http://schemas.microsoft.com/office/drawing/2014/main" id="{0D0D3C80-AB95-9688-EFF8-D872E2DD9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105" y="277495"/>
            <a:ext cx="3105150" cy="116205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A820B823-456E-80A2-4ED9-8BF85233316F}"/>
              </a:ext>
            </a:extLst>
          </p:cNvPr>
          <p:cNvSpPr txBox="1">
            <a:spLocks/>
          </p:cNvSpPr>
          <p:nvPr/>
        </p:nvSpPr>
        <p:spPr>
          <a:xfrm>
            <a:off x="369145" y="4536442"/>
            <a:ext cx="5510573" cy="2209798"/>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SzPct val="70000"/>
              <a:buFont typeface="Arial" panose="020B0604020202020204" pitchFamily="34" charset="0"/>
              <a:buNone/>
              <a:defRPr sz="2400" i="1" kern="1200">
                <a:solidFill>
                  <a:schemeClr val="tx2"/>
                </a:solidFill>
                <a:latin typeface="+mj-lt"/>
                <a:ea typeface="+mn-ea"/>
                <a:cs typeface="+mn-cs"/>
              </a:defRPr>
            </a:lvl1pPr>
            <a:lvl2pPr marL="457200" indent="0" algn="ctr" defTabSz="914400" rtl="0" eaLnBrk="1" latinLnBrk="0" hangingPunct="1">
              <a:lnSpc>
                <a:spcPct val="100000"/>
              </a:lnSpc>
              <a:spcBef>
                <a:spcPts val="500"/>
              </a:spcBef>
              <a:buSzPct val="70000"/>
              <a:buFont typeface="Arial" panose="020B0604020202020204" pitchFamily="34" charset="0"/>
              <a:buNone/>
              <a:defRPr sz="2000" kern="1200">
                <a:solidFill>
                  <a:schemeClr val="tx2"/>
                </a:solidFill>
                <a:latin typeface="+mj-lt"/>
                <a:ea typeface="+mn-ea"/>
                <a:cs typeface="+mn-cs"/>
              </a:defRPr>
            </a:lvl2pPr>
            <a:lvl3pPr marL="914400" indent="0" algn="ctr" defTabSz="914400" rtl="0" eaLnBrk="1" latinLnBrk="0" hangingPunct="1">
              <a:lnSpc>
                <a:spcPct val="100000"/>
              </a:lnSpc>
              <a:spcBef>
                <a:spcPts val="500"/>
              </a:spcBef>
              <a:buSzPct val="70000"/>
              <a:buFont typeface="Arial" panose="020B0604020202020204" pitchFamily="34" charset="0"/>
              <a:buNone/>
              <a:defRPr sz="1800" kern="1200">
                <a:solidFill>
                  <a:schemeClr val="tx2"/>
                </a:solidFill>
                <a:latin typeface="+mj-lt"/>
                <a:ea typeface="+mn-ea"/>
                <a:cs typeface="+mn-cs"/>
              </a:defRPr>
            </a:lvl3pPr>
            <a:lvl4pPr marL="1371600" indent="0" algn="ctr" defTabSz="914400" rtl="0" eaLnBrk="1" latinLnBrk="0" hangingPunct="1">
              <a:lnSpc>
                <a:spcPct val="100000"/>
              </a:lnSpc>
              <a:spcBef>
                <a:spcPts val="500"/>
              </a:spcBef>
              <a:buSzPct val="70000"/>
              <a:buFont typeface="Arial" panose="020B0604020202020204" pitchFamily="34" charset="0"/>
              <a:buNone/>
              <a:defRPr sz="1600" kern="1200">
                <a:solidFill>
                  <a:schemeClr val="tx2"/>
                </a:solidFill>
                <a:latin typeface="+mj-lt"/>
                <a:ea typeface="+mn-ea"/>
                <a:cs typeface="+mn-cs"/>
              </a:defRPr>
            </a:lvl4pPr>
            <a:lvl5pPr marL="1828800" indent="0" algn="ctr" defTabSz="914400" rtl="0" eaLnBrk="1" latinLnBrk="0" hangingPunct="1">
              <a:lnSpc>
                <a:spcPct val="100000"/>
              </a:lnSpc>
              <a:spcBef>
                <a:spcPts val="500"/>
              </a:spcBef>
              <a:buSzPct val="70000"/>
              <a:buFont typeface="Arial" panose="020B0604020202020204" pitchFamily="34" charset="0"/>
              <a:buNone/>
              <a:defRPr sz="1600" kern="1200">
                <a:solidFill>
                  <a:schemeClr val="tx2"/>
                </a:solidFill>
                <a:latin typeface="+mj-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0000"/>
              </a:lnSpc>
            </a:pPr>
            <a:r>
              <a:rPr lang="en-US" b="1" i="0">
                <a:solidFill>
                  <a:schemeClr val="accent6">
                    <a:lumMod val="75000"/>
                  </a:schemeClr>
                </a:solidFill>
                <a:latin typeface="Browallia New" panose="020B0604020202020204" pitchFamily="34" charset="-34"/>
                <a:cs typeface="Browallia New" panose="020B0604020202020204" pitchFamily="34" charset="-34"/>
              </a:rPr>
              <a:t>TEAM MEMBERS:</a:t>
            </a:r>
          </a:p>
          <a:p>
            <a:pPr lvl="1" algn="l">
              <a:lnSpc>
                <a:spcPct val="90000"/>
              </a:lnSpc>
            </a:pPr>
            <a:r>
              <a:rPr lang="en-US" sz="2400" b="1" i="0">
                <a:solidFill>
                  <a:schemeClr val="accent6">
                    <a:lumMod val="75000"/>
                  </a:schemeClr>
                </a:solidFill>
                <a:latin typeface="Browallia New" panose="020B0604020202020204" pitchFamily="34" charset="-34"/>
                <a:cs typeface="Browallia New" panose="020B0604020202020204" pitchFamily="34" charset="-34"/>
              </a:rPr>
              <a:t>K. </a:t>
            </a:r>
            <a:r>
              <a:rPr lang="en-US" sz="2400" b="1" i="0" err="1">
                <a:solidFill>
                  <a:schemeClr val="accent6">
                    <a:lumMod val="75000"/>
                  </a:schemeClr>
                </a:solidFill>
                <a:latin typeface="Browallia New" panose="020B0604020202020204" pitchFamily="34" charset="-34"/>
                <a:cs typeface="Browallia New" panose="020B0604020202020204" pitchFamily="34" charset="-34"/>
              </a:rPr>
              <a:t>Varshitha</a:t>
            </a:r>
            <a:r>
              <a:rPr lang="en-US" sz="2400" b="1" i="0">
                <a:solidFill>
                  <a:schemeClr val="accent6">
                    <a:lumMod val="75000"/>
                  </a:schemeClr>
                </a:solidFill>
                <a:latin typeface="Browallia New" panose="020B0604020202020204" pitchFamily="34" charset="-34"/>
                <a:cs typeface="Browallia New" panose="020B0604020202020204" pitchFamily="34" charset="-34"/>
              </a:rPr>
              <a:t>        - </a:t>
            </a:r>
            <a:r>
              <a:rPr lang="en-US" sz="2400" b="1">
                <a:solidFill>
                  <a:schemeClr val="accent6">
                    <a:lumMod val="75000"/>
                  </a:schemeClr>
                </a:solidFill>
                <a:latin typeface="Browallia New" panose="020B0604020202020204" pitchFamily="34" charset="-34"/>
                <a:cs typeface="Browallia New" panose="020B0604020202020204" pitchFamily="34" charset="-34"/>
              </a:rPr>
              <a:t> </a:t>
            </a:r>
            <a:r>
              <a:rPr lang="en-US" sz="2400" b="1" i="0">
                <a:solidFill>
                  <a:schemeClr val="accent6">
                    <a:lumMod val="75000"/>
                  </a:schemeClr>
                </a:solidFill>
                <a:latin typeface="Browallia New" panose="020B0604020202020204" pitchFamily="34" charset="-34"/>
                <a:cs typeface="Browallia New" panose="020B0604020202020204" pitchFamily="34" charset="-34"/>
              </a:rPr>
              <a:t>CB.AI.U4AIM24122</a:t>
            </a:r>
          </a:p>
          <a:p>
            <a:pPr lvl="1" algn="l">
              <a:lnSpc>
                <a:spcPct val="90000"/>
              </a:lnSpc>
            </a:pPr>
            <a:r>
              <a:rPr lang="en-US" sz="2400" b="1" i="0" err="1">
                <a:solidFill>
                  <a:schemeClr val="accent6">
                    <a:lumMod val="75000"/>
                  </a:schemeClr>
                </a:solidFill>
                <a:latin typeface="Browallia New" panose="020B0604020202020204" pitchFamily="34" charset="-34"/>
                <a:cs typeface="Browallia New" panose="020B0604020202020204" pitchFamily="34" charset="-34"/>
              </a:rPr>
              <a:t>Nikitha</a:t>
            </a:r>
            <a:r>
              <a:rPr lang="en-US" sz="2400" b="1" i="0">
                <a:solidFill>
                  <a:schemeClr val="accent6">
                    <a:lumMod val="75000"/>
                  </a:schemeClr>
                </a:solidFill>
                <a:latin typeface="Browallia New" panose="020B0604020202020204" pitchFamily="34" charset="-34"/>
                <a:cs typeface="Browallia New" panose="020B0604020202020204" pitchFamily="34" charset="-34"/>
              </a:rPr>
              <a:t> Sree TY  -  CB.AI.U4AIM24132</a:t>
            </a:r>
          </a:p>
          <a:p>
            <a:pPr lvl="1" algn="l">
              <a:lnSpc>
                <a:spcPct val="90000"/>
              </a:lnSpc>
            </a:pPr>
            <a:r>
              <a:rPr lang="en-US" sz="2400" b="1" i="0">
                <a:solidFill>
                  <a:schemeClr val="accent6">
                    <a:lumMod val="75000"/>
                  </a:schemeClr>
                </a:solidFill>
                <a:latin typeface="Browallia New" panose="020B0604020202020204" pitchFamily="34" charset="-34"/>
                <a:cs typeface="Browallia New" panose="020B0604020202020204" pitchFamily="34" charset="-34"/>
              </a:rPr>
              <a:t>R. </a:t>
            </a:r>
            <a:r>
              <a:rPr lang="en-US" sz="2400" b="1" i="0" err="1">
                <a:solidFill>
                  <a:schemeClr val="accent6">
                    <a:lumMod val="75000"/>
                  </a:schemeClr>
                </a:solidFill>
                <a:latin typeface="Browallia New" panose="020B0604020202020204" pitchFamily="34" charset="-34"/>
                <a:cs typeface="Browallia New" panose="020B0604020202020204" pitchFamily="34" charset="-34"/>
              </a:rPr>
              <a:t>Ashwika</a:t>
            </a:r>
            <a:r>
              <a:rPr lang="en-US" sz="2400" b="1" i="0">
                <a:solidFill>
                  <a:schemeClr val="accent6">
                    <a:lumMod val="75000"/>
                  </a:schemeClr>
                </a:solidFill>
                <a:latin typeface="Browallia New" panose="020B0604020202020204" pitchFamily="34" charset="-34"/>
                <a:cs typeface="Browallia New" panose="020B0604020202020204" pitchFamily="34" charset="-34"/>
              </a:rPr>
              <a:t>         -  CB.AI.U4AIM24138</a:t>
            </a:r>
          </a:p>
          <a:p>
            <a:pPr lvl="1" algn="l">
              <a:lnSpc>
                <a:spcPct val="90000"/>
              </a:lnSpc>
              <a:spcAft>
                <a:spcPts val="800"/>
              </a:spcAft>
            </a:pPr>
            <a:r>
              <a:rPr lang="en-US" sz="2400" b="1" i="0">
                <a:solidFill>
                  <a:schemeClr val="accent6">
                    <a:lumMod val="75000"/>
                  </a:schemeClr>
                </a:solidFill>
                <a:latin typeface="Browallia New" panose="020B0604020202020204" pitchFamily="34" charset="-34"/>
                <a:cs typeface="Browallia New" panose="020B0604020202020204" pitchFamily="34" charset="-34"/>
              </a:rPr>
              <a:t>V. </a:t>
            </a:r>
            <a:r>
              <a:rPr lang="en-US" sz="2400" b="1" i="0" err="1">
                <a:solidFill>
                  <a:schemeClr val="accent6">
                    <a:lumMod val="75000"/>
                  </a:schemeClr>
                </a:solidFill>
                <a:latin typeface="Browallia New" panose="020B0604020202020204" pitchFamily="34" charset="-34"/>
                <a:cs typeface="Browallia New" panose="020B0604020202020204" pitchFamily="34" charset="-34"/>
              </a:rPr>
              <a:t>Sevita</a:t>
            </a:r>
            <a:r>
              <a:rPr lang="en-US" sz="2400" b="1" i="0">
                <a:solidFill>
                  <a:schemeClr val="accent6">
                    <a:lumMod val="75000"/>
                  </a:schemeClr>
                </a:solidFill>
                <a:latin typeface="Browallia New" panose="020B0604020202020204" pitchFamily="34" charset="-34"/>
                <a:cs typeface="Browallia New" panose="020B0604020202020204" pitchFamily="34" charset="-34"/>
              </a:rPr>
              <a:t> Naidu  -  CB.AI.U4AIM24150</a:t>
            </a:r>
          </a:p>
          <a:p>
            <a:pPr indent="-228600" algn="l">
              <a:lnSpc>
                <a:spcPct val="90000"/>
              </a:lnSpc>
              <a:buFont typeface="Arial" panose="020B0604020202020204" pitchFamily="34" charset="0"/>
              <a:buChar char="•"/>
            </a:pPr>
            <a:endParaRPr lang="en-US" sz="2000" i="0">
              <a:solidFill>
                <a:schemeClr val="accent6">
                  <a:lumMod val="75000"/>
                </a:schemeClr>
              </a:solidFill>
            </a:endParaRPr>
          </a:p>
        </p:txBody>
      </p:sp>
      <p:sp>
        <p:nvSpPr>
          <p:cNvPr id="7" name="TextBox 6">
            <a:extLst>
              <a:ext uri="{FF2B5EF4-FFF2-40B4-BE49-F238E27FC236}">
                <a16:creationId xmlns:a16="http://schemas.microsoft.com/office/drawing/2014/main" id="{3D9F9D40-FDBC-129D-A9E0-9C76F5845C78}"/>
              </a:ext>
            </a:extLst>
          </p:cNvPr>
          <p:cNvSpPr txBox="1"/>
          <p:nvPr/>
        </p:nvSpPr>
        <p:spPr>
          <a:xfrm>
            <a:off x="1046839" y="3299500"/>
            <a:ext cx="6698534" cy="1677822"/>
          </a:xfrm>
          <a:prstGeom prst="rect">
            <a:avLst/>
          </a:prstGeom>
        </p:spPr>
        <p:txBody>
          <a:bodyPr vert="horz" lIns="91440" tIns="0" rIns="91440" bIns="0" rtlCol="0">
            <a:normAutofit/>
          </a:bodyPr>
          <a:lstStyle/>
          <a:p>
            <a:pPr algn="ctr" defTabSz="914400">
              <a:spcAft>
                <a:spcPts val="800"/>
              </a:spcAft>
              <a:buFont typeface="Arial" panose="020B0604020202020204" pitchFamily="34" charset="0"/>
            </a:pPr>
            <a:r>
              <a:rPr lang="en-US" sz="2800" b="1" dirty="0">
                <a:solidFill>
                  <a:schemeClr val="accent3">
                    <a:lumMod val="50000"/>
                  </a:schemeClr>
                </a:solidFill>
                <a:latin typeface="Angsana New" panose="02020603050405020304" pitchFamily="18" charset="-34"/>
                <a:cs typeface="Angsana New" panose="02020603050405020304" pitchFamily="18" charset="-34"/>
              </a:rPr>
              <a:t>24AIM112 Molecular biology and basic cellular physiology </a:t>
            </a:r>
          </a:p>
          <a:p>
            <a:pPr algn="ctr" defTabSz="914400">
              <a:spcAft>
                <a:spcPts val="800"/>
              </a:spcAft>
              <a:buFont typeface="Arial" panose="020B0604020202020204" pitchFamily="34" charset="0"/>
            </a:pPr>
            <a:r>
              <a:rPr lang="en-US" sz="2800" b="1" dirty="0">
                <a:solidFill>
                  <a:schemeClr val="accent3">
                    <a:lumMod val="50000"/>
                  </a:schemeClr>
                </a:solidFill>
                <a:latin typeface="Angsana New" panose="02020603050405020304" pitchFamily="18" charset="-34"/>
                <a:cs typeface="Angsana New" panose="02020603050405020304" pitchFamily="18" charset="-34"/>
              </a:rPr>
              <a:t>24AIM115 Ethics, innovative research, businesses &amp; IPR</a:t>
            </a:r>
          </a:p>
        </p:txBody>
      </p:sp>
      <p:pic>
        <p:nvPicPr>
          <p:cNvPr id="2052" name="Picture 4" descr="This may contain: a baby in a frame with flowers and hearts around it, on a blue background">
            <a:extLst>
              <a:ext uri="{FF2B5EF4-FFF2-40B4-BE49-F238E27FC236}">
                <a16:creationId xmlns:a16="http://schemas.microsoft.com/office/drawing/2014/main" id="{54FAEF46-6A12-162F-2354-28B0087CF1E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946" b="92173" l="6390" r="93291">
                        <a14:foregroundMark x1="59904" y1="15335" x2="59904" y2="15335"/>
                        <a14:foregroundMark x1="52236" y1="15335" x2="52236" y2="15335"/>
                        <a14:foregroundMark x1="72364" y1="18850" x2="72364" y2="18850"/>
                        <a14:foregroundMark x1="77636" y1="20927" x2="77636" y2="20927"/>
                        <a14:foregroundMark x1="83387" y1="20767" x2="83387" y2="20767"/>
                        <a14:foregroundMark x1="91374" y1="39936" x2="91374" y2="39936"/>
                        <a14:foregroundMark x1="92013" y1="47444" x2="92013" y2="47444"/>
                        <a14:foregroundMark x1="7827" y1="30990" x2="7827" y2="30990"/>
                        <a14:foregroundMark x1="18850" y1="10703" x2="18850" y2="10703"/>
                        <a14:foregroundMark x1="24281" y1="15815" x2="24281" y2="15815"/>
                        <a14:foregroundMark x1="29233" y1="15815" x2="29233" y2="15815"/>
                        <a14:foregroundMark x1="41534" y1="9265" x2="41534" y2="9265"/>
                        <a14:foregroundMark x1="93291" y1="38818" x2="93291" y2="38818"/>
                        <a14:foregroundMark x1="51438" y1="87220" x2="51438" y2="87220"/>
                        <a14:foregroundMark x1="35783" y1="92332" x2="35783" y2="92332"/>
                        <a14:foregroundMark x1="61821" y1="83866" x2="61821" y2="83866"/>
                        <a14:foregroundMark x1="6390" y1="68690" x2="6390" y2="68690"/>
                        <a14:foregroundMark x1="26997" y1="17891" x2="26997" y2="17891"/>
                        <a14:foregroundMark x1="72364" y1="20447" x2="72364" y2="20447"/>
                        <a14:foregroundMark x1="72524" y1="21246" x2="72524" y2="21246"/>
                      </a14:backgroundRemoval>
                    </a14:imgEffect>
                  </a14:imgLayer>
                </a14:imgProps>
              </a:ext>
              <a:ext uri="{28A0092B-C50C-407E-A947-70E740481C1C}">
                <a14:useLocalDpi xmlns:a14="http://schemas.microsoft.com/office/drawing/2010/main" val="0"/>
              </a:ext>
            </a:extLst>
          </a:blip>
          <a:srcRect/>
          <a:stretch>
            <a:fillRect/>
          </a:stretch>
        </p:blipFill>
        <p:spPr bwMode="auto">
          <a:xfrm>
            <a:off x="7571276" y="2963843"/>
            <a:ext cx="4026957" cy="4026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888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972011" y="6386511"/>
            <a:ext cx="1067589" cy="471489"/>
          </a:xfrm>
        </p:spPr>
        <p:txBody>
          <a:bodyPr/>
          <a:lstStyle/>
          <a:p>
            <a:fld id="{48F63A3B-78C7-47BE-AE5E-E10140E04643}" type="slidenum">
              <a:rPr lang="en-US" smtClean="0"/>
              <a:pPr/>
              <a:t>10</a:t>
            </a:fld>
            <a:endParaRPr lang="en-US"/>
          </a:p>
        </p:txBody>
      </p:sp>
      <p:sp>
        <p:nvSpPr>
          <p:cNvPr id="8" name="Rectangle 7">
            <a:extLst>
              <a:ext uri="{FF2B5EF4-FFF2-40B4-BE49-F238E27FC236}">
                <a16:creationId xmlns:a16="http://schemas.microsoft.com/office/drawing/2014/main" id="{575C89AB-11CA-8EAC-2022-8A2D4A6DB67E}"/>
              </a:ext>
            </a:extLst>
          </p:cNvPr>
          <p:cNvSpPr/>
          <p:nvPr/>
        </p:nvSpPr>
        <p:spPr>
          <a:xfrm>
            <a:off x="11206448" y="623696"/>
            <a:ext cx="424542" cy="391885"/>
          </a:xfrm>
          <a:prstGeom prst="rect">
            <a:avLst/>
          </a:prstGeom>
          <a:solidFill>
            <a:srgbClr val="FDFAF5"/>
          </a:solidFill>
          <a:ln>
            <a:solidFill>
              <a:srgbClr val="FDFA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B80CA1B8-96E1-84B0-1C14-2316F7E6C16B}"/>
              </a:ext>
            </a:extLst>
          </p:cNvPr>
          <p:cNvSpPr>
            <a:spLocks noGrp="1"/>
          </p:cNvSpPr>
          <p:nvPr>
            <p:ph type="title"/>
          </p:nvPr>
        </p:nvSpPr>
        <p:spPr>
          <a:xfrm>
            <a:off x="2244854" y="849002"/>
            <a:ext cx="7702292" cy="750734"/>
          </a:xfrm>
        </p:spPr>
        <p:txBody>
          <a:bodyPr/>
          <a:lstStyle/>
          <a:p>
            <a:pPr algn="ctr"/>
            <a:r>
              <a:rPr lang="en-US" sz="4000" dirty="0"/>
              <a:t>CLINICAL TRIALS</a:t>
            </a:r>
          </a:p>
        </p:txBody>
      </p:sp>
      <p:sp>
        <p:nvSpPr>
          <p:cNvPr id="5" name="Content Placeholder 6">
            <a:extLst>
              <a:ext uri="{FF2B5EF4-FFF2-40B4-BE49-F238E27FC236}">
                <a16:creationId xmlns:a16="http://schemas.microsoft.com/office/drawing/2014/main" id="{0A88BB60-5455-9217-14EC-79E0AC15F9E6}"/>
              </a:ext>
            </a:extLst>
          </p:cNvPr>
          <p:cNvSpPr txBox="1">
            <a:spLocks/>
          </p:cNvSpPr>
          <p:nvPr/>
        </p:nvSpPr>
        <p:spPr>
          <a:xfrm>
            <a:off x="1320030" y="1861324"/>
            <a:ext cx="9551939" cy="4260331"/>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000" i="1" dirty="0">
                <a:latin typeface="Franklin Gothic Demi" panose="020B0703020102020204" pitchFamily="34" charset="0"/>
                <a:ea typeface="MS PMincho" panose="02020600040205080304" pitchFamily="18" charset="-128"/>
              </a:rPr>
              <a:t>“The Effect of Oral Vitamin E on Semen Parameters and IVF outcome” IRCT(2014020616506N1.)</a:t>
            </a:r>
          </a:p>
          <a:p>
            <a:pPr marL="0" indent="0">
              <a:buNone/>
            </a:pPr>
            <a:r>
              <a:rPr lang="en-US" sz="2000" b="1" dirty="0">
                <a:latin typeface="MS PMincho" panose="02020600040205080304" pitchFamily="18" charset="-128"/>
                <a:ea typeface="MS PMincho" panose="02020600040205080304" pitchFamily="18" charset="-128"/>
              </a:rPr>
              <a:t>Semen Parameters like volume, count, motility did not improve significantly and remained constant in Vitamin E group.</a:t>
            </a:r>
          </a:p>
          <a:p>
            <a:pPr marL="0" indent="0">
              <a:buNone/>
            </a:pPr>
            <a:r>
              <a:rPr lang="en-US" sz="2000" b="1" dirty="0">
                <a:latin typeface="MS PMincho" panose="02020600040205080304" pitchFamily="18" charset="-128"/>
                <a:ea typeface="MS PMincho" panose="02020600040205080304" pitchFamily="18" charset="-128"/>
              </a:rPr>
              <a:t>Worsened in case of placebo group. Vitamin E prevents the damage of sperm from getting worse.</a:t>
            </a:r>
          </a:p>
          <a:p>
            <a:pPr marL="0" indent="0">
              <a:buNone/>
            </a:pPr>
            <a:r>
              <a:rPr lang="en-US" sz="2000" b="1" dirty="0">
                <a:latin typeface="MS PMincho" panose="02020600040205080304" pitchFamily="18" charset="-128"/>
                <a:ea typeface="MS PMincho" panose="02020600040205080304" pitchFamily="18" charset="-128"/>
              </a:rPr>
              <a:t>Vitamin E acts as protecting agent without any significant changes.</a:t>
            </a:r>
          </a:p>
          <a:p>
            <a:pPr marL="0" indent="0">
              <a:buNone/>
            </a:pPr>
            <a:endParaRPr lang="en-US" sz="2000" b="1" dirty="0">
              <a:latin typeface="MS PMincho" panose="02020600040205080304" pitchFamily="18" charset="-128"/>
              <a:ea typeface="MS PMincho" panose="02020600040205080304" pitchFamily="18" charset="-128"/>
            </a:endParaRPr>
          </a:p>
          <a:p>
            <a:pPr marL="0" indent="0">
              <a:buNone/>
            </a:pPr>
            <a:r>
              <a:rPr lang="en-US" sz="2000" b="1" dirty="0">
                <a:latin typeface="Franklin Gothic Demi" panose="020B0703020102020204" pitchFamily="34" charset="0"/>
                <a:ea typeface="MS PMincho" panose="02020600040205080304" pitchFamily="18" charset="-128"/>
              </a:rPr>
              <a:t>2</a:t>
            </a:r>
            <a:r>
              <a:rPr lang="en-US" sz="2000" b="1" i="1" dirty="0">
                <a:latin typeface="Franklin Gothic Demi" panose="020B0703020102020204" pitchFamily="34" charset="0"/>
                <a:ea typeface="MS PMincho" panose="02020600040205080304" pitchFamily="18" charset="-128"/>
              </a:rPr>
              <a:t>.</a:t>
            </a:r>
            <a:r>
              <a:rPr lang="en-US" sz="2000" i="1" dirty="0">
                <a:latin typeface="Franklin Gothic Demi" panose="020B0703020102020204" pitchFamily="34" charset="0"/>
                <a:ea typeface="MS PMincho" panose="02020600040205080304" pitchFamily="18" charset="-128"/>
              </a:rPr>
              <a:t> “The Effect of Laser Acupuncture on Semen Parameters in Infertile Men </a:t>
            </a:r>
          </a:p>
          <a:p>
            <a:pPr marL="0" indent="0">
              <a:buNone/>
            </a:pPr>
            <a:r>
              <a:rPr lang="en-US" sz="2000" i="1" dirty="0">
                <a:latin typeface="Franklin Gothic Demi" panose="020B0703020102020204" pitchFamily="34" charset="0"/>
                <a:ea typeface="MS PMincho" panose="02020600040205080304" pitchFamily="18" charset="-128"/>
              </a:rPr>
              <a:t>With </a:t>
            </a:r>
            <a:r>
              <a:rPr lang="en-US" sz="2000" i="1" dirty="0" err="1">
                <a:latin typeface="Franklin Gothic Demi" panose="020B0703020102020204" pitchFamily="34" charset="0"/>
                <a:ea typeface="MS PMincho" panose="02020600040205080304" pitchFamily="18" charset="-128"/>
              </a:rPr>
              <a:t>Oligospermia:a</a:t>
            </a:r>
            <a:r>
              <a:rPr lang="en-US" sz="2000" i="1" dirty="0">
                <a:latin typeface="Franklin Gothic Demi" panose="020B0703020102020204" pitchFamily="34" charset="0"/>
                <a:ea typeface="MS PMincho" panose="02020600040205080304" pitchFamily="18" charset="-128"/>
              </a:rPr>
              <a:t> Randomized Clinical Trial” IRCT(20200624027907n1)</a:t>
            </a:r>
            <a:br>
              <a:rPr lang="en-US" sz="2000" b="1" dirty="0">
                <a:latin typeface="MS PMincho" panose="02020600040205080304" pitchFamily="18" charset="-128"/>
                <a:ea typeface="MS PMincho" panose="02020600040205080304" pitchFamily="18" charset="-128"/>
              </a:rPr>
            </a:br>
            <a:r>
              <a:rPr lang="en-US" sz="2000" b="1" dirty="0">
                <a:latin typeface="MS PMincho" panose="02020600040205080304" pitchFamily="18" charset="-128"/>
                <a:ea typeface="MS PMincho" panose="02020600040205080304" pitchFamily="18" charset="-128"/>
              </a:rPr>
              <a:t>Parameters did not improve incase of control-group(placebo)</a:t>
            </a:r>
            <a:br>
              <a:rPr lang="en-US" sz="2000" b="1" dirty="0">
                <a:latin typeface="MS PMincho" panose="02020600040205080304" pitchFamily="18" charset="-128"/>
                <a:ea typeface="MS PMincho" panose="02020600040205080304" pitchFamily="18" charset="-128"/>
              </a:rPr>
            </a:br>
            <a:r>
              <a:rPr lang="en-US" sz="2000" b="1" dirty="0">
                <a:latin typeface="MS PMincho" panose="02020600040205080304" pitchFamily="18" charset="-128"/>
                <a:ea typeface="MS PMincho" panose="02020600040205080304" pitchFamily="18" charset="-128"/>
              </a:rPr>
              <a:t>Laser Acupuncture should a significant improvement in sperm quality</a:t>
            </a:r>
            <a:endParaRPr lang="en-IN" sz="20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194161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840187" y="541358"/>
            <a:ext cx="10511627" cy="774659"/>
          </a:xfrm>
        </p:spPr>
        <p:txBody>
          <a:bodyPr/>
          <a:lstStyle/>
          <a:p>
            <a:r>
              <a:rPr lang="en-US" dirty="0"/>
              <a:t>Ethical rights</a:t>
            </a:r>
          </a:p>
        </p:txBody>
      </p:sp>
      <p:sp>
        <p:nvSpPr>
          <p:cNvPr id="3" name="Rectangle 2">
            <a:extLst>
              <a:ext uri="{FF2B5EF4-FFF2-40B4-BE49-F238E27FC236}">
                <a16:creationId xmlns:a16="http://schemas.microsoft.com/office/drawing/2014/main" id="{467CB86E-9B8E-E51B-ADD0-7EFD1E46DEC0}"/>
              </a:ext>
            </a:extLst>
          </p:cNvPr>
          <p:cNvSpPr/>
          <p:nvPr/>
        </p:nvSpPr>
        <p:spPr>
          <a:xfrm>
            <a:off x="10972800" y="541358"/>
            <a:ext cx="609600" cy="533400"/>
          </a:xfrm>
          <a:prstGeom prst="rect">
            <a:avLst/>
          </a:prstGeom>
          <a:solidFill>
            <a:srgbClr val="FDFA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972800" y="6489410"/>
            <a:ext cx="1067589" cy="471489"/>
          </a:xfrm>
        </p:spPr>
        <p:txBody>
          <a:bodyPr/>
          <a:lstStyle/>
          <a:p>
            <a:r>
              <a:rPr lang="en-US"/>
              <a:t>9</a:t>
            </a:r>
          </a:p>
        </p:txBody>
      </p:sp>
      <p:sp>
        <p:nvSpPr>
          <p:cNvPr id="7" name="Content Placeholder 6">
            <a:extLst>
              <a:ext uri="{FF2B5EF4-FFF2-40B4-BE49-F238E27FC236}">
                <a16:creationId xmlns:a16="http://schemas.microsoft.com/office/drawing/2014/main" id="{0071B59F-7104-0467-D7A1-82DC25BF9766}"/>
              </a:ext>
            </a:extLst>
          </p:cNvPr>
          <p:cNvSpPr>
            <a:spLocks noGrp="1"/>
          </p:cNvSpPr>
          <p:nvPr>
            <p:ph sz="quarter" idx="4"/>
          </p:nvPr>
        </p:nvSpPr>
        <p:spPr>
          <a:xfrm>
            <a:off x="914399" y="1575838"/>
            <a:ext cx="10511627" cy="4740804"/>
          </a:xfrm>
        </p:spPr>
        <p:txBody>
          <a:bodyPr>
            <a:normAutofit lnSpcReduction="10000"/>
          </a:bodyPr>
          <a:lstStyle/>
          <a:p>
            <a:pPr marL="0" indent="0">
              <a:lnSpc>
                <a:spcPct val="150000"/>
              </a:lnSpc>
              <a:buNone/>
            </a:pPr>
            <a:r>
              <a:rPr lang="en-IN" sz="2000" b="1" dirty="0"/>
              <a:t>1. RIGHT TO PARTICIPATION AND INFORMED CONSENT</a:t>
            </a:r>
          </a:p>
          <a:p>
            <a:pPr marL="0" indent="0">
              <a:lnSpc>
                <a:spcPct val="150000"/>
              </a:lnSpc>
              <a:buNone/>
            </a:pPr>
            <a:r>
              <a:rPr lang="en-IN" sz="2000" dirty="0"/>
              <a:t>Participants have right to know why need to provide their assistance/samples during the research. They have their choice to quit the participation at any time.(Right to Voluntariness)</a:t>
            </a:r>
          </a:p>
          <a:p>
            <a:pPr marL="0" indent="0">
              <a:lnSpc>
                <a:spcPct val="150000"/>
              </a:lnSpc>
              <a:buNone/>
            </a:pPr>
            <a:r>
              <a:rPr lang="en-IN" sz="2000" b="1" dirty="0"/>
              <a:t>2. RIGHT TO KNOW ABOUT RANDOMISATION AND BLINDING</a:t>
            </a:r>
          </a:p>
          <a:p>
            <a:pPr marL="0" indent="0">
              <a:lnSpc>
                <a:spcPct val="150000"/>
              </a:lnSpc>
              <a:buNone/>
            </a:pPr>
            <a:r>
              <a:rPr lang="en-IN" sz="2000" dirty="0"/>
              <a:t>Clinical trials generally use these process, which should be explained to the participants to have a broader idea.</a:t>
            </a:r>
          </a:p>
          <a:p>
            <a:pPr marL="0" indent="0">
              <a:lnSpc>
                <a:spcPct val="150000"/>
              </a:lnSpc>
              <a:buNone/>
            </a:pPr>
            <a:r>
              <a:rPr lang="en-IN" sz="2000" b="1" dirty="0"/>
              <a:t>3. RIGHTS TO ACCURATE &amp; UNBIASED RESULTS</a:t>
            </a:r>
          </a:p>
          <a:p>
            <a:pPr marL="0" indent="0">
              <a:lnSpc>
                <a:spcPct val="150000"/>
              </a:lnSpc>
              <a:buNone/>
            </a:pPr>
            <a:r>
              <a:rPr lang="en-IN" sz="2000" dirty="0"/>
              <a:t>Binding method may be useful for the researchers but participants may lose motivation during time of results</a:t>
            </a:r>
          </a:p>
        </p:txBody>
      </p:sp>
    </p:spTree>
    <p:extLst>
      <p:ext uri="{BB962C8B-B14F-4D97-AF65-F5344CB8AC3E}">
        <p14:creationId xmlns:p14="http://schemas.microsoft.com/office/powerpoint/2010/main" val="391321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765973" y="640406"/>
            <a:ext cx="7796464" cy="576563"/>
          </a:xfrm>
        </p:spPr>
        <p:txBody>
          <a:bodyPr/>
          <a:lstStyle/>
          <a:p>
            <a:pPr algn="ctr"/>
            <a:r>
              <a:rPr lang="en-US" sz="4000"/>
              <a:t>patents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971875" y="6386511"/>
            <a:ext cx="987552" cy="471489"/>
          </a:xfrm>
        </p:spPr>
        <p:txBody>
          <a:bodyPr/>
          <a:lstStyle/>
          <a:p>
            <a:fld id="{48F63A3B-78C7-47BE-AE5E-E10140E04643}" type="slidenum">
              <a:rPr lang="en-US" smtClean="0"/>
              <a:pPr/>
              <a:t>12</a:t>
            </a:fld>
            <a:endParaRPr lang="en-US"/>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769628"/>
            <a:ext cx="7648037" cy="3720337"/>
          </a:xfrm>
        </p:spPr>
        <p:txBody>
          <a:bodyPr>
            <a:normAutofit/>
          </a:bodyPr>
          <a:lstStyle/>
          <a:p>
            <a:pPr marL="285750" indent="-285750">
              <a:buFont typeface="Arial" panose="020B0604020202020204" pitchFamily="34" charset="0"/>
              <a:buChar char="•"/>
            </a:pPr>
            <a:r>
              <a:rPr lang="en-IN" b="0" i="0" u="none" strike="noStrike">
                <a:solidFill>
                  <a:srgbClr val="333333"/>
                </a:solidFill>
                <a:effectLst/>
                <a:latin typeface="Roboto" panose="02000000000000000000" pitchFamily="2" charset="0"/>
              </a:rPr>
              <a:t>Embryo viability evaluation using AI/ML analysis of real-time video</a:t>
            </a:r>
          </a:p>
          <a:p>
            <a:endParaRPr lang="en-US">
              <a:hlinkClick r:id="rId3"/>
            </a:endParaRPr>
          </a:p>
          <a:p>
            <a:r>
              <a:rPr lang="en-US">
                <a:hlinkClick r:id="rId3"/>
              </a:rPr>
              <a:t>https://patents.google.com/patent/US11455725B2/en</a:t>
            </a:r>
            <a:endParaRPr lang="en-US"/>
          </a:p>
          <a:p>
            <a:endParaRPr lang="en-US"/>
          </a:p>
          <a:p>
            <a:pPr marL="285750" indent="-285750">
              <a:buFont typeface="Arial" panose="020B0604020202020204" pitchFamily="34" charset="0"/>
              <a:buChar char="•"/>
            </a:pPr>
            <a:r>
              <a:rPr lang="en-IN" b="0" i="0" u="none" strike="noStrike">
                <a:solidFill>
                  <a:srgbClr val="333333"/>
                </a:solidFill>
                <a:effectLst/>
                <a:latin typeface="Roboto" panose="02000000000000000000" pitchFamily="2" charset="0"/>
              </a:rPr>
              <a:t>Automated evaluation of human embryos</a:t>
            </a:r>
          </a:p>
          <a:p>
            <a:endParaRPr lang="en-US"/>
          </a:p>
          <a:p>
            <a:r>
              <a:rPr lang="en-US">
                <a:hlinkClick r:id="rId4"/>
              </a:rPr>
              <a:t>https://patents.google.com/patent/WO2019068073A1/en</a:t>
            </a:r>
            <a:endParaRPr lang="en-US"/>
          </a:p>
          <a:p>
            <a:endParaRPr lang="en-US"/>
          </a:p>
          <a:p>
            <a:endParaRPr lang="en-US"/>
          </a:p>
        </p:txBody>
      </p:sp>
    </p:spTree>
    <p:extLst>
      <p:ext uri="{BB962C8B-B14F-4D97-AF65-F5344CB8AC3E}">
        <p14:creationId xmlns:p14="http://schemas.microsoft.com/office/powerpoint/2010/main" val="246859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4AAD-CCFC-3336-EFB2-68D6F1F24C29}"/>
              </a:ext>
            </a:extLst>
          </p:cNvPr>
          <p:cNvSpPr>
            <a:spLocks noGrp="1"/>
          </p:cNvSpPr>
          <p:nvPr>
            <p:ph type="title"/>
          </p:nvPr>
        </p:nvSpPr>
        <p:spPr>
          <a:xfrm>
            <a:off x="1866248" y="457199"/>
            <a:ext cx="9248065" cy="665800"/>
          </a:xfrm>
        </p:spPr>
        <p:txBody>
          <a:bodyPr/>
          <a:lstStyle/>
          <a:p>
            <a:pPr algn="ctr"/>
            <a:r>
              <a:rPr lang="en-US"/>
              <a:t>Innovation research</a:t>
            </a:r>
          </a:p>
        </p:txBody>
      </p:sp>
      <p:sp>
        <p:nvSpPr>
          <p:cNvPr id="6" name="Text Placeholder 5">
            <a:extLst>
              <a:ext uri="{FF2B5EF4-FFF2-40B4-BE49-F238E27FC236}">
                <a16:creationId xmlns:a16="http://schemas.microsoft.com/office/drawing/2014/main" id="{A5E21087-828C-502F-29D1-2215772B05C4}"/>
              </a:ext>
            </a:extLst>
          </p:cNvPr>
          <p:cNvSpPr>
            <a:spLocks noGrp="1"/>
          </p:cNvSpPr>
          <p:nvPr>
            <p:ph type="body" sz="quarter" idx="13"/>
          </p:nvPr>
        </p:nvSpPr>
        <p:spPr>
          <a:xfrm>
            <a:off x="2149278" y="1733244"/>
            <a:ext cx="8682006" cy="2261813"/>
          </a:xfrm>
        </p:spPr>
        <p:txBody>
          <a:bodyPr/>
          <a:lstStyle/>
          <a:p>
            <a:r>
              <a:rPr lang="en-IN" sz="2000"/>
              <a:t>Suggesting a nutritious diet for the individuals of couples prone to infertility and for them to stay fertile.</a:t>
            </a:r>
          </a:p>
          <a:p>
            <a:r>
              <a:rPr lang="en-IN" sz="2000"/>
              <a:t>Using AI techniques – to make decisions based on fertility techniques that makes it cost efficient.</a:t>
            </a:r>
          </a:p>
          <a:p>
            <a:r>
              <a:rPr lang="en-IN" sz="2000"/>
              <a:t>Analysing the success rate of the fertility treatment </a:t>
            </a:r>
            <a:br>
              <a:rPr lang="en-IN" sz="2000"/>
            </a:br>
            <a:endParaRPr lang="en-IN" sz="2000"/>
          </a:p>
        </p:txBody>
      </p:sp>
      <p:sp>
        <p:nvSpPr>
          <p:cNvPr id="4" name="Slide Number Placeholder 3">
            <a:extLst>
              <a:ext uri="{FF2B5EF4-FFF2-40B4-BE49-F238E27FC236}">
                <a16:creationId xmlns:a16="http://schemas.microsoft.com/office/drawing/2014/main" id="{B7D6543D-D543-B587-DDDB-FE4D14EDDA92}"/>
              </a:ext>
            </a:extLst>
          </p:cNvPr>
          <p:cNvSpPr>
            <a:spLocks noGrp="1"/>
          </p:cNvSpPr>
          <p:nvPr>
            <p:ph type="sldNum" sz="quarter" idx="10"/>
          </p:nvPr>
        </p:nvSpPr>
        <p:spPr>
          <a:xfrm>
            <a:off x="11000694" y="6386511"/>
            <a:ext cx="1067589" cy="471489"/>
          </a:xfrm>
        </p:spPr>
        <p:txBody>
          <a:bodyPr/>
          <a:lstStyle/>
          <a:p>
            <a:fld id="{48F63A3B-78C7-47BE-AE5E-E10140E04643}" type="slidenum">
              <a:rPr lang="en-US" smtClean="0"/>
              <a:pPr/>
              <a:t>13</a:t>
            </a:fld>
            <a:endParaRPr lang="en-US"/>
          </a:p>
        </p:txBody>
      </p:sp>
    </p:spTree>
    <p:extLst>
      <p:ext uri="{BB962C8B-B14F-4D97-AF65-F5344CB8AC3E}">
        <p14:creationId xmlns:p14="http://schemas.microsoft.com/office/powerpoint/2010/main" val="284638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6B00-CFC9-69E9-10E5-C55731C82E11}"/>
              </a:ext>
            </a:extLst>
          </p:cNvPr>
          <p:cNvSpPr>
            <a:spLocks noGrp="1"/>
          </p:cNvSpPr>
          <p:nvPr>
            <p:ph type="title"/>
          </p:nvPr>
        </p:nvSpPr>
        <p:spPr>
          <a:xfrm>
            <a:off x="3003365" y="626869"/>
            <a:ext cx="7965461" cy="603638"/>
          </a:xfrm>
        </p:spPr>
        <p:txBody>
          <a:bodyPr anchor="b">
            <a:normAutofit fontScale="90000"/>
          </a:bodyPr>
          <a:lstStyle/>
          <a:p>
            <a:pPr algn="ctr"/>
            <a:r>
              <a:rPr lang="en-US" sz="4400" dirty="0"/>
              <a:t>workflow</a:t>
            </a:r>
            <a:endParaRPr lang="en-US" sz="4000" dirty="0"/>
          </a:p>
        </p:txBody>
      </p:sp>
      <p:sp>
        <p:nvSpPr>
          <p:cNvPr id="4" name="Slide Number Placeholder 3">
            <a:extLst>
              <a:ext uri="{FF2B5EF4-FFF2-40B4-BE49-F238E27FC236}">
                <a16:creationId xmlns:a16="http://schemas.microsoft.com/office/drawing/2014/main" id="{34A8295D-695B-F8BF-BC89-E61EB4536D53}"/>
              </a:ext>
            </a:extLst>
          </p:cNvPr>
          <p:cNvSpPr>
            <a:spLocks noGrp="1"/>
          </p:cNvSpPr>
          <p:nvPr>
            <p:ph type="sldNum" sz="quarter" idx="10"/>
          </p:nvPr>
        </p:nvSpPr>
        <p:spPr>
          <a:xfrm>
            <a:off x="10968826" y="6386511"/>
            <a:ext cx="1067589" cy="471489"/>
          </a:xfrm>
        </p:spPr>
        <p:txBody>
          <a:bodyPr anchor="ctr">
            <a:normAutofit/>
          </a:bodyPr>
          <a:lstStyle/>
          <a:p>
            <a:pPr>
              <a:spcAft>
                <a:spcPts val="600"/>
              </a:spcAft>
            </a:pPr>
            <a:fld id="{48F63A3B-78C7-47BE-AE5E-E10140E04643}" type="slidenum">
              <a:rPr lang="en-US" smtClean="0"/>
              <a:pPr>
                <a:spcAft>
                  <a:spcPts val="600"/>
                </a:spcAft>
              </a:pPr>
              <a:t>14</a:t>
            </a:fld>
            <a:endParaRPr lang="en-US"/>
          </a:p>
        </p:txBody>
      </p:sp>
      <p:graphicFrame>
        <p:nvGraphicFramePr>
          <p:cNvPr id="10" name="Content Placeholder 2">
            <a:extLst>
              <a:ext uri="{FF2B5EF4-FFF2-40B4-BE49-F238E27FC236}">
                <a16:creationId xmlns:a16="http://schemas.microsoft.com/office/drawing/2014/main" id="{6CC344E9-EC6C-0788-93EA-3C5716A4CB3B}"/>
              </a:ext>
            </a:extLst>
          </p:cNvPr>
          <p:cNvGraphicFramePr>
            <a:graphicFrameLocks noGrp="1"/>
          </p:cNvGraphicFramePr>
          <p:nvPr>
            <p:ph sz="half" idx="2"/>
            <p:extLst>
              <p:ext uri="{D42A27DB-BD31-4B8C-83A1-F6EECF244321}">
                <p14:modId xmlns:p14="http://schemas.microsoft.com/office/powerpoint/2010/main" val="1702378676"/>
              </p:ext>
            </p:extLst>
          </p:nvPr>
        </p:nvGraphicFramePr>
        <p:xfrm>
          <a:off x="2454637" y="1400177"/>
          <a:ext cx="7690850" cy="4677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500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412241" y="2900094"/>
            <a:ext cx="5715000" cy="895251"/>
          </a:xfrm>
        </p:spPr>
        <p:txBody>
          <a:bodyPr/>
          <a:lstStyle/>
          <a:p>
            <a:r>
              <a:rPr lang="en-US" sz="480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95B45B-AD04-1114-0849-89A882F8535E}"/>
              </a:ext>
            </a:extLst>
          </p:cNvPr>
          <p:cNvSpPr/>
          <p:nvPr/>
        </p:nvSpPr>
        <p:spPr>
          <a:xfrm>
            <a:off x="9311640" y="0"/>
            <a:ext cx="2880360" cy="29940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721247" y="572118"/>
            <a:ext cx="9039719" cy="1005207"/>
          </a:xfrm>
        </p:spPr>
        <p:txBody>
          <a:bodyPr/>
          <a:lstStyle/>
          <a:p>
            <a:r>
              <a:rPr lang="en-US" sz="4000"/>
              <a:t>Introduction</a:t>
            </a:r>
          </a:p>
        </p:txBody>
      </p:sp>
      <p:sp>
        <p:nvSpPr>
          <p:cNvPr id="5" name="TextBox 4">
            <a:extLst>
              <a:ext uri="{FF2B5EF4-FFF2-40B4-BE49-F238E27FC236}">
                <a16:creationId xmlns:a16="http://schemas.microsoft.com/office/drawing/2014/main" id="{19BB76EE-E5CA-E43D-B677-3C706E22909E}"/>
              </a:ext>
            </a:extLst>
          </p:cNvPr>
          <p:cNvSpPr txBox="1"/>
          <p:nvPr/>
        </p:nvSpPr>
        <p:spPr>
          <a:xfrm>
            <a:off x="590619" y="1669234"/>
            <a:ext cx="11010761" cy="455509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dirty="0">
                <a:solidFill>
                  <a:schemeClr val="bg1">
                    <a:lumMod val="25000"/>
                  </a:schemeClr>
                </a:solidFill>
              </a:rPr>
              <a:t>The advancement of artificial intelligence (AI) over the years has brought significant progress in various fields, including clinical applications. </a:t>
            </a:r>
          </a:p>
          <a:p>
            <a:pPr marL="342900" indent="-342900" algn="just">
              <a:lnSpc>
                <a:spcPct val="150000"/>
              </a:lnSpc>
              <a:buFont typeface="Arial" panose="020B0604020202020204" pitchFamily="34" charset="0"/>
              <a:buChar char="•"/>
            </a:pPr>
            <a:r>
              <a:rPr lang="en-US" dirty="0">
                <a:solidFill>
                  <a:schemeClr val="bg1">
                    <a:lumMod val="25000"/>
                  </a:schemeClr>
                </a:solidFill>
              </a:rPr>
              <a:t>One area where AI has proven to be particularly impactful is in fertility treatment prediction and management.</a:t>
            </a:r>
            <a:endParaRPr lang="en-US" b="1" i="0" dirty="0">
              <a:solidFill>
                <a:schemeClr val="bg1">
                  <a:lumMod val="25000"/>
                </a:schemeClr>
              </a:solidFill>
              <a:effectLst/>
              <a:latin typeface="MS PMincho" panose="020B0400000000000000" pitchFamily="18" charset="-128"/>
              <a:ea typeface="MS PMincho" panose="020B0400000000000000" pitchFamily="18" charset="-128"/>
            </a:endParaRPr>
          </a:p>
          <a:p>
            <a:pPr marL="342900" indent="-342900" algn="just">
              <a:lnSpc>
                <a:spcPct val="150000"/>
              </a:lnSpc>
              <a:buFont typeface="Arial" panose="020B0604020202020204" pitchFamily="34" charset="0"/>
              <a:buChar char="•"/>
            </a:pPr>
            <a:r>
              <a:rPr lang="en-US" b="1" i="0" dirty="0">
                <a:solidFill>
                  <a:schemeClr val="bg1">
                    <a:lumMod val="25000"/>
                  </a:schemeClr>
                </a:solidFill>
                <a:effectLst/>
                <a:latin typeface="MS PMincho" panose="020B0400000000000000" pitchFamily="18" charset="-128"/>
                <a:ea typeface="MS PMincho" panose="020B0400000000000000" pitchFamily="18" charset="-128"/>
              </a:rPr>
              <a:t>Infertility affects millions of people.</a:t>
            </a:r>
          </a:p>
          <a:p>
            <a:pPr marL="342900" indent="-342900" algn="just">
              <a:lnSpc>
                <a:spcPct val="150000"/>
              </a:lnSpc>
              <a:buFont typeface="Arial" panose="020B0604020202020204" pitchFamily="34" charset="0"/>
              <a:buChar char="•"/>
            </a:pPr>
            <a:r>
              <a:rPr lang="en-US" dirty="0">
                <a:solidFill>
                  <a:schemeClr val="bg1">
                    <a:lumMod val="25000"/>
                  </a:schemeClr>
                </a:solidFill>
              </a:rPr>
              <a:t>Infertility is a global concern caused by medical, genetic, and environmental factors.</a:t>
            </a:r>
            <a:endParaRPr lang="en-US" b="1" i="0" dirty="0">
              <a:solidFill>
                <a:schemeClr val="bg1">
                  <a:lumMod val="25000"/>
                </a:schemeClr>
              </a:solidFill>
              <a:effectLst/>
              <a:latin typeface="MS PMincho" panose="020B0400000000000000" pitchFamily="18" charset="-128"/>
              <a:ea typeface="MS PMincho" panose="020B0400000000000000" pitchFamily="18" charset="-128"/>
            </a:endParaRPr>
          </a:p>
          <a:p>
            <a:pPr marL="342900" indent="-342900" algn="just">
              <a:lnSpc>
                <a:spcPct val="150000"/>
              </a:lnSpc>
              <a:buFont typeface="Arial" panose="020B0604020202020204" pitchFamily="34" charset="0"/>
              <a:buChar char="•"/>
            </a:pPr>
            <a:r>
              <a:rPr lang="en-US" b="1" dirty="0">
                <a:solidFill>
                  <a:schemeClr val="bg1">
                    <a:lumMod val="25000"/>
                  </a:schemeClr>
                </a:solidFill>
                <a:latin typeface="MS PMincho" panose="020B0400000000000000" pitchFamily="18" charset="-128"/>
                <a:ea typeface="MS PMincho" panose="020B0400000000000000" pitchFamily="18" charset="-128"/>
              </a:rPr>
              <a:t>O</a:t>
            </a:r>
            <a:r>
              <a:rPr lang="en-US" b="1" i="0" dirty="0">
                <a:solidFill>
                  <a:schemeClr val="bg1">
                    <a:lumMod val="25000"/>
                  </a:schemeClr>
                </a:solidFill>
                <a:effectLst/>
                <a:latin typeface="MS PMincho" panose="020B0400000000000000" pitchFamily="18" charset="-128"/>
                <a:ea typeface="MS PMincho" panose="020B0400000000000000" pitchFamily="18" charset="-128"/>
              </a:rPr>
              <a:t>ne in every six people of reproductive age worldwide experience infertility.</a:t>
            </a:r>
          </a:p>
          <a:p>
            <a:pPr marL="342900" indent="-342900" algn="just">
              <a:lnSpc>
                <a:spcPct val="150000"/>
              </a:lnSpc>
              <a:buFont typeface="Arial" panose="020B0604020202020204" pitchFamily="34" charset="0"/>
              <a:buChar char="•"/>
            </a:pPr>
            <a:r>
              <a:rPr lang="en-US" dirty="0">
                <a:solidFill>
                  <a:schemeClr val="bg1">
                    <a:lumMod val="25000"/>
                  </a:schemeClr>
                </a:solidFill>
              </a:rPr>
              <a:t>For those struggling to conceive naturally, assisted reproductive technology (ART) offers a sense of hope.</a:t>
            </a:r>
          </a:p>
          <a:p>
            <a:pPr marL="342900" indent="-342900" algn="just">
              <a:lnSpc>
                <a:spcPct val="150000"/>
              </a:lnSpc>
              <a:buFont typeface="Arial" panose="020B0604020202020204" pitchFamily="34" charset="0"/>
              <a:buChar char="•"/>
            </a:pPr>
            <a:r>
              <a:rPr lang="en-IN" dirty="0">
                <a:solidFill>
                  <a:schemeClr val="bg1">
                    <a:lumMod val="25000"/>
                  </a:schemeClr>
                </a:solidFill>
              </a:rPr>
              <a:t>ART involves various techniques like in-vitro fertilization (IVF), intracytoplasmic sperm injection (ICSI), gamete intrafallopian transfer (GIFT) etc., </a:t>
            </a:r>
            <a:endParaRPr lang="en-US" b="1" i="0" dirty="0">
              <a:solidFill>
                <a:schemeClr val="bg1">
                  <a:lumMod val="25000"/>
                </a:schemeClr>
              </a:solidFill>
              <a:effectLst/>
              <a:latin typeface="MS PMincho" panose="020B0400000000000000" pitchFamily="18" charset="-128"/>
              <a:ea typeface="MS PMincho" panose="020B0400000000000000" pitchFamily="18" charset="-128"/>
            </a:endParaRPr>
          </a:p>
          <a:p>
            <a:pPr marL="342900" indent="-342900">
              <a:buFont typeface="Arial" panose="020B0604020202020204" pitchFamily="34" charset="0"/>
              <a:buChar char="•"/>
            </a:pPr>
            <a:endParaRPr lang="en-IN" sz="2000" b="1" dirty="0">
              <a:solidFill>
                <a:schemeClr val="bg1">
                  <a:lumMod val="25000"/>
                </a:schemeClr>
              </a:solidFill>
              <a:latin typeface="MS PMincho" panose="020B0400000000000000" pitchFamily="18" charset="-128"/>
              <a:ea typeface="MS PMincho" panose="020B0400000000000000" pitchFamily="18" charset="-128"/>
            </a:endParaRPr>
          </a:p>
        </p:txBody>
      </p:sp>
      <p:sp>
        <p:nvSpPr>
          <p:cNvPr id="8" name="Slide Number Placeholder 22">
            <a:extLst>
              <a:ext uri="{FF2B5EF4-FFF2-40B4-BE49-F238E27FC236}">
                <a16:creationId xmlns:a16="http://schemas.microsoft.com/office/drawing/2014/main" id="{A29F71E6-91B9-4BE5-CB7D-0DD7B751F73B}"/>
              </a:ext>
            </a:extLst>
          </p:cNvPr>
          <p:cNvSpPr txBox="1">
            <a:spLocks/>
          </p:cNvSpPr>
          <p:nvPr/>
        </p:nvSpPr>
        <p:spPr>
          <a:xfrm>
            <a:off x="11806237" y="6386511"/>
            <a:ext cx="1067589" cy="4714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latin typeface="+mj-lt"/>
              </a:rPr>
              <a:pPr/>
              <a:t>2</a:t>
            </a:fld>
            <a:endParaRPr lang="en-US">
              <a:latin typeface="+mj-lt"/>
            </a:endParaRPr>
          </a:p>
        </p:txBody>
      </p:sp>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064722" y="928688"/>
            <a:ext cx="6757147" cy="994164"/>
          </a:xfrm>
        </p:spPr>
        <p:txBody>
          <a:bodyPr/>
          <a:lstStyle/>
          <a:p>
            <a:r>
              <a:rPr lang="en-US" sz="4000"/>
              <a:t>PROBLEM STATEMENT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237716"/>
            <a:ext cx="7965460" cy="3497698"/>
          </a:xfrm>
        </p:spPr>
        <p:txBody>
          <a:bodyPr>
            <a:normAutofit fontScale="92500" lnSpcReduction="20000"/>
          </a:bodyPr>
          <a:lstStyle/>
          <a:p>
            <a:pPr marL="0" indent="0" algn="just">
              <a:lnSpc>
                <a:spcPct val="150000"/>
              </a:lnSpc>
              <a:buNone/>
            </a:pPr>
            <a:r>
              <a:rPr lang="en-US" sz="2400" b="1" dirty="0">
                <a:latin typeface="MS PMincho" panose="02020600040205080304" pitchFamily="18" charset="-128"/>
                <a:ea typeface="MS PMincho" panose="02020600040205080304" pitchFamily="18" charset="-128"/>
              </a:rPr>
              <a:t>Assisted reproductive technologies (ARTs) like IVF and ICSI offer hope to couples facing infertility, but their success rates vary. A key challenge is the lack of personalized, cost-effective treatment plans. This study uses machine learning to analyze the male and female fertility data to create a predictive model. By suggesting ART techniques to individual patients, we aim to improve success rates, reduce costs, and make fertility treatments more accessible and effective.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989808" y="6386511"/>
            <a:ext cx="1067589" cy="471489"/>
          </a:xfrm>
        </p:spPr>
        <p:txBody>
          <a:bodyPr/>
          <a:lstStyle/>
          <a:p>
            <a:fld id="{48F63A3B-78C7-47BE-AE5E-E10140E04643}" type="slidenum">
              <a:rPr lang="en-US" smtClean="0"/>
              <a:pPr/>
              <a:t>3</a:t>
            </a:fld>
            <a:endParaRPr lang="en-US"/>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E3E556-B476-A2B4-A520-E41A786B9F3D}"/>
              </a:ext>
            </a:extLst>
          </p:cNvPr>
          <p:cNvSpPr/>
          <p:nvPr/>
        </p:nvSpPr>
        <p:spPr>
          <a:xfrm>
            <a:off x="5355771" y="4097267"/>
            <a:ext cx="3603172" cy="27607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074" name="Picture 2" descr="This may contain: a doctor and two pregnant women looking at a clipboard with medical icons around them">
            <a:extLst>
              <a:ext uri="{FF2B5EF4-FFF2-40B4-BE49-F238E27FC236}">
                <a16:creationId xmlns:a16="http://schemas.microsoft.com/office/drawing/2014/main" id="{6D68DDE4-5003-F8BA-9560-486D81D5A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255" y="1187223"/>
            <a:ext cx="4810125" cy="4810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2387" y="698533"/>
            <a:ext cx="7271657" cy="645816"/>
          </a:xfrm>
        </p:spPr>
        <p:txBody>
          <a:bodyPr/>
          <a:lstStyle/>
          <a:p>
            <a:r>
              <a:rPr lang="en-US" sz="4000" dirty="0"/>
              <a:t>OBJECTIVE</a:t>
            </a:r>
          </a:p>
        </p:txBody>
      </p:sp>
      <p:sp>
        <p:nvSpPr>
          <p:cNvPr id="9" name="Content Placeholder 2">
            <a:extLst>
              <a:ext uri="{FF2B5EF4-FFF2-40B4-BE49-F238E27FC236}">
                <a16:creationId xmlns:a16="http://schemas.microsoft.com/office/drawing/2014/main" id="{E40EECD5-7673-790B-71BE-27B2DFFAB217}"/>
              </a:ext>
            </a:extLst>
          </p:cNvPr>
          <p:cNvSpPr txBox="1">
            <a:spLocks/>
          </p:cNvSpPr>
          <p:nvPr/>
        </p:nvSpPr>
        <p:spPr>
          <a:xfrm>
            <a:off x="685066" y="1425913"/>
            <a:ext cx="5630654" cy="4862843"/>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t>Our aim is to use machine learning to predict fertility treatments based on detailed male and female fertility analysis. </a:t>
            </a:r>
          </a:p>
          <a:p>
            <a:pPr algn="just">
              <a:lnSpc>
                <a:spcPct val="150000"/>
              </a:lnSpc>
            </a:pPr>
            <a:r>
              <a:rPr lang="en-US" sz="2000" dirty="0"/>
              <a:t>The goal is to create a predictive model that can guide clinics in fertility treatment plans as well as the infertility couple according to their needs.</a:t>
            </a:r>
          </a:p>
          <a:p>
            <a:pPr algn="just">
              <a:lnSpc>
                <a:spcPct val="150000"/>
              </a:lnSpc>
            </a:pPr>
            <a:r>
              <a:rPr lang="en-US" sz="2000" dirty="0"/>
              <a:t>Ultimately, the aim is to boost the chances of success for couples undergoing Fertility treatments.</a:t>
            </a:r>
          </a:p>
        </p:txBody>
      </p:sp>
      <p:sp>
        <p:nvSpPr>
          <p:cNvPr id="11" name="Slide Number Placeholder 22">
            <a:extLst>
              <a:ext uri="{FF2B5EF4-FFF2-40B4-BE49-F238E27FC236}">
                <a16:creationId xmlns:a16="http://schemas.microsoft.com/office/drawing/2014/main" id="{EACED5AA-494D-0FA9-B70E-AF083BEB3E35}"/>
              </a:ext>
            </a:extLst>
          </p:cNvPr>
          <p:cNvSpPr txBox="1">
            <a:spLocks/>
          </p:cNvSpPr>
          <p:nvPr/>
        </p:nvSpPr>
        <p:spPr>
          <a:xfrm>
            <a:off x="11828008" y="6475365"/>
            <a:ext cx="1067589" cy="4714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latin typeface="+mj-lt"/>
              </a:rPr>
              <a:pPr/>
              <a:t>4</a:t>
            </a:fld>
            <a:endParaRPr lang="en-US">
              <a:latin typeface="+mj-lt"/>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2"/>
          </p:nvPr>
        </p:nvSpPr>
        <p:spPr>
          <a:xfrm>
            <a:off x="11080732" y="6515161"/>
            <a:ext cx="987552" cy="244503"/>
          </a:xfrm>
        </p:spPr>
        <p:txBody>
          <a:bodyPr/>
          <a:lstStyle/>
          <a:p>
            <a:fld id="{48F63A3B-78C7-47BE-AE5E-E10140E04643}" type="slidenum">
              <a:rPr lang="en-US" sz="1800" smtClean="0"/>
              <a:pPr/>
              <a:t>5</a:t>
            </a:fld>
            <a:endParaRPr lang="en-US" sz="1800"/>
          </a:p>
        </p:txBody>
      </p:sp>
      <p:sp>
        <p:nvSpPr>
          <p:cNvPr id="2" name="Title 1">
            <a:extLst>
              <a:ext uri="{FF2B5EF4-FFF2-40B4-BE49-F238E27FC236}">
                <a16:creationId xmlns:a16="http://schemas.microsoft.com/office/drawing/2014/main" id="{B6210199-C129-11F0-56F2-2D1AED21CB4C}"/>
              </a:ext>
            </a:extLst>
          </p:cNvPr>
          <p:cNvSpPr>
            <a:spLocks noGrp="1"/>
          </p:cNvSpPr>
          <p:nvPr>
            <p:ph type="title" idx="4294967295"/>
          </p:nvPr>
        </p:nvSpPr>
        <p:spPr>
          <a:xfrm>
            <a:off x="2555092" y="256961"/>
            <a:ext cx="7043737" cy="644978"/>
          </a:xfrm>
        </p:spPr>
        <p:txBody>
          <a:bodyPr/>
          <a:lstStyle/>
          <a:p>
            <a:r>
              <a:rPr lang="en-US" sz="4000"/>
              <a:t>LITERATURE REVIEW</a:t>
            </a:r>
          </a:p>
        </p:txBody>
      </p:sp>
      <p:graphicFrame>
        <p:nvGraphicFramePr>
          <p:cNvPr id="5" name="Table 4">
            <a:extLst>
              <a:ext uri="{FF2B5EF4-FFF2-40B4-BE49-F238E27FC236}">
                <a16:creationId xmlns:a16="http://schemas.microsoft.com/office/drawing/2014/main" id="{50069A47-92D8-7126-AAF4-31EA55BCC5D2}"/>
              </a:ext>
            </a:extLst>
          </p:cNvPr>
          <p:cNvGraphicFramePr>
            <a:graphicFrameLocks noGrp="1"/>
          </p:cNvGraphicFramePr>
          <p:nvPr>
            <p:extLst>
              <p:ext uri="{D42A27DB-BD31-4B8C-83A1-F6EECF244321}">
                <p14:modId xmlns:p14="http://schemas.microsoft.com/office/powerpoint/2010/main" val="2269923853"/>
              </p:ext>
            </p:extLst>
          </p:nvPr>
        </p:nvGraphicFramePr>
        <p:xfrm>
          <a:off x="315685" y="1054033"/>
          <a:ext cx="11522550" cy="5309034"/>
        </p:xfrm>
        <a:graphic>
          <a:graphicData uri="http://schemas.openxmlformats.org/drawingml/2006/table">
            <a:tbl>
              <a:tblPr firstRow="1" firstCol="1" bandRow="1">
                <a:tableStyleId>{3B4B98B0-60AC-42C2-AFA5-B58CD77FA1E5}</a:tableStyleId>
              </a:tblPr>
              <a:tblGrid>
                <a:gridCol w="557781">
                  <a:extLst>
                    <a:ext uri="{9D8B030D-6E8A-4147-A177-3AD203B41FA5}">
                      <a16:colId xmlns:a16="http://schemas.microsoft.com/office/drawing/2014/main" val="991935349"/>
                    </a:ext>
                  </a:extLst>
                </a:gridCol>
                <a:gridCol w="1934255">
                  <a:extLst>
                    <a:ext uri="{9D8B030D-6E8A-4147-A177-3AD203B41FA5}">
                      <a16:colId xmlns:a16="http://schemas.microsoft.com/office/drawing/2014/main" val="3419045976"/>
                    </a:ext>
                  </a:extLst>
                </a:gridCol>
                <a:gridCol w="1687171">
                  <a:extLst>
                    <a:ext uri="{9D8B030D-6E8A-4147-A177-3AD203B41FA5}">
                      <a16:colId xmlns:a16="http://schemas.microsoft.com/office/drawing/2014/main" val="2175949924"/>
                    </a:ext>
                  </a:extLst>
                </a:gridCol>
                <a:gridCol w="3083927">
                  <a:extLst>
                    <a:ext uri="{9D8B030D-6E8A-4147-A177-3AD203B41FA5}">
                      <a16:colId xmlns:a16="http://schemas.microsoft.com/office/drawing/2014/main" val="3773969008"/>
                    </a:ext>
                  </a:extLst>
                </a:gridCol>
                <a:gridCol w="1957066">
                  <a:extLst>
                    <a:ext uri="{9D8B030D-6E8A-4147-A177-3AD203B41FA5}">
                      <a16:colId xmlns:a16="http://schemas.microsoft.com/office/drawing/2014/main" val="707297864"/>
                    </a:ext>
                  </a:extLst>
                </a:gridCol>
                <a:gridCol w="2302350">
                  <a:extLst>
                    <a:ext uri="{9D8B030D-6E8A-4147-A177-3AD203B41FA5}">
                      <a16:colId xmlns:a16="http://schemas.microsoft.com/office/drawing/2014/main" val="2580232690"/>
                    </a:ext>
                  </a:extLst>
                </a:gridCol>
              </a:tblGrid>
              <a:tr h="177829">
                <a:tc>
                  <a:txBody>
                    <a:bodyPr/>
                    <a:lstStyle/>
                    <a:p>
                      <a:pPr algn="l">
                        <a:lnSpc>
                          <a:spcPct val="107000"/>
                        </a:lnSpc>
                        <a:spcAft>
                          <a:spcPts val="800"/>
                        </a:spcAft>
                      </a:pPr>
                      <a:r>
                        <a:rPr lang="en-IN" sz="1600" kern="100">
                          <a:effectLst/>
                        </a:rPr>
                        <a:t>S.no</a:t>
                      </a:r>
                      <a:endParaRPr lang="en-IN" sz="16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600" kern="100">
                          <a:effectLst/>
                        </a:rPr>
                        <a:t>Title</a:t>
                      </a:r>
                      <a:endParaRPr lang="en-IN" sz="16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600" kern="100">
                          <a:effectLst/>
                        </a:rPr>
                        <a:t>Author</a:t>
                      </a:r>
                      <a:endParaRPr lang="en-IN" sz="16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600" kern="100">
                          <a:effectLst/>
                        </a:rPr>
                        <a:t>Methodology</a:t>
                      </a:r>
                      <a:endParaRPr lang="en-IN" sz="16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600" kern="100">
                          <a:effectLst/>
                        </a:rPr>
                        <a:t>Findings</a:t>
                      </a:r>
                      <a:endParaRPr lang="en-IN" sz="16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600" kern="100">
                          <a:effectLst/>
                        </a:rPr>
                        <a:t>Ethical concerns</a:t>
                      </a:r>
                      <a:endParaRPr lang="en-IN" sz="16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extLst>
                  <a:ext uri="{0D108BD9-81ED-4DB2-BD59-A6C34878D82A}">
                    <a16:rowId xmlns:a16="http://schemas.microsoft.com/office/drawing/2014/main" val="1610599318"/>
                  </a:ext>
                </a:extLst>
              </a:tr>
              <a:tr h="1653910">
                <a:tc>
                  <a:txBody>
                    <a:bodyPr/>
                    <a:lstStyle/>
                    <a:p>
                      <a:pPr algn="l">
                        <a:lnSpc>
                          <a:spcPct val="107000"/>
                        </a:lnSpc>
                        <a:spcAft>
                          <a:spcPts val="800"/>
                        </a:spcAft>
                      </a:pPr>
                      <a:r>
                        <a:rPr lang="en-IN" sz="1400" kern="100">
                          <a:effectLst/>
                        </a:rPr>
                        <a:t>1.</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AI-Based Optimal Treatment Strategy Selection for Female Infertility for First and Subsequent IVF-ET Cycles (2023)</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err="1">
                          <a:effectLst/>
                        </a:rPr>
                        <a:t>Renjie</a:t>
                      </a:r>
                      <a:r>
                        <a:rPr lang="en-IN" sz="1400" kern="100">
                          <a:effectLst/>
                        </a:rPr>
                        <a:t> Wang, Wei Pan, Lean Yu, Xiaoming Zhang, </a:t>
                      </a:r>
                      <a:r>
                        <a:rPr lang="en-IN" sz="1400" kern="100" err="1">
                          <a:effectLst/>
                        </a:rPr>
                        <a:t>Wulin</a:t>
                      </a:r>
                      <a:r>
                        <a:rPr lang="en-IN" sz="1400" kern="100">
                          <a:effectLst/>
                        </a:rPr>
                        <a:t> Pan, Cheng Hu, Li Wen, Lei Jin, </a:t>
                      </a:r>
                      <a:r>
                        <a:rPr lang="en-IN" sz="1400" kern="100" err="1">
                          <a:effectLst/>
                        </a:rPr>
                        <a:t>Shujie</a:t>
                      </a:r>
                      <a:r>
                        <a:rPr lang="en-IN" sz="1400" kern="100">
                          <a:effectLst/>
                        </a:rPr>
                        <a:t> Liao</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The study used a dynamic library of AI classification algorithms that analysed clinical data from 60,648 patients to predict outcomes of pregnancy based on various treatment strategies and patient characteristics like age and BMI.</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The dynamic library of AI algorithms was able to analyse complex data and recommend most effective treatments.</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Integration of AI in healthcare raises ethical concerns about the autonomy of clinicians, as more dependency on AI can affect their judgement and patient-centred approach.</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extLst>
                  <a:ext uri="{0D108BD9-81ED-4DB2-BD59-A6C34878D82A}">
                    <a16:rowId xmlns:a16="http://schemas.microsoft.com/office/drawing/2014/main" val="2061752045"/>
                  </a:ext>
                </a:extLst>
              </a:tr>
              <a:tr h="2023261">
                <a:tc>
                  <a:txBody>
                    <a:bodyPr/>
                    <a:lstStyle/>
                    <a:p>
                      <a:pPr algn="l">
                        <a:lnSpc>
                          <a:spcPct val="107000"/>
                        </a:lnSpc>
                        <a:spcAft>
                          <a:spcPts val="800"/>
                        </a:spcAft>
                      </a:pPr>
                      <a:r>
                        <a:rPr lang="en-IN" sz="1400" kern="100">
                          <a:effectLst/>
                        </a:rPr>
                        <a:t>2.</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The Future Is Coming: Artificial Intelligence in the Treatment of Infertility Could Improve Assisted Reproductive Outcomes-The Values of Regulatory Frameworks (2022)</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Sanja Medenica, Dusan Zivanovic, Ljubica Batkoska, Susanna Marinelli, Giuseppe Basile, Antonio Perino, Gaspare Cucinella, Giuseppe Gullo, Simona Zaami</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The paper is a comprehensive review on the use of AI in reproductive medicine, such as predictive </a:t>
                      </a:r>
                      <a:r>
                        <a:rPr lang="en-IN" sz="1400" kern="100" err="1">
                          <a:effectLst/>
                        </a:rPr>
                        <a:t>modeling</a:t>
                      </a:r>
                      <a:r>
                        <a:rPr lang="en-IN" sz="1400" kern="100">
                          <a:effectLst/>
                        </a:rPr>
                        <a:t>, image analysis and decision making. The authors gather data on recent advancements, case studies, and outcomes of using AI tools in clinical settings.</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 AI has potential to enhance the ART outcomes by prediction of treatment success rates and embryo viability. AI systems can effectively analyse large datasets to identify patterns that can be generally overlooked.</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Key ethical concerns are regarding patient autonomy, confidentiality of patient data and informed consent.</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extLst>
                  <a:ext uri="{0D108BD9-81ED-4DB2-BD59-A6C34878D82A}">
                    <a16:rowId xmlns:a16="http://schemas.microsoft.com/office/drawing/2014/main" val="1568990810"/>
                  </a:ext>
                </a:extLst>
              </a:tr>
              <a:tr h="1099882">
                <a:tc>
                  <a:txBody>
                    <a:bodyPr/>
                    <a:lstStyle/>
                    <a:p>
                      <a:pPr algn="l">
                        <a:lnSpc>
                          <a:spcPct val="107000"/>
                        </a:lnSpc>
                        <a:spcAft>
                          <a:spcPts val="800"/>
                        </a:spcAft>
                      </a:pPr>
                      <a:r>
                        <a:rPr lang="en-IN" sz="1400" kern="100">
                          <a:effectLst/>
                        </a:rPr>
                        <a:t>3.</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Predicting  male Infertility Using Artificial Neural Networks: A Review of the Literature (2024)</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Vivian Schmeis Arroyo, Marco Iosa, Gabriella Antonucci, Daniela De Bartolo</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The study is a review on machine learning models for predicting male infertility using PICO framework. Various studies from PubMed and ScienceDirect. </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They identified 43 studies with a mean accuracy of 88% for machine models, especially ANN. </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tc>
                  <a:txBody>
                    <a:bodyPr/>
                    <a:lstStyle/>
                    <a:p>
                      <a:pPr algn="l">
                        <a:lnSpc>
                          <a:spcPct val="107000"/>
                        </a:lnSpc>
                        <a:spcAft>
                          <a:spcPts val="800"/>
                        </a:spcAft>
                      </a:pPr>
                      <a:r>
                        <a:rPr lang="en-IN" sz="1400" kern="100">
                          <a:effectLst/>
                        </a:rPr>
                        <a:t>Ethical issues include data privacy and informed consent regarding the sensitive health information.</a:t>
                      </a:r>
                      <a:endParaRPr lang="en-IN" sz="1400" kern="100">
                        <a:effectLst/>
                        <a:latin typeface="Calibri" panose="020F0502020204030204" pitchFamily="34" charset="0"/>
                        <a:ea typeface="Calibri" panose="020F0502020204030204" pitchFamily="34" charset="0"/>
                        <a:cs typeface="Arial" panose="020B0604020202020204" pitchFamily="34" charset="0"/>
                      </a:endParaRPr>
                    </a:p>
                  </a:txBody>
                  <a:tcPr marL="62018" marR="62018" marT="0" marB="0"/>
                </a:tc>
                <a:extLst>
                  <a:ext uri="{0D108BD9-81ED-4DB2-BD59-A6C34878D82A}">
                    <a16:rowId xmlns:a16="http://schemas.microsoft.com/office/drawing/2014/main" val="779324904"/>
                  </a:ext>
                </a:extLst>
              </a:tr>
            </a:tbl>
          </a:graphicData>
        </a:graphic>
      </p:graphicFrame>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840186" y="373205"/>
            <a:ext cx="10511627" cy="671015"/>
          </a:xfrm>
        </p:spPr>
        <p:txBody>
          <a:bodyPr anchor="b">
            <a:normAutofit/>
          </a:bodyPr>
          <a:lstStyle/>
          <a:p>
            <a:r>
              <a:rPr lang="en-US" dirty="0"/>
              <a:t>methodology</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946265" y="6386511"/>
            <a:ext cx="1067589" cy="471489"/>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graphicFrame>
        <p:nvGraphicFramePr>
          <p:cNvPr id="14" name="Content Placeholder 3">
            <a:extLst>
              <a:ext uri="{FF2B5EF4-FFF2-40B4-BE49-F238E27FC236}">
                <a16:creationId xmlns:a16="http://schemas.microsoft.com/office/drawing/2014/main" id="{4FAE5AB1-A609-FAFC-EB14-A4B1C890427F}"/>
              </a:ext>
            </a:extLst>
          </p:cNvPr>
          <p:cNvGraphicFramePr/>
          <p:nvPr>
            <p:extLst>
              <p:ext uri="{D42A27DB-BD31-4B8C-83A1-F6EECF244321}">
                <p14:modId xmlns:p14="http://schemas.microsoft.com/office/powerpoint/2010/main" val="240009754"/>
              </p:ext>
            </p:extLst>
          </p:nvPr>
        </p:nvGraphicFramePr>
        <p:xfrm>
          <a:off x="446867" y="1124159"/>
          <a:ext cx="11298264" cy="5182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765974" y="692943"/>
            <a:ext cx="10511627" cy="1012785"/>
          </a:xfrm>
        </p:spPr>
        <p:txBody>
          <a:bodyPr/>
          <a:lstStyle/>
          <a:p>
            <a:pPr algn="l"/>
            <a:r>
              <a:rPr lang="en-US"/>
              <a:t>Factors affecting infertility</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1022466" y="6498770"/>
            <a:ext cx="1067589" cy="471489"/>
          </a:xfrm>
        </p:spPr>
        <p:txBody>
          <a:bodyPr/>
          <a:lstStyle/>
          <a:p>
            <a:fld id="{48F63A3B-78C7-47BE-AE5E-E10140E04643}" type="slidenum">
              <a:rPr lang="en-US" smtClean="0"/>
              <a:pPr/>
              <a:t>7</a:t>
            </a:fld>
            <a:endParaRPr lang="en-US"/>
          </a:p>
        </p:txBody>
      </p:sp>
      <p:sp>
        <p:nvSpPr>
          <p:cNvPr id="6" name="Content Placeholder 5">
            <a:extLst>
              <a:ext uri="{FF2B5EF4-FFF2-40B4-BE49-F238E27FC236}">
                <a16:creationId xmlns:a16="http://schemas.microsoft.com/office/drawing/2014/main" id="{455AB70C-FE6C-F58E-FDC3-09FD1FB437E1}"/>
              </a:ext>
            </a:extLst>
          </p:cNvPr>
          <p:cNvSpPr>
            <a:spLocks noGrp="1"/>
          </p:cNvSpPr>
          <p:nvPr>
            <p:ph sz="quarter" idx="4"/>
          </p:nvPr>
        </p:nvSpPr>
        <p:spPr>
          <a:xfrm>
            <a:off x="914400" y="1941473"/>
            <a:ext cx="10511626" cy="980844"/>
          </a:xfrm>
        </p:spPr>
        <p:txBody>
          <a:bodyPr/>
          <a:lstStyle/>
          <a:p>
            <a:r>
              <a:rPr lang="en-IN">
                <a:hlinkClick r:id="rId3"/>
              </a:rPr>
              <a:t>Role of factors of infertility in female</a:t>
            </a:r>
            <a:endParaRPr lang="en-IN"/>
          </a:p>
          <a:p>
            <a:r>
              <a:rPr lang="en-IN">
                <a:hlinkClick r:id="rId4"/>
              </a:rPr>
              <a:t>Role of factors of infertility in male</a:t>
            </a:r>
            <a:endParaRPr lang="en-IN"/>
          </a:p>
          <a:p>
            <a:pPr lvl="2"/>
            <a:endParaRPr lang="en-IN"/>
          </a:p>
        </p:txBody>
      </p:sp>
      <p:sp>
        <p:nvSpPr>
          <p:cNvPr id="4" name="Title 4">
            <a:extLst>
              <a:ext uri="{FF2B5EF4-FFF2-40B4-BE49-F238E27FC236}">
                <a16:creationId xmlns:a16="http://schemas.microsoft.com/office/drawing/2014/main" id="{730E1D4C-F558-580B-F345-324BFAA1D2E1}"/>
              </a:ext>
            </a:extLst>
          </p:cNvPr>
          <p:cNvSpPr txBox="1">
            <a:spLocks/>
          </p:cNvSpPr>
          <p:nvPr/>
        </p:nvSpPr>
        <p:spPr>
          <a:xfrm>
            <a:off x="765974" y="2973770"/>
            <a:ext cx="9879437" cy="674713"/>
          </a:xfrm>
          <a:prstGeom prst="rect">
            <a:avLst/>
          </a:prstGeom>
        </p:spPr>
        <p:txBody>
          <a:bodyPr vert="horz" lIns="91440" tIns="0" rIns="91440" bIns="0" rtlCol="0" anchor="b"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l"/>
            <a:r>
              <a:rPr lang="en-US"/>
              <a:t>Dataset Overview</a:t>
            </a:r>
          </a:p>
        </p:txBody>
      </p:sp>
      <p:sp>
        <p:nvSpPr>
          <p:cNvPr id="7" name="TextBox 6">
            <a:extLst>
              <a:ext uri="{FF2B5EF4-FFF2-40B4-BE49-F238E27FC236}">
                <a16:creationId xmlns:a16="http://schemas.microsoft.com/office/drawing/2014/main" id="{A3717AB5-D0A5-3C44-675F-783809ACAE30}"/>
              </a:ext>
            </a:extLst>
          </p:cNvPr>
          <p:cNvSpPr txBox="1"/>
          <p:nvPr/>
        </p:nvSpPr>
        <p:spPr>
          <a:xfrm>
            <a:off x="914400" y="3884229"/>
            <a:ext cx="3860352" cy="2031325"/>
          </a:xfrm>
          <a:prstGeom prst="rect">
            <a:avLst/>
          </a:prstGeom>
          <a:noFill/>
        </p:spPr>
        <p:txBody>
          <a:bodyPr wrap="none" rtlCol="0">
            <a:spAutoFit/>
          </a:bodyPr>
          <a:lstStyle/>
          <a:p>
            <a:pPr marL="285750" indent="-285750">
              <a:buFont typeface="Arial" panose="020B0604020202020204" pitchFamily="34" charset="0"/>
              <a:buChar char="•"/>
            </a:pPr>
            <a:r>
              <a:rPr lang="en-US" dirty="0">
                <a:hlinkClick r:id="rId5"/>
              </a:rPr>
              <a:t>Created dataset for female fertility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6"/>
              </a:rPr>
              <a:t>Code for creation of female dataset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7"/>
              </a:rPr>
              <a:t>Created dataset for male fertility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8"/>
              </a:rPr>
              <a:t>Code for creation of male dataset</a:t>
            </a:r>
            <a:endParaRPr lang="en-US" dirty="0"/>
          </a:p>
        </p:txBody>
      </p:sp>
    </p:spTree>
    <p:extLst>
      <p:ext uri="{BB962C8B-B14F-4D97-AF65-F5344CB8AC3E}">
        <p14:creationId xmlns:p14="http://schemas.microsoft.com/office/powerpoint/2010/main" val="168621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FAE1-B9C3-8ED8-6E64-1D1F8E143D93}"/>
              </a:ext>
            </a:extLst>
          </p:cNvPr>
          <p:cNvSpPr>
            <a:spLocks noGrp="1"/>
          </p:cNvSpPr>
          <p:nvPr>
            <p:ph type="title"/>
          </p:nvPr>
        </p:nvSpPr>
        <p:spPr>
          <a:xfrm>
            <a:off x="914400" y="186550"/>
            <a:ext cx="10511627" cy="1012785"/>
          </a:xfrm>
        </p:spPr>
        <p:txBody>
          <a:bodyPr/>
          <a:lstStyle/>
          <a:p>
            <a:r>
              <a:rPr lang="en-US"/>
              <a:t>Clustering</a:t>
            </a:r>
          </a:p>
        </p:txBody>
      </p:sp>
      <p:sp>
        <p:nvSpPr>
          <p:cNvPr id="4" name="Slide Number Placeholder 3">
            <a:extLst>
              <a:ext uri="{FF2B5EF4-FFF2-40B4-BE49-F238E27FC236}">
                <a16:creationId xmlns:a16="http://schemas.microsoft.com/office/drawing/2014/main" id="{66C14CCF-A063-E834-1AE1-23127E8C22FE}"/>
              </a:ext>
            </a:extLst>
          </p:cNvPr>
          <p:cNvSpPr>
            <a:spLocks noGrp="1"/>
          </p:cNvSpPr>
          <p:nvPr>
            <p:ph type="sldNum" sz="quarter" idx="10"/>
          </p:nvPr>
        </p:nvSpPr>
        <p:spPr>
          <a:xfrm>
            <a:off x="10978923" y="6435705"/>
            <a:ext cx="1067589" cy="471489"/>
          </a:xfrm>
        </p:spPr>
        <p:txBody>
          <a:bodyPr/>
          <a:lstStyle/>
          <a:p>
            <a:fld id="{48F63A3B-78C7-47BE-AE5E-E10140E04643}" type="slidenum">
              <a:rPr lang="en-US" smtClean="0"/>
              <a:pPr/>
              <a:t>8</a:t>
            </a:fld>
            <a:endParaRPr lang="en-US"/>
          </a:p>
        </p:txBody>
      </p:sp>
      <p:pic>
        <p:nvPicPr>
          <p:cNvPr id="10" name="Picture 9" descr="A diagram of a diagram showing the number of clusters&#10;&#10;AI-generated content may be incorrect.">
            <a:extLst>
              <a:ext uri="{FF2B5EF4-FFF2-40B4-BE49-F238E27FC236}">
                <a16:creationId xmlns:a16="http://schemas.microsoft.com/office/drawing/2014/main" id="{F20B62FB-5A5F-B149-1F78-4F2258FC14D6}"/>
              </a:ext>
            </a:extLst>
          </p:cNvPr>
          <p:cNvPicPr>
            <a:picLocks noChangeAspect="1"/>
          </p:cNvPicPr>
          <p:nvPr/>
        </p:nvPicPr>
        <p:blipFill>
          <a:blip r:embed="rId3"/>
          <a:stretch>
            <a:fillRect/>
          </a:stretch>
        </p:blipFill>
        <p:spPr>
          <a:xfrm>
            <a:off x="433912" y="1944833"/>
            <a:ext cx="5870092" cy="3522055"/>
          </a:xfrm>
          <a:prstGeom prst="rect">
            <a:avLst/>
          </a:prstGeom>
        </p:spPr>
      </p:pic>
      <p:sp>
        <p:nvSpPr>
          <p:cNvPr id="11" name="TextBox 10">
            <a:extLst>
              <a:ext uri="{FF2B5EF4-FFF2-40B4-BE49-F238E27FC236}">
                <a16:creationId xmlns:a16="http://schemas.microsoft.com/office/drawing/2014/main" id="{973A5634-A504-7F66-3E29-DE40143753E7}"/>
              </a:ext>
            </a:extLst>
          </p:cNvPr>
          <p:cNvSpPr txBox="1"/>
          <p:nvPr/>
        </p:nvSpPr>
        <p:spPr>
          <a:xfrm>
            <a:off x="1881210" y="1514038"/>
            <a:ext cx="2975495" cy="369332"/>
          </a:xfrm>
          <a:prstGeom prst="rect">
            <a:avLst/>
          </a:prstGeom>
          <a:noFill/>
        </p:spPr>
        <p:txBody>
          <a:bodyPr wrap="none" rtlCol="0">
            <a:spAutoFit/>
          </a:bodyPr>
          <a:lstStyle/>
          <a:p>
            <a:r>
              <a:rPr lang="en-US"/>
              <a:t>Clustering for female dataset</a:t>
            </a:r>
          </a:p>
        </p:txBody>
      </p:sp>
      <p:pic>
        <p:nvPicPr>
          <p:cNvPr id="14" name="Picture 13" descr="A diagram of a number of dots&#10;&#10;AI-generated content may be incorrect.">
            <a:extLst>
              <a:ext uri="{FF2B5EF4-FFF2-40B4-BE49-F238E27FC236}">
                <a16:creationId xmlns:a16="http://schemas.microsoft.com/office/drawing/2014/main" id="{1DBC3F3C-B664-77AF-D88B-9A2BE69F140D}"/>
              </a:ext>
            </a:extLst>
          </p:cNvPr>
          <p:cNvPicPr>
            <a:picLocks noChangeAspect="1"/>
          </p:cNvPicPr>
          <p:nvPr/>
        </p:nvPicPr>
        <p:blipFill>
          <a:blip r:embed="rId4"/>
          <a:stretch>
            <a:fillRect/>
          </a:stretch>
        </p:blipFill>
        <p:spPr>
          <a:xfrm>
            <a:off x="6096000" y="1883370"/>
            <a:ext cx="5662088" cy="3397252"/>
          </a:xfrm>
          <a:prstGeom prst="rect">
            <a:avLst/>
          </a:prstGeom>
        </p:spPr>
      </p:pic>
      <p:sp>
        <p:nvSpPr>
          <p:cNvPr id="5" name="TextBox 4">
            <a:extLst>
              <a:ext uri="{FF2B5EF4-FFF2-40B4-BE49-F238E27FC236}">
                <a16:creationId xmlns:a16="http://schemas.microsoft.com/office/drawing/2014/main" id="{22369F78-7041-4787-E16C-67A597FE4659}"/>
              </a:ext>
            </a:extLst>
          </p:cNvPr>
          <p:cNvSpPr txBox="1"/>
          <p:nvPr/>
        </p:nvSpPr>
        <p:spPr>
          <a:xfrm>
            <a:off x="7630739" y="1514038"/>
            <a:ext cx="2811988" cy="369332"/>
          </a:xfrm>
          <a:prstGeom prst="rect">
            <a:avLst/>
          </a:prstGeom>
          <a:noFill/>
        </p:spPr>
        <p:txBody>
          <a:bodyPr wrap="none" rtlCol="0">
            <a:spAutoFit/>
          </a:bodyPr>
          <a:lstStyle/>
          <a:p>
            <a:r>
              <a:rPr lang="en-US"/>
              <a:t>Clustering for Male dataset</a:t>
            </a:r>
          </a:p>
        </p:txBody>
      </p:sp>
    </p:spTree>
    <p:extLst>
      <p:ext uri="{BB962C8B-B14F-4D97-AF65-F5344CB8AC3E}">
        <p14:creationId xmlns:p14="http://schemas.microsoft.com/office/powerpoint/2010/main" val="71800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2244854" y="560804"/>
            <a:ext cx="7702292" cy="750734"/>
          </a:xfrm>
        </p:spPr>
        <p:txBody>
          <a:bodyPr/>
          <a:lstStyle/>
          <a:p>
            <a:r>
              <a:rPr lang="en-US" sz="4000" dirty="0"/>
              <a:t>Ethical Consideration</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1102503" y="6487885"/>
            <a:ext cx="987552" cy="471489"/>
          </a:xfrm>
        </p:spPr>
        <p:txBody>
          <a:bodyPr/>
          <a:lstStyle/>
          <a:p>
            <a:fld id="{48F63A3B-78C7-47BE-AE5E-E10140E04643}" type="slidenum">
              <a:rPr lang="en-US" smtClean="0"/>
              <a:pPr/>
              <a:t>9</a:t>
            </a:fld>
            <a:endParaRPr lang="en-US"/>
          </a:p>
        </p:txBody>
      </p:sp>
      <p:sp>
        <p:nvSpPr>
          <p:cNvPr id="4" name="Rectangle: Rounded Corners 3">
            <a:extLst>
              <a:ext uri="{FF2B5EF4-FFF2-40B4-BE49-F238E27FC236}">
                <a16:creationId xmlns:a16="http://schemas.microsoft.com/office/drawing/2014/main" id="{3949B3B2-F004-2416-D02A-AFE9F6C9C0D7}"/>
              </a:ext>
            </a:extLst>
          </p:cNvPr>
          <p:cNvSpPr/>
          <p:nvPr/>
        </p:nvSpPr>
        <p:spPr>
          <a:xfrm>
            <a:off x="11115134" y="560804"/>
            <a:ext cx="310892" cy="288198"/>
          </a:xfrm>
          <a:prstGeom prst="roundRect">
            <a:avLst/>
          </a:prstGeom>
          <a:solidFill>
            <a:srgbClr val="FDFA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6">
            <a:extLst>
              <a:ext uri="{FF2B5EF4-FFF2-40B4-BE49-F238E27FC236}">
                <a16:creationId xmlns:a16="http://schemas.microsoft.com/office/drawing/2014/main" id="{452D7E45-4801-5031-3B35-29EBE2D81C14}"/>
              </a:ext>
            </a:extLst>
          </p:cNvPr>
          <p:cNvSpPr>
            <a:spLocks noGrp="1"/>
          </p:cNvSpPr>
          <p:nvPr>
            <p:ph sz="half" idx="2"/>
          </p:nvPr>
        </p:nvSpPr>
        <p:spPr>
          <a:xfrm>
            <a:off x="1398626" y="1686821"/>
            <a:ext cx="10386629" cy="4701310"/>
          </a:xfrm>
        </p:spPr>
        <p:txBody>
          <a:bodyPr>
            <a:normAutofit/>
          </a:bodyPr>
          <a:lstStyle/>
          <a:p>
            <a:pPr>
              <a:lnSpc>
                <a:spcPct val="150000"/>
              </a:lnSpc>
            </a:pPr>
            <a:r>
              <a:rPr lang="en-US" sz="2000" b="1" dirty="0">
                <a:latin typeface="MS PMincho" panose="02020600040205080304" pitchFamily="18" charset="-128"/>
                <a:ea typeface="MS PMincho" panose="02020600040205080304" pitchFamily="18" charset="-128"/>
              </a:rPr>
              <a:t>Cost, Risk factors and Success rate should be explained to the couple.</a:t>
            </a:r>
            <a:endParaRPr lang="en-IN" sz="2000" b="1" dirty="0">
              <a:latin typeface="MS PMincho" panose="02020600040205080304" pitchFamily="18" charset="-128"/>
              <a:ea typeface="MS PMincho" panose="02020600040205080304" pitchFamily="18" charset="-128"/>
            </a:endParaRPr>
          </a:p>
          <a:p>
            <a:pPr>
              <a:lnSpc>
                <a:spcPct val="150000"/>
              </a:lnSpc>
            </a:pPr>
            <a:r>
              <a:rPr lang="en-US" sz="2000" b="1" dirty="0">
                <a:latin typeface="MS PMincho" panose="02020600040205080304" pitchFamily="18" charset="-128"/>
                <a:ea typeface="MS PMincho" panose="02020600040205080304" pitchFamily="18" charset="-128"/>
              </a:rPr>
              <a:t>Multiple eggs are retrieved, but not all are fertilized; the unused eggs should be disposed of properly.</a:t>
            </a:r>
          </a:p>
          <a:p>
            <a:pPr>
              <a:lnSpc>
                <a:spcPct val="150000"/>
              </a:lnSpc>
            </a:pPr>
            <a:r>
              <a:rPr lang="en-IN" sz="2000" b="1" dirty="0">
                <a:latin typeface="MS PMincho" panose="02020600040205080304" pitchFamily="18" charset="-128"/>
                <a:ea typeface="MS PMincho" panose="02020600040205080304" pitchFamily="18" charset="-128"/>
              </a:rPr>
              <a:t>Eggs collected for fertilization - few are used  other which are unused must be disposed carefully to avoid moral or religious objections.</a:t>
            </a:r>
          </a:p>
          <a:p>
            <a:pPr>
              <a:lnSpc>
                <a:spcPct val="150000"/>
              </a:lnSpc>
            </a:pPr>
            <a:r>
              <a:rPr lang="en-IN" sz="2000" b="1" dirty="0">
                <a:latin typeface="MS PMincho" panose="02020600040205080304" pitchFamily="18" charset="-128"/>
                <a:ea typeface="MS PMincho" panose="02020600040205080304" pitchFamily="18" charset="-128"/>
              </a:rPr>
              <a:t>Clear the use, storage and disposal of gametes to avoid the disputes over gamete ownership.</a:t>
            </a:r>
            <a:br>
              <a:rPr lang="en-IN" sz="2000" b="1" dirty="0">
                <a:latin typeface="MS PMincho" panose="02020600040205080304" pitchFamily="18" charset="-128"/>
                <a:ea typeface="MS PMincho" panose="02020600040205080304" pitchFamily="18" charset="-128"/>
              </a:rPr>
            </a:br>
            <a:r>
              <a:rPr lang="en-IN" sz="2000" b="1" dirty="0">
                <a:latin typeface="MS PMincho" panose="02020600040205080304" pitchFamily="18" charset="-128"/>
                <a:ea typeface="MS PMincho" panose="02020600040205080304" pitchFamily="18" charset="-128"/>
              </a:rPr>
              <a:t>Donor data should be documented in cases of ai(artificial insemination)</a:t>
            </a:r>
          </a:p>
          <a:p>
            <a:pPr>
              <a:lnSpc>
                <a:spcPct val="150000"/>
              </a:lnSpc>
            </a:pPr>
            <a:r>
              <a:rPr lang="en-IN" sz="2000" b="1" dirty="0">
                <a:latin typeface="MS PMincho" panose="02020600040205080304" pitchFamily="18" charset="-128"/>
                <a:ea typeface="MS PMincho" panose="02020600040205080304" pitchFamily="18" charset="-128"/>
              </a:rPr>
              <a:t>Religious and cultural problems should be discussed with the couple if donor sperm is used.</a:t>
            </a:r>
            <a:br>
              <a:rPr lang="en-IN" sz="2000" b="1" dirty="0">
                <a:latin typeface="MS PMincho" panose="02020600040205080304" pitchFamily="18" charset="-128"/>
                <a:ea typeface="MS PMincho" panose="02020600040205080304" pitchFamily="18" charset="-128"/>
              </a:rPr>
            </a:br>
            <a:r>
              <a:rPr lang="en-IN" sz="2000" b="1" dirty="0">
                <a:latin typeface="MS PMincho" panose="02020600040205080304" pitchFamily="18" charset="-128"/>
                <a:ea typeface="MS PMincho" panose="02020600040205080304" pitchFamily="18" charset="-128"/>
              </a:rPr>
              <a:t>Rights of sperm donor should be explained.</a:t>
            </a:r>
          </a:p>
        </p:txBody>
      </p:sp>
    </p:spTree>
    <p:extLst>
      <p:ext uri="{BB962C8B-B14F-4D97-AF65-F5344CB8AC3E}">
        <p14:creationId xmlns:p14="http://schemas.microsoft.com/office/powerpoint/2010/main" val="24980216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71af3243-3dd4-4a8d-8c0d-dd76da1f02a5"/>
    <ds:schemaRef ds:uri="http://schemas.microsoft.com/office/2006/metadata/properties"/>
    <ds:schemaRef ds:uri="230e9df3-be65-4c73-a93b-d1236ebd677e"/>
    <ds:schemaRef ds:uri="http://purl.org/dc/terms/"/>
    <ds:schemaRef ds:uri="http://schemas.microsoft.com/office/2006/documentManagement/types"/>
    <ds:schemaRef ds:uri="http://www.w3.org/XML/1998/namespace"/>
    <ds:schemaRef ds:uri="http://purl.org/dc/dcmitype/"/>
    <ds:schemaRef ds:uri="http://schemas.microsoft.com/office/infopath/2007/PartnerControls"/>
    <ds:schemaRef ds:uri="16c05727-aa75-4e4a-9b5f-8a80a1165891"/>
    <ds:schemaRef ds:uri="http://schemas.openxmlformats.org/package/2006/metadata/core-properties"/>
    <ds:schemaRef ds:uri="http://schemas.microsoft.com/sharepoint/v3"/>
    <ds:schemaRef ds:uri="http://purl.org/dc/elements/1.1/"/>
  </ds:schemaRefs>
</ds:datastoreItem>
</file>

<file path=customXml/itemProps2.xml><?xml version="1.0" encoding="utf-8"?>
<ds:datastoreItem xmlns:ds="http://schemas.openxmlformats.org/officeDocument/2006/customXml" ds:itemID="{04948363-B267-4BAC-8655-100FBEC280C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{99E5EFF7-293A-490E-863D-162F96D06A7C}tf78438558_win32</Template>
  <TotalTime>82</TotalTime>
  <Words>1299</Words>
  <Application>Microsoft Office PowerPoint</Application>
  <PresentationFormat>Widescreen</PresentationFormat>
  <Paragraphs>135</Paragraphs>
  <Slides>15</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MS PMincho</vt:lpstr>
      <vt:lpstr>Algerian</vt:lpstr>
      <vt:lpstr>Angsana New</vt:lpstr>
      <vt:lpstr>Arial</vt:lpstr>
      <vt:lpstr>Arial Black</vt:lpstr>
      <vt:lpstr>Browallia New</vt:lpstr>
      <vt:lpstr>Calibri</vt:lpstr>
      <vt:lpstr>Franklin Gothic Demi</vt:lpstr>
      <vt:lpstr>Roboto</vt:lpstr>
      <vt:lpstr>Sabon Next LT</vt:lpstr>
      <vt:lpstr>Custom</vt:lpstr>
      <vt:lpstr>AI-Driven Fertility Risk Assessment and Cost-Effective ART Recommendation System and Concerned Ethics</vt:lpstr>
      <vt:lpstr>Introduction</vt:lpstr>
      <vt:lpstr>PROBLEM STATEMENT</vt:lpstr>
      <vt:lpstr>OBJECTIVE</vt:lpstr>
      <vt:lpstr>LITERATURE REVIEW</vt:lpstr>
      <vt:lpstr>methodology</vt:lpstr>
      <vt:lpstr>Factors affecting infertility</vt:lpstr>
      <vt:lpstr>Clustering</vt:lpstr>
      <vt:lpstr>Ethical Consideration</vt:lpstr>
      <vt:lpstr>CLINICAL TRIALS</vt:lpstr>
      <vt:lpstr>Ethical rights</vt:lpstr>
      <vt:lpstr>patents</vt:lpstr>
      <vt:lpstr>Innovation research</vt:lpstr>
      <vt:lpstr>workflow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Nikitha21 Sree</dc:creator>
  <cp:lastModifiedBy>ASHWIKA R</cp:lastModifiedBy>
  <cp:revision>2</cp:revision>
  <dcterms:created xsi:type="dcterms:W3CDTF">2025-02-07T14:37:37Z</dcterms:created>
  <dcterms:modified xsi:type="dcterms:W3CDTF">2025-03-08T05:25:43Z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