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14"/>
  </p:notesMasterIdLst>
  <p:sldIdLst>
    <p:sldId id="266" r:id="rId2"/>
    <p:sldId id="261" r:id="rId3"/>
    <p:sldId id="259" r:id="rId4"/>
    <p:sldId id="258" r:id="rId5"/>
    <p:sldId id="263" r:id="rId6"/>
    <p:sldId id="264" r:id="rId7"/>
    <p:sldId id="268" r:id="rId8"/>
    <p:sldId id="267" r:id="rId9"/>
    <p:sldId id="265" r:id="rId10"/>
    <p:sldId id="269"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3C79B5-4CBB-4361-A9C9-070201F8BD4C}" v="261" dt="2025-02-07T09:27:02.739"/>
    <p1510:client id="{89FF3351-E840-4119-04A9-3413618D1186}" v="1246" dt="2025-02-07T09:32:38.996"/>
    <p1510:client id="{EC6F206B-F599-734F-A9D4-06FA0655E34F}" v="1585" dt="2025-02-07T14:43:36.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5"/>
    <p:restoredTop sz="95617"/>
  </p:normalViewPr>
  <p:slideViewPr>
    <p:cSldViewPr snapToGrid="0">
      <p:cViewPr varScale="1">
        <p:scale>
          <a:sx n="88" d="100"/>
          <a:sy n="88" d="100"/>
        </p:scale>
        <p:origin x="648"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9FF3351-E840-4119-04A9-3413618D1186}"/>
    <pc:docChg chg="modSld sldOrd">
      <pc:chgData name="Guest User" userId="" providerId="Windows Live" clId="Web-{89FF3351-E840-4119-04A9-3413618D1186}" dt="2025-02-07T09:32:38.996" v="1192" actId="1076"/>
      <pc:docMkLst>
        <pc:docMk/>
      </pc:docMkLst>
      <pc:sldChg chg="addSp delSp modSp ord">
        <pc:chgData name="Guest User" userId="" providerId="Windows Live" clId="Web-{89FF3351-E840-4119-04A9-3413618D1186}" dt="2025-02-07T07:21:05.729" v="13" actId="14100"/>
        <pc:sldMkLst>
          <pc:docMk/>
          <pc:sldMk cId="2335896572" sldId="258"/>
        </pc:sldMkLst>
        <pc:picChg chg="add mod">
          <ac:chgData name="Guest User" userId="" providerId="Windows Live" clId="Web-{89FF3351-E840-4119-04A9-3413618D1186}" dt="2025-02-07T07:21:05.729" v="13" actId="14100"/>
          <ac:picMkLst>
            <pc:docMk/>
            <pc:sldMk cId="2335896572" sldId="258"/>
            <ac:picMk id="4" creationId="{FB65C3CE-DFDB-9494-DE39-8BE31F3AA883}"/>
          </ac:picMkLst>
        </pc:picChg>
        <pc:picChg chg="del mod">
          <ac:chgData name="Guest User" userId="" providerId="Windows Live" clId="Web-{89FF3351-E840-4119-04A9-3413618D1186}" dt="2025-02-07T07:19:29.007" v="9"/>
          <ac:picMkLst>
            <pc:docMk/>
            <pc:sldMk cId="2335896572" sldId="258"/>
            <ac:picMk id="5" creationId="{19ED7CBA-8BD5-90FC-3C2C-2ABA462DBE3E}"/>
          </ac:picMkLst>
        </pc:picChg>
      </pc:sldChg>
      <pc:sldChg chg="modSp ord">
        <pc:chgData name="Guest User" userId="" providerId="Windows Live" clId="Web-{89FF3351-E840-4119-04A9-3413618D1186}" dt="2025-02-07T09:04:57.845" v="1154" actId="1076"/>
        <pc:sldMkLst>
          <pc:docMk/>
          <pc:sldMk cId="2367692956" sldId="263"/>
        </pc:sldMkLst>
        <pc:spChg chg="mod">
          <ac:chgData name="Guest User" userId="" providerId="Windows Live" clId="Web-{89FF3351-E840-4119-04A9-3413618D1186}" dt="2025-02-07T09:04:57.845" v="1154" actId="1076"/>
          <ac:spMkLst>
            <pc:docMk/>
            <pc:sldMk cId="2367692956" sldId="263"/>
            <ac:spMk id="5" creationId="{58F38B4D-11EC-FDD9-C986-B0502FC6EAFE}"/>
          </ac:spMkLst>
        </pc:spChg>
        <pc:graphicFrameChg chg="mod modGraphic">
          <ac:chgData name="Guest User" userId="" providerId="Windows Live" clId="Web-{89FF3351-E840-4119-04A9-3413618D1186}" dt="2025-02-07T09:04:31.156" v="1152" actId="1076"/>
          <ac:graphicFrameMkLst>
            <pc:docMk/>
            <pc:sldMk cId="2367692956" sldId="263"/>
            <ac:graphicFrameMk id="4" creationId="{F0884E70-86F0-65D9-CDDD-A7F7D57A29BF}"/>
          </ac:graphicFrameMkLst>
        </pc:graphicFrameChg>
      </pc:sldChg>
      <pc:sldChg chg="modSp ord">
        <pc:chgData name="Guest User" userId="" providerId="Windows Live" clId="Web-{89FF3351-E840-4119-04A9-3413618D1186}" dt="2025-02-07T09:05:35.987" v="1155"/>
        <pc:sldMkLst>
          <pc:docMk/>
          <pc:sldMk cId="2649777055" sldId="264"/>
        </pc:sldMkLst>
        <pc:spChg chg="mod">
          <ac:chgData name="Guest User" userId="" providerId="Windows Live" clId="Web-{89FF3351-E840-4119-04A9-3413618D1186}" dt="2025-02-07T08:59:07.130" v="985" actId="20577"/>
          <ac:spMkLst>
            <pc:docMk/>
            <pc:sldMk cId="2649777055" sldId="264"/>
            <ac:spMk id="3" creationId="{AD083B85-2B70-8F16-8682-6D60814D3AE5}"/>
          </ac:spMkLst>
        </pc:spChg>
        <pc:graphicFrameChg chg="mod modGraphic">
          <ac:chgData name="Guest User" userId="" providerId="Windows Live" clId="Web-{89FF3351-E840-4119-04A9-3413618D1186}" dt="2025-02-07T09:03:59.233" v="1128" actId="1076"/>
          <ac:graphicFrameMkLst>
            <pc:docMk/>
            <pc:sldMk cId="2649777055" sldId="264"/>
            <ac:graphicFrameMk id="4" creationId="{1B476FA2-0E5D-BC3C-8037-BE513A9AE497}"/>
          </ac:graphicFrameMkLst>
        </pc:graphicFrameChg>
      </pc:sldChg>
      <pc:sldChg chg="modSp">
        <pc:chgData name="Guest User" userId="" providerId="Windows Live" clId="Web-{89FF3351-E840-4119-04A9-3413618D1186}" dt="2025-02-07T09:32:38.996" v="1192" actId="1076"/>
        <pc:sldMkLst>
          <pc:docMk/>
          <pc:sldMk cId="4108697456" sldId="266"/>
        </pc:sldMkLst>
        <pc:spChg chg="mod">
          <ac:chgData name="Guest User" userId="" providerId="Windows Live" clId="Web-{89FF3351-E840-4119-04A9-3413618D1186}" dt="2025-02-07T09:32:38.996" v="1192" actId="1076"/>
          <ac:spMkLst>
            <pc:docMk/>
            <pc:sldMk cId="4108697456" sldId="266"/>
            <ac:spMk id="8" creationId="{000810AD-F920-F63D-8E1C-CC240C1440A0}"/>
          </ac:spMkLst>
        </pc:spChg>
        <pc:spChg chg="mod">
          <ac:chgData name="Guest User" userId="" providerId="Windows Live" clId="Web-{89FF3351-E840-4119-04A9-3413618D1186}" dt="2025-02-07T09:32:29.543" v="1190" actId="20577"/>
          <ac:spMkLst>
            <pc:docMk/>
            <pc:sldMk cId="4108697456" sldId="266"/>
            <ac:spMk id="9" creationId="{72FA5A5C-1831-9908-392D-F998B1B578F6}"/>
          </ac:spMkLst>
        </pc:spChg>
        <pc:spChg chg="mod">
          <ac:chgData name="Guest User" userId="" providerId="Windows Live" clId="Web-{89FF3351-E840-4119-04A9-3413618D1186}" dt="2025-02-07T09:32:18.464" v="1189" actId="1076"/>
          <ac:spMkLst>
            <pc:docMk/>
            <pc:sldMk cId="4108697456" sldId="266"/>
            <ac:spMk id="10" creationId="{D8205A73-20F7-AA2A-A25C-3F85F7939EEF}"/>
          </ac:spMkLst>
        </pc:spChg>
        <pc:picChg chg="mod">
          <ac:chgData name="Guest User" userId="" providerId="Windows Live" clId="Web-{89FF3351-E840-4119-04A9-3413618D1186}" dt="2025-02-07T09:31:07.947" v="1178" actId="1076"/>
          <ac:picMkLst>
            <pc:docMk/>
            <pc:sldMk cId="4108697456" sldId="266"/>
            <ac:picMk id="5" creationId="{6545B0D7-B85C-C134-1DD0-969276BE7350}"/>
          </ac:picMkLst>
        </pc:picChg>
      </pc:sldChg>
      <pc:sldChg chg="modSp ord">
        <pc:chgData name="Guest User" userId="" providerId="Windows Live" clId="Web-{89FF3351-E840-4119-04A9-3413618D1186}" dt="2025-02-07T07:10:05.300" v="3"/>
        <pc:sldMkLst>
          <pc:docMk/>
          <pc:sldMk cId="1268023710" sldId="267"/>
        </pc:sldMkLst>
        <pc:picChg chg="mod">
          <ac:chgData name="Guest User" userId="" providerId="Windows Live" clId="Web-{89FF3351-E840-4119-04A9-3413618D1186}" dt="2025-02-07T07:09:28.486" v="1" actId="14100"/>
          <ac:picMkLst>
            <pc:docMk/>
            <pc:sldMk cId="1268023710" sldId="267"/>
            <ac:picMk id="7" creationId="{B16AD71B-5DD1-1974-DAB4-AED0252BAAFD}"/>
          </ac:picMkLst>
        </pc:picChg>
      </pc:sldChg>
      <pc:sldChg chg="addSp delSp modSp ord">
        <pc:chgData name="Guest User" userId="" providerId="Windows Live" clId="Web-{89FF3351-E840-4119-04A9-3413618D1186}" dt="2025-02-07T08:32:16.123" v="83" actId="14100"/>
        <pc:sldMkLst>
          <pc:docMk/>
          <pc:sldMk cId="1476779951" sldId="268"/>
        </pc:sldMkLst>
        <pc:spChg chg="mod">
          <ac:chgData name="Guest User" userId="" providerId="Windows Live" clId="Web-{89FF3351-E840-4119-04A9-3413618D1186}" dt="2025-02-07T08:31:03.996" v="71" actId="1076"/>
          <ac:spMkLst>
            <pc:docMk/>
            <pc:sldMk cId="1476779951" sldId="268"/>
            <ac:spMk id="2" creationId="{82974CEE-E72B-D06D-7B0F-D78A8394C571}"/>
          </ac:spMkLst>
        </pc:spChg>
        <pc:spChg chg="del">
          <ac:chgData name="Guest User" userId="" providerId="Windows Live" clId="Web-{89FF3351-E840-4119-04A9-3413618D1186}" dt="2025-02-07T08:26:27.377" v="32"/>
          <ac:spMkLst>
            <pc:docMk/>
            <pc:sldMk cId="1476779951" sldId="268"/>
            <ac:spMk id="3" creationId="{A5F55CD5-AAE9-C2DF-675F-95EFBC3DE5A3}"/>
          </ac:spMkLst>
        </pc:spChg>
        <pc:spChg chg="add del mod">
          <ac:chgData name="Guest User" userId="" providerId="Windows Live" clId="Web-{89FF3351-E840-4119-04A9-3413618D1186}" dt="2025-02-07T08:28:36.725" v="34"/>
          <ac:spMkLst>
            <pc:docMk/>
            <pc:sldMk cId="1476779951" sldId="268"/>
            <ac:spMk id="6" creationId="{E0FF5AE6-7855-F002-9EDB-59CF60102544}"/>
          </ac:spMkLst>
        </pc:spChg>
        <pc:spChg chg="add del mod">
          <ac:chgData name="Guest User" userId="" providerId="Windows Live" clId="Web-{89FF3351-E840-4119-04A9-3413618D1186}" dt="2025-02-07T08:30:56.042" v="70"/>
          <ac:spMkLst>
            <pc:docMk/>
            <pc:sldMk cId="1476779951" sldId="268"/>
            <ac:spMk id="8" creationId="{A13F794D-23BC-0DB9-0DC2-B8AE2376813B}"/>
          </ac:spMkLst>
        </pc:spChg>
        <pc:picChg chg="add del mod ord">
          <ac:chgData name="Guest User" userId="" providerId="Windows Live" clId="Web-{89FF3351-E840-4119-04A9-3413618D1186}" dt="2025-02-07T08:26:29.721" v="33"/>
          <ac:picMkLst>
            <pc:docMk/>
            <pc:sldMk cId="1476779951" sldId="268"/>
            <ac:picMk id="4" creationId="{A201EF5B-A4E1-690B-A484-C76C41DF6147}"/>
          </ac:picMkLst>
        </pc:picChg>
        <pc:picChg chg="add mod ord">
          <ac:chgData name="Guest User" userId="" providerId="Windows Live" clId="Web-{89FF3351-E840-4119-04A9-3413618D1186}" dt="2025-02-07T08:32:16.123" v="83" actId="14100"/>
          <ac:picMkLst>
            <pc:docMk/>
            <pc:sldMk cId="1476779951" sldId="268"/>
            <ac:picMk id="7" creationId="{4078AD49-4C14-5CDA-B756-CA95A6CDA693}"/>
          </ac:picMkLst>
        </pc:picChg>
        <pc:picChg chg="add mod">
          <ac:chgData name="Guest User" userId="" providerId="Windows Live" clId="Web-{89FF3351-E840-4119-04A9-3413618D1186}" dt="2025-02-07T08:32:03.638" v="81" actId="1076"/>
          <ac:picMkLst>
            <pc:docMk/>
            <pc:sldMk cId="1476779951" sldId="268"/>
            <ac:picMk id="9" creationId="{69C69B52-00C2-FC7D-8060-CEAA406823FF}"/>
          </ac:picMkLst>
        </pc:picChg>
      </pc:sldChg>
      <pc:sldChg chg="addSp delSp modSp">
        <pc:chgData name="Guest User" userId="" providerId="Windows Live" clId="Web-{89FF3351-E840-4119-04A9-3413618D1186}" dt="2025-02-07T08:48:45.265" v="118" actId="14100"/>
        <pc:sldMkLst>
          <pc:docMk/>
          <pc:sldMk cId="2004966016" sldId="269"/>
        </pc:sldMkLst>
        <pc:spChg chg="mod">
          <ac:chgData name="Guest User" userId="" providerId="Windows Live" clId="Web-{89FF3351-E840-4119-04A9-3413618D1186}" dt="2025-02-07T08:32:39.061" v="95" actId="1076"/>
          <ac:spMkLst>
            <pc:docMk/>
            <pc:sldMk cId="2004966016" sldId="269"/>
            <ac:spMk id="2" creationId="{211EE463-E776-6562-DF07-A67E22C01595}"/>
          </ac:spMkLst>
        </pc:spChg>
        <pc:spChg chg="del mod">
          <ac:chgData name="Guest User" userId="" providerId="Windows Live" clId="Web-{89FF3351-E840-4119-04A9-3413618D1186}" dt="2025-02-07T08:47:08.028" v="107"/>
          <ac:spMkLst>
            <pc:docMk/>
            <pc:sldMk cId="2004966016" sldId="269"/>
            <ac:spMk id="3" creationId="{E81F75FE-673F-A68D-7B9B-0F312BE7ADEF}"/>
          </ac:spMkLst>
        </pc:spChg>
        <pc:spChg chg="add del mod">
          <ac:chgData name="Guest User" userId="" providerId="Windows Live" clId="Web-{89FF3351-E840-4119-04A9-3413618D1186}" dt="2025-02-07T08:48:21.546" v="113"/>
          <ac:spMkLst>
            <pc:docMk/>
            <pc:sldMk cId="2004966016" sldId="269"/>
            <ac:spMk id="7" creationId="{631E686D-E372-A7E0-2DFC-CC2B3DCFB49C}"/>
          </ac:spMkLst>
        </pc:spChg>
        <pc:spChg chg="add del mod">
          <ac:chgData name="Guest User" userId="" providerId="Windows Live" clId="Web-{89FF3351-E840-4119-04A9-3413618D1186}" dt="2025-02-07T08:48:39.921" v="116"/>
          <ac:spMkLst>
            <pc:docMk/>
            <pc:sldMk cId="2004966016" sldId="269"/>
            <ac:spMk id="13" creationId="{E22B7C6E-FBB6-E399-973D-81594C008F29}"/>
          </ac:spMkLst>
        </pc:spChg>
        <pc:picChg chg="add del mod ord">
          <ac:chgData name="Guest User" userId="" providerId="Windows Live" clId="Web-{89FF3351-E840-4119-04A9-3413618D1186}" dt="2025-02-07T08:47:35.247" v="112"/>
          <ac:picMkLst>
            <pc:docMk/>
            <pc:sldMk cId="2004966016" sldId="269"/>
            <ac:picMk id="5" creationId="{7589C422-F39D-39F3-2B46-46857DC99767}"/>
          </ac:picMkLst>
        </pc:picChg>
        <pc:picChg chg="add del mod ord">
          <ac:chgData name="Guest User" userId="" providerId="Windows Live" clId="Web-{89FF3351-E840-4119-04A9-3413618D1186}" dt="2025-02-07T08:48:28.015" v="115"/>
          <ac:picMkLst>
            <pc:docMk/>
            <pc:sldMk cId="2004966016" sldId="269"/>
            <ac:picMk id="9" creationId="{652D5823-1F2F-42D0-FF59-FC26299B4E55}"/>
          </ac:picMkLst>
        </pc:picChg>
        <pc:picChg chg="add mod ord">
          <ac:chgData name="Guest User" userId="" providerId="Windows Live" clId="Web-{89FF3351-E840-4119-04A9-3413618D1186}" dt="2025-02-07T08:48:45.265" v="118" actId="14100"/>
          <ac:picMkLst>
            <pc:docMk/>
            <pc:sldMk cId="2004966016" sldId="269"/>
            <ac:picMk id="14" creationId="{4EF6B3E8-3316-3C56-C79E-275ED4003510}"/>
          </ac:picMkLst>
        </pc:picChg>
      </pc:sldChg>
      <pc:sldChg chg="modSp">
        <pc:chgData name="Guest User" userId="" providerId="Windows Live" clId="Web-{89FF3351-E840-4119-04A9-3413618D1186}" dt="2025-02-07T09:10:57.316" v="1172" actId="20577"/>
        <pc:sldMkLst>
          <pc:docMk/>
          <pc:sldMk cId="4102390895" sldId="271"/>
        </pc:sldMkLst>
        <pc:spChg chg="mod">
          <ac:chgData name="Guest User" userId="" providerId="Windows Live" clId="Web-{89FF3351-E840-4119-04A9-3413618D1186}" dt="2025-02-07T09:08:31.524" v="1167" actId="20577"/>
          <ac:spMkLst>
            <pc:docMk/>
            <pc:sldMk cId="4102390895" sldId="271"/>
            <ac:spMk id="2" creationId="{3BCFC695-7E21-4639-BF49-D6CC68586B5A}"/>
          </ac:spMkLst>
        </pc:spChg>
        <pc:spChg chg="mod">
          <ac:chgData name="Guest User" userId="" providerId="Windows Live" clId="Web-{89FF3351-E840-4119-04A9-3413618D1186}" dt="2025-02-07T09:10:57.316" v="1172" actId="20577"/>
          <ac:spMkLst>
            <pc:docMk/>
            <pc:sldMk cId="4102390895" sldId="271"/>
            <ac:spMk id="3" creationId="{E715D288-9937-4684-C2E1-12AA5B9E406C}"/>
          </ac:spMkLst>
        </pc:spChg>
      </pc:sldChg>
    </pc:docChg>
  </pc:docChgLst>
  <pc:docChgLst>
    <pc:chgData name="Nikitha21 Sree" userId="f40857f75bc597a8" providerId="LiveId" clId="{EC6F206B-F599-734F-A9D4-06FA0655E34F}"/>
    <pc:docChg chg="undo redo custSel addSld delSld modSld sldOrd addMainMaster delMainMaster">
      <pc:chgData name="Nikitha21 Sree" userId="f40857f75bc597a8" providerId="LiveId" clId="{EC6F206B-F599-734F-A9D4-06FA0655E34F}" dt="2025-02-07T14:43:36.556" v="1861" actId="1076"/>
      <pc:docMkLst>
        <pc:docMk/>
      </pc:docMkLst>
      <pc:sldChg chg="addSp delSp modSp mod setBg modClrScheme chgLayout">
        <pc:chgData name="Nikitha21 Sree" userId="f40857f75bc597a8" providerId="LiveId" clId="{EC6F206B-F599-734F-A9D4-06FA0655E34F}" dt="2025-02-07T06:01:37.763" v="997"/>
        <pc:sldMkLst>
          <pc:docMk/>
          <pc:sldMk cId="2814971793" sldId="256"/>
        </pc:sldMkLst>
        <pc:spChg chg="mod">
          <ac:chgData name="Nikitha21 Sree" userId="f40857f75bc597a8" providerId="LiveId" clId="{EC6F206B-F599-734F-A9D4-06FA0655E34F}" dt="2025-02-07T05:40:42.106" v="971" actId="14100"/>
          <ac:spMkLst>
            <pc:docMk/>
            <pc:sldMk cId="2814971793" sldId="256"/>
            <ac:spMk id="2" creationId="{6EEE7E77-ECC3-C6E9-2332-F1ABEBB3888F}"/>
          </ac:spMkLst>
        </pc:spChg>
        <pc:spChg chg="mod">
          <ac:chgData name="Nikitha21 Sree" userId="f40857f75bc597a8" providerId="LiveId" clId="{EC6F206B-F599-734F-A9D4-06FA0655E34F}" dt="2025-02-06T17:21:43.448" v="147" actId="404"/>
          <ac:spMkLst>
            <pc:docMk/>
            <pc:sldMk cId="2814971793" sldId="256"/>
            <ac:spMk id="3" creationId="{42E7618E-83C2-B117-F5FC-739E64666F0D}"/>
          </ac:spMkLst>
        </pc:spChg>
        <pc:spChg chg="add del mod">
          <ac:chgData name="Nikitha21 Sree" userId="f40857f75bc597a8" providerId="LiveId" clId="{EC6F206B-F599-734F-A9D4-06FA0655E34F}" dt="2025-02-06T17:15:07.570" v="85"/>
          <ac:spMkLst>
            <pc:docMk/>
            <pc:sldMk cId="2814971793" sldId="256"/>
            <ac:spMk id="5" creationId="{803053D3-9A48-CF5A-554A-0F7EA17CCC57}"/>
          </ac:spMkLst>
        </pc:spChg>
        <pc:spChg chg="add mod">
          <ac:chgData name="Nikitha21 Sree" userId="f40857f75bc597a8" providerId="LiveId" clId="{EC6F206B-F599-734F-A9D4-06FA0655E34F}" dt="2025-02-07T05:39:49.171" v="969"/>
          <ac:spMkLst>
            <pc:docMk/>
            <pc:sldMk cId="2814971793" sldId="256"/>
            <ac:spMk id="5" creationId="{F4D25962-D6EC-271D-982B-DBCB5B3EFA41}"/>
          </ac:spMkLst>
        </pc:spChg>
        <pc:spChg chg="add mod">
          <ac:chgData name="Nikitha21 Sree" userId="f40857f75bc597a8" providerId="LiveId" clId="{EC6F206B-F599-734F-A9D4-06FA0655E34F}" dt="2025-02-06T17:19:56.313" v="113" actId="2711"/>
          <ac:spMkLst>
            <pc:docMk/>
            <pc:sldMk cId="2814971793" sldId="256"/>
            <ac:spMk id="6" creationId="{42B30AA0-066F-34D0-8A9D-FB34DAEAF843}"/>
          </ac:spMkLst>
        </pc:spChg>
        <pc:spChg chg="add del mod">
          <ac:chgData name="Nikitha21 Sree" userId="f40857f75bc597a8" providerId="LiveId" clId="{EC6F206B-F599-734F-A9D4-06FA0655E34F}" dt="2025-02-07T06:01:37.763" v="997"/>
          <ac:spMkLst>
            <pc:docMk/>
            <pc:sldMk cId="2814971793" sldId="256"/>
            <ac:spMk id="7" creationId="{B39B0699-0B40-B801-EEC0-183C59F2EDF4}"/>
          </ac:spMkLst>
        </pc:spChg>
        <pc:spChg chg="add">
          <ac:chgData name="Nikitha21 Sree" userId="f40857f75bc597a8" providerId="LiveId" clId="{EC6F206B-F599-734F-A9D4-06FA0655E34F}" dt="2025-02-06T17:07:41.855" v="20" actId="26606"/>
          <ac:spMkLst>
            <pc:docMk/>
            <pc:sldMk cId="2814971793" sldId="256"/>
            <ac:spMk id="9" creationId="{9D949742-730C-4F7B-88BE-E4E69F6D1C64}"/>
          </ac:spMkLst>
        </pc:spChg>
        <pc:spChg chg="mod">
          <ac:chgData name="Nikitha21 Sree" userId="f40857f75bc597a8" providerId="LiveId" clId="{EC6F206B-F599-734F-A9D4-06FA0655E34F}" dt="2025-02-07T05:47:31.737" v="989" actId="1076"/>
          <ac:spMkLst>
            <pc:docMk/>
            <pc:sldMk cId="2814971793" sldId="256"/>
            <ac:spMk id="10" creationId="{57F587FD-DB67-AAD8-FA2E-14F020551947}"/>
          </ac:spMkLst>
        </pc:spChg>
        <pc:spChg chg="add">
          <ac:chgData name="Nikitha21 Sree" userId="f40857f75bc597a8" providerId="LiveId" clId="{EC6F206B-F599-734F-A9D4-06FA0655E34F}" dt="2025-02-06T17:07:41.855" v="20" actId="26606"/>
          <ac:spMkLst>
            <pc:docMk/>
            <pc:sldMk cId="2814971793" sldId="256"/>
            <ac:spMk id="11" creationId="{DC5C0732-01DA-4A7C-ABF5-56B3C5B039CD}"/>
          </ac:spMkLst>
        </pc:spChg>
        <pc:picChg chg="add mod">
          <ac:chgData name="Nikitha21 Sree" userId="f40857f75bc597a8" providerId="LiveId" clId="{EC6F206B-F599-734F-A9D4-06FA0655E34F}" dt="2025-02-07T05:41:44.924" v="984" actId="14100"/>
          <ac:picMkLst>
            <pc:docMk/>
            <pc:sldMk cId="2814971793" sldId="256"/>
            <ac:picMk id="4" creationId="{4FFF1F42-1F95-B281-F48C-8959C8A42CD6}"/>
          </ac:picMkLst>
        </pc:picChg>
        <pc:picChg chg="add mod modCrop">
          <ac:chgData name="Nikitha21 Sree" userId="f40857f75bc597a8" providerId="LiveId" clId="{EC6F206B-F599-734F-A9D4-06FA0655E34F}" dt="2025-02-06T17:23:02.706" v="161" actId="14100"/>
          <ac:picMkLst>
            <pc:docMk/>
            <pc:sldMk cId="2814971793" sldId="256"/>
            <ac:picMk id="8" creationId="{F1CDEAD7-8641-A93A-1E3E-74F9C08E1D50}"/>
          </ac:picMkLst>
        </pc:picChg>
        <pc:picChg chg="add mod">
          <ac:chgData name="Nikitha21 Sree" userId="f40857f75bc597a8" providerId="LiveId" clId="{EC6F206B-F599-734F-A9D4-06FA0655E34F}" dt="2025-02-07T05:37:23.196" v="954" actId="34135"/>
          <ac:picMkLst>
            <pc:docMk/>
            <pc:sldMk cId="2814971793" sldId="256"/>
            <ac:picMk id="1026" creationId="{DF7AB175-229E-5905-DF5D-E8E3AE430F48}"/>
          </ac:picMkLst>
        </pc:picChg>
        <pc:picChg chg="mod">
          <ac:chgData name="Nikitha21 Sree" userId="f40857f75bc597a8" providerId="LiveId" clId="{EC6F206B-F599-734F-A9D4-06FA0655E34F}" dt="2025-02-07T05:58:11.967" v="995" actId="14826"/>
          <ac:picMkLst>
            <pc:docMk/>
            <pc:sldMk cId="2814971793" sldId="256"/>
            <ac:picMk id="1030" creationId="{2C607B3A-471D-7628-175C-395E4D3E3509}"/>
          </ac:picMkLst>
        </pc:picChg>
      </pc:sldChg>
      <pc:sldChg chg="addSp delSp modSp new add del mod setBg">
        <pc:chgData name="Nikitha21 Sree" userId="f40857f75bc597a8" providerId="LiveId" clId="{EC6F206B-F599-734F-A9D4-06FA0655E34F}" dt="2025-02-07T05:07:32.005" v="816" actId="2696"/>
        <pc:sldMkLst>
          <pc:docMk/>
          <pc:sldMk cId="3909634927" sldId="257"/>
        </pc:sldMkLst>
        <pc:spChg chg="mod">
          <ac:chgData name="Nikitha21 Sree" userId="f40857f75bc597a8" providerId="LiveId" clId="{EC6F206B-F599-734F-A9D4-06FA0655E34F}" dt="2025-02-06T17:34:16.662" v="230" actId="14100"/>
          <ac:spMkLst>
            <pc:docMk/>
            <pc:sldMk cId="3909634927" sldId="257"/>
            <ac:spMk id="2" creationId="{24E2FE68-7C56-1CA6-8174-D8AC9522177B}"/>
          </ac:spMkLst>
        </pc:spChg>
        <pc:spChg chg="add del mod">
          <ac:chgData name="Nikitha21 Sree" userId="f40857f75bc597a8" providerId="LiveId" clId="{EC6F206B-F599-734F-A9D4-06FA0655E34F}" dt="2025-02-06T17:51:19.614" v="276" actId="12084"/>
          <ac:spMkLst>
            <pc:docMk/>
            <pc:sldMk cId="3909634927" sldId="257"/>
            <ac:spMk id="3" creationId="{C2D1816F-6629-0CF8-9342-30FEFE11C9C9}"/>
          </ac:spMkLst>
        </pc:spChg>
        <pc:spChg chg="add del mod">
          <ac:chgData name="Nikitha21 Sree" userId="f40857f75bc597a8" providerId="LiveId" clId="{EC6F206B-F599-734F-A9D4-06FA0655E34F}" dt="2025-02-06T17:47:04.758" v="247"/>
          <ac:spMkLst>
            <pc:docMk/>
            <pc:sldMk cId="3909634927" sldId="257"/>
            <ac:spMk id="4" creationId="{5BF0A4A9-D8A0-4D9E-9BDC-062F11B928A7}"/>
          </ac:spMkLst>
        </pc:spChg>
        <pc:spChg chg="add mod">
          <ac:chgData name="Nikitha21 Sree" userId="f40857f75bc597a8" providerId="LiveId" clId="{EC6F206B-F599-734F-A9D4-06FA0655E34F}" dt="2025-02-06T17:57:35.285" v="331" actId="2711"/>
          <ac:spMkLst>
            <pc:docMk/>
            <pc:sldMk cId="3909634927" sldId="257"/>
            <ac:spMk id="5" creationId="{46E9731A-F6FD-DA93-7B05-48A6FB589909}"/>
          </ac:spMkLst>
        </pc:spChg>
        <pc:spChg chg="add mod">
          <ac:chgData name="Nikitha21 Sree" userId="f40857f75bc597a8" providerId="LiveId" clId="{EC6F206B-F599-734F-A9D4-06FA0655E34F}" dt="2025-02-06T17:46:30.332" v="240" actId="767"/>
          <ac:spMkLst>
            <pc:docMk/>
            <pc:sldMk cId="3909634927" sldId="257"/>
            <ac:spMk id="6" creationId="{2ABCF5BF-7196-73EC-F4E8-FD8522399958}"/>
          </ac:spMkLst>
        </pc:spChg>
        <pc:spChg chg="add del mod">
          <ac:chgData name="Nikitha21 Sree" userId="f40857f75bc597a8" providerId="LiveId" clId="{EC6F206B-F599-734F-A9D4-06FA0655E34F}" dt="2025-02-06T17:51:08.313" v="275" actId="12084"/>
          <ac:spMkLst>
            <pc:docMk/>
            <pc:sldMk cId="3909634927" sldId="257"/>
            <ac:spMk id="7" creationId="{718ECC78-CB81-6294-ED9A-44526E76537A}"/>
          </ac:spMkLst>
        </pc:spChg>
        <pc:spChg chg="add del">
          <ac:chgData name="Nikitha21 Sree" userId="f40857f75bc597a8" providerId="LiveId" clId="{EC6F206B-F599-734F-A9D4-06FA0655E34F}" dt="2025-02-06T17:31:02.150" v="213" actId="26606"/>
          <ac:spMkLst>
            <pc:docMk/>
            <pc:sldMk cId="3909634927" sldId="257"/>
            <ac:spMk id="8" creationId="{8BBC959F-CAB6-4E23-81DE-E0BBF2B7E073}"/>
          </ac:spMkLst>
        </pc:spChg>
        <pc:spChg chg="add del">
          <ac:chgData name="Nikitha21 Sree" userId="f40857f75bc597a8" providerId="LiveId" clId="{EC6F206B-F599-734F-A9D4-06FA0655E34F}" dt="2025-02-06T17:31:02.150" v="213" actId="26606"/>
          <ac:spMkLst>
            <pc:docMk/>
            <pc:sldMk cId="3909634927" sldId="257"/>
            <ac:spMk id="10" creationId="{7A94DEED-5E0F-4E41-A445-58C14864C34A}"/>
          </ac:spMkLst>
        </pc:spChg>
        <pc:spChg chg="add del">
          <ac:chgData name="Nikitha21 Sree" userId="f40857f75bc597a8" providerId="LiveId" clId="{EC6F206B-F599-734F-A9D4-06FA0655E34F}" dt="2025-02-06T17:31:02.150" v="213" actId="26606"/>
          <ac:spMkLst>
            <pc:docMk/>
            <pc:sldMk cId="3909634927" sldId="257"/>
            <ac:spMk id="12" creationId="{5E1FEFA6-7D4F-4746-AE64-D4D52FE76DC2}"/>
          </ac:spMkLst>
        </pc:spChg>
        <pc:spChg chg="add">
          <ac:chgData name="Nikitha21 Sree" userId="f40857f75bc597a8" providerId="LiveId" clId="{EC6F206B-F599-734F-A9D4-06FA0655E34F}" dt="2025-02-06T17:31:02.150" v="213" actId="26606"/>
          <ac:spMkLst>
            <pc:docMk/>
            <pc:sldMk cId="3909634927" sldId="257"/>
            <ac:spMk id="17" creationId="{EFF9146B-4CCD-4CDB-AB9C-458005307E6F}"/>
          </ac:spMkLst>
        </pc:spChg>
        <pc:spChg chg="add">
          <ac:chgData name="Nikitha21 Sree" userId="f40857f75bc597a8" providerId="LiveId" clId="{EC6F206B-F599-734F-A9D4-06FA0655E34F}" dt="2025-02-06T17:31:02.150" v="213" actId="26606"/>
          <ac:spMkLst>
            <pc:docMk/>
            <pc:sldMk cId="3909634927" sldId="257"/>
            <ac:spMk id="19" creationId="{5E1FEFA6-7D4F-4746-AE64-D4D52FE76DC2}"/>
          </ac:spMkLst>
        </pc:spChg>
        <pc:spChg chg="add">
          <ac:chgData name="Nikitha21 Sree" userId="f40857f75bc597a8" providerId="LiveId" clId="{EC6F206B-F599-734F-A9D4-06FA0655E34F}" dt="2025-02-06T17:31:02.150" v="213" actId="26606"/>
          <ac:spMkLst>
            <pc:docMk/>
            <pc:sldMk cId="3909634927" sldId="257"/>
            <ac:spMk id="21" creationId="{BF8DA3CF-9D4B-403A-9AD4-BB177DAB6CC1}"/>
          </ac:spMkLst>
        </pc:spChg>
        <pc:graphicFrameChg chg="add del modGraphic">
          <ac:chgData name="Nikitha21 Sree" userId="f40857f75bc597a8" providerId="LiveId" clId="{EC6F206B-F599-734F-A9D4-06FA0655E34F}" dt="2025-02-06T17:48:37.441" v="253" actId="1032"/>
          <ac:graphicFrameMkLst>
            <pc:docMk/>
            <pc:sldMk cId="3909634927" sldId="257"/>
            <ac:graphicFrameMk id="9" creationId="{7492DCDC-234B-9559-3022-11FB4C61A843}"/>
          </ac:graphicFrameMkLst>
        </pc:graphicFrameChg>
        <pc:graphicFrameChg chg="add mod modGraphic">
          <ac:chgData name="Nikitha21 Sree" userId="f40857f75bc597a8" providerId="LiveId" clId="{EC6F206B-F599-734F-A9D4-06FA0655E34F}" dt="2025-02-06T18:01:01.703" v="352" actId="2711"/>
          <ac:graphicFrameMkLst>
            <pc:docMk/>
            <pc:sldMk cId="3909634927" sldId="257"/>
            <ac:graphicFrameMk id="11" creationId="{0D057FC3-4EEA-4181-93DE-7FC31A1CB4D1}"/>
          </ac:graphicFrameMkLst>
        </pc:graphicFrameChg>
        <pc:graphicFrameChg chg="add mod modGraphic">
          <ac:chgData name="Nikitha21 Sree" userId="f40857f75bc597a8" providerId="LiveId" clId="{EC6F206B-F599-734F-A9D4-06FA0655E34F}" dt="2025-02-06T18:01:11.908" v="353" actId="2711"/>
          <ac:graphicFrameMkLst>
            <pc:docMk/>
            <pc:sldMk cId="3909634927" sldId="257"/>
            <ac:graphicFrameMk id="13" creationId="{C2767640-B89C-C48B-EF50-51B94504A6E2}"/>
          </ac:graphicFrameMkLst>
        </pc:graphicFrameChg>
      </pc:sldChg>
      <pc:sldChg chg="modSp new del mod">
        <pc:chgData name="Nikitha21 Sree" userId="f40857f75bc597a8" providerId="LiveId" clId="{EC6F206B-F599-734F-A9D4-06FA0655E34F}" dt="2025-02-06T17:28:44.148" v="184" actId="680"/>
        <pc:sldMkLst>
          <pc:docMk/>
          <pc:sldMk cId="1253535303" sldId="258"/>
        </pc:sldMkLst>
        <pc:spChg chg="mod">
          <ac:chgData name="Nikitha21 Sree" userId="f40857f75bc597a8" providerId="LiveId" clId="{EC6F206B-F599-734F-A9D4-06FA0655E34F}" dt="2025-02-06T17:28:42.695" v="182" actId="20577"/>
          <ac:spMkLst>
            <pc:docMk/>
            <pc:sldMk cId="1253535303" sldId="258"/>
            <ac:spMk id="2" creationId="{EB34A5D9-9646-02E4-B1AC-DA45CD4763DA}"/>
          </ac:spMkLst>
        </pc:spChg>
      </pc:sldChg>
      <pc:sldChg chg="addSp delSp modSp new mod ord setBg">
        <pc:chgData name="Nikitha21 Sree" userId="f40857f75bc597a8" providerId="LiveId" clId="{EC6F206B-F599-734F-A9D4-06FA0655E34F}" dt="2025-02-07T08:43:08.182" v="1380" actId="404"/>
        <pc:sldMkLst>
          <pc:docMk/>
          <pc:sldMk cId="2335896572" sldId="258"/>
        </pc:sldMkLst>
        <pc:spChg chg="mod">
          <ac:chgData name="Nikitha21 Sree" userId="f40857f75bc597a8" providerId="LiveId" clId="{EC6F206B-F599-734F-A9D4-06FA0655E34F}" dt="2025-02-07T03:33:43.128" v="386" actId="27636"/>
          <ac:spMkLst>
            <pc:docMk/>
            <pc:sldMk cId="2335896572" sldId="258"/>
            <ac:spMk id="2" creationId="{E7A90807-AC5C-A39C-D7A9-47B2834AF8F4}"/>
          </ac:spMkLst>
        </pc:spChg>
        <pc:spChg chg="mod">
          <ac:chgData name="Nikitha21 Sree" userId="f40857f75bc597a8" providerId="LiveId" clId="{EC6F206B-F599-734F-A9D4-06FA0655E34F}" dt="2025-02-07T03:34:20.310" v="393" actId="27636"/>
          <ac:spMkLst>
            <pc:docMk/>
            <pc:sldMk cId="2335896572" sldId="258"/>
            <ac:spMk id="3" creationId="{0325B2C3-82A9-EC23-0763-D1A132013D0A}"/>
          </ac:spMkLst>
        </pc:spChg>
        <pc:spChg chg="add del">
          <ac:chgData name="Nikitha21 Sree" userId="f40857f75bc597a8" providerId="LiveId" clId="{EC6F206B-F599-734F-A9D4-06FA0655E34F}" dt="2025-02-07T07:13:20.604" v="1204" actId="22"/>
          <ac:spMkLst>
            <pc:docMk/>
            <pc:sldMk cId="2335896572" sldId="258"/>
            <ac:spMk id="6" creationId="{619E648B-6A48-FE77-6DF1-9F8C54E0DDEE}"/>
          </ac:spMkLst>
        </pc:spChg>
        <pc:spChg chg="add del">
          <ac:chgData name="Nikitha21 Sree" userId="f40857f75bc597a8" providerId="LiveId" clId="{EC6F206B-F599-734F-A9D4-06FA0655E34F}" dt="2025-02-07T07:13:55.115" v="1206" actId="22"/>
          <ac:spMkLst>
            <pc:docMk/>
            <pc:sldMk cId="2335896572" sldId="258"/>
            <ac:spMk id="8" creationId="{ACD837B3-AE82-88D6-811A-D3752304D667}"/>
          </ac:spMkLst>
        </pc:spChg>
        <pc:spChg chg="add">
          <ac:chgData name="Nikitha21 Sree" userId="f40857f75bc597a8" providerId="LiveId" clId="{EC6F206B-F599-734F-A9D4-06FA0655E34F}" dt="2025-02-07T03:29:54.928" v="368" actId="26606"/>
          <ac:spMkLst>
            <pc:docMk/>
            <pc:sldMk cId="2335896572" sldId="258"/>
            <ac:spMk id="9" creationId="{9D949742-730C-4F7B-88BE-E4E69F6D1C64}"/>
          </ac:spMkLst>
        </pc:spChg>
        <pc:spChg chg="add mod">
          <ac:chgData name="Nikitha21 Sree" userId="f40857f75bc597a8" providerId="LiveId" clId="{EC6F206B-F599-734F-A9D4-06FA0655E34F}" dt="2025-02-07T08:43:08.182" v="1380" actId="404"/>
          <ac:spMkLst>
            <pc:docMk/>
            <pc:sldMk cId="2335896572" sldId="258"/>
            <ac:spMk id="10" creationId="{C9F9FB77-1CF1-57D9-D93B-CA405B330953}"/>
          </ac:spMkLst>
        </pc:spChg>
        <pc:spChg chg="add">
          <ac:chgData name="Nikitha21 Sree" userId="f40857f75bc597a8" providerId="LiveId" clId="{EC6F206B-F599-734F-A9D4-06FA0655E34F}" dt="2025-02-07T03:29:54.928" v="368" actId="26606"/>
          <ac:spMkLst>
            <pc:docMk/>
            <pc:sldMk cId="2335896572" sldId="258"/>
            <ac:spMk id="11" creationId="{DC5C0732-01DA-4A7C-ABF5-56B3C5B039CD}"/>
          </ac:spMkLst>
        </pc:spChg>
        <pc:picChg chg="add mod">
          <ac:chgData name="Nikitha21 Sree" userId="f40857f75bc597a8" providerId="LiveId" clId="{EC6F206B-F599-734F-A9D4-06FA0655E34F}" dt="2025-02-07T07:15:30.452" v="1207" actId="14826"/>
          <ac:picMkLst>
            <pc:docMk/>
            <pc:sldMk cId="2335896572" sldId="258"/>
            <ac:picMk id="5" creationId="{19ED7CBA-8BD5-90FC-3C2C-2ABA462DBE3E}"/>
          </ac:picMkLst>
        </pc:picChg>
      </pc:sldChg>
      <pc:sldChg chg="addSp delSp modSp new mod ord setBg">
        <pc:chgData name="Nikitha21 Sree" userId="f40857f75bc597a8" providerId="LiveId" clId="{EC6F206B-F599-734F-A9D4-06FA0655E34F}" dt="2025-02-07T09:05:22.700" v="1458" actId="20578"/>
        <pc:sldMkLst>
          <pc:docMk/>
          <pc:sldMk cId="2278689738" sldId="259"/>
        </pc:sldMkLst>
        <pc:spChg chg="mod">
          <ac:chgData name="Nikitha21 Sree" userId="f40857f75bc597a8" providerId="LiveId" clId="{EC6F206B-F599-734F-A9D4-06FA0655E34F}" dt="2025-02-07T03:53:17.971" v="518" actId="403"/>
          <ac:spMkLst>
            <pc:docMk/>
            <pc:sldMk cId="2278689738" sldId="259"/>
            <ac:spMk id="2" creationId="{A4DDF054-308A-5A76-B4CC-FE45AE6E00D4}"/>
          </ac:spMkLst>
        </pc:spChg>
        <pc:spChg chg="del">
          <ac:chgData name="Nikitha21 Sree" userId="f40857f75bc597a8" providerId="LiveId" clId="{EC6F206B-F599-734F-A9D4-06FA0655E34F}" dt="2025-02-07T03:39:17.182" v="406" actId="26606"/>
          <ac:spMkLst>
            <pc:docMk/>
            <pc:sldMk cId="2278689738" sldId="259"/>
            <ac:spMk id="3" creationId="{77003B0E-AEC1-4F5D-5A46-0E0CAEDC6352}"/>
          </ac:spMkLst>
        </pc:spChg>
        <pc:spChg chg="add mod">
          <ac:chgData name="Nikitha21 Sree" userId="f40857f75bc597a8" providerId="LiveId" clId="{EC6F206B-F599-734F-A9D4-06FA0655E34F}" dt="2025-02-07T08:43:26.451" v="1389" actId="404"/>
          <ac:spMkLst>
            <pc:docMk/>
            <pc:sldMk cId="2278689738" sldId="259"/>
            <ac:spMk id="3" creationId="{AD4CEB3D-B9C9-7DA4-5F53-ED5799594F2C}"/>
          </ac:spMkLst>
        </pc:spChg>
        <pc:spChg chg="add del mod">
          <ac:chgData name="Nikitha21 Sree" userId="f40857f75bc597a8" providerId="LiveId" clId="{EC6F206B-F599-734F-A9D4-06FA0655E34F}" dt="2025-02-07T03:41:07.809" v="409"/>
          <ac:spMkLst>
            <pc:docMk/>
            <pc:sldMk cId="2278689738" sldId="259"/>
            <ac:spMk id="4" creationId="{0E874065-C47B-7D3D-7544-1750EA843A7B}"/>
          </ac:spMkLst>
        </pc:spChg>
        <pc:spChg chg="add del mod">
          <ac:chgData name="Nikitha21 Sree" userId="f40857f75bc597a8" providerId="LiveId" clId="{EC6F206B-F599-734F-A9D4-06FA0655E34F}" dt="2025-02-07T03:50:20.783" v="488" actId="478"/>
          <ac:spMkLst>
            <pc:docMk/>
            <pc:sldMk cId="2278689738" sldId="259"/>
            <ac:spMk id="5" creationId="{3A59909B-97B0-5977-5790-DA7A7E5FD0B2}"/>
          </ac:spMkLst>
        </pc:spChg>
        <pc:spChg chg="add del mod">
          <ac:chgData name="Nikitha21 Sree" userId="f40857f75bc597a8" providerId="LiveId" clId="{EC6F206B-F599-734F-A9D4-06FA0655E34F}" dt="2025-02-07T03:50:23.179" v="489" actId="478"/>
          <ac:spMkLst>
            <pc:docMk/>
            <pc:sldMk cId="2278689738" sldId="259"/>
            <ac:spMk id="6" creationId="{AD91D9BD-72B5-A469-D978-6E66D5B4EBBD}"/>
          </ac:spMkLst>
        </pc:spChg>
        <pc:spChg chg="add del mod">
          <ac:chgData name="Nikitha21 Sree" userId="f40857f75bc597a8" providerId="LiveId" clId="{EC6F206B-F599-734F-A9D4-06FA0655E34F}" dt="2025-02-07T03:50:18.003" v="487" actId="478"/>
          <ac:spMkLst>
            <pc:docMk/>
            <pc:sldMk cId="2278689738" sldId="259"/>
            <ac:spMk id="7" creationId="{94B7C99C-AFCE-B49F-AB7F-54974862B0FF}"/>
          </ac:spMkLst>
        </pc:spChg>
        <pc:spChg chg="add del">
          <ac:chgData name="Nikitha21 Sree" userId="f40857f75bc597a8" providerId="LiveId" clId="{EC6F206B-F599-734F-A9D4-06FA0655E34F}" dt="2025-02-07T03:41:48.308" v="412" actId="26606"/>
          <ac:spMkLst>
            <pc:docMk/>
            <pc:sldMk cId="2278689738" sldId="259"/>
            <ac:spMk id="8" creationId="{35BAD784-BAAF-4CC0-9F52-682A8E966706}"/>
          </ac:spMkLst>
        </pc:spChg>
        <pc:spChg chg="add del mod">
          <ac:chgData name="Nikitha21 Sree" userId="f40857f75bc597a8" providerId="LiveId" clId="{EC6F206B-F599-734F-A9D4-06FA0655E34F}" dt="2025-02-07T03:50:15.470" v="486" actId="478"/>
          <ac:spMkLst>
            <pc:docMk/>
            <pc:sldMk cId="2278689738" sldId="259"/>
            <ac:spMk id="9" creationId="{A59138D8-9856-221B-78B7-451E9D2B0240}"/>
          </ac:spMkLst>
        </pc:spChg>
        <pc:spChg chg="add del">
          <ac:chgData name="Nikitha21 Sree" userId="f40857f75bc597a8" providerId="LiveId" clId="{EC6F206B-F599-734F-A9D4-06FA0655E34F}" dt="2025-02-07T03:41:48.308" v="412" actId="26606"/>
          <ac:spMkLst>
            <pc:docMk/>
            <pc:sldMk cId="2278689738" sldId="259"/>
            <ac:spMk id="10" creationId="{25D401B9-9595-42B7-B197-AB5FB5C653B2}"/>
          </ac:spMkLst>
        </pc:spChg>
        <pc:spChg chg="add del">
          <ac:chgData name="Nikitha21 Sree" userId="f40857f75bc597a8" providerId="LiveId" clId="{EC6F206B-F599-734F-A9D4-06FA0655E34F}" dt="2025-02-07T03:41:48.307" v="411" actId="26606"/>
          <ac:spMkLst>
            <pc:docMk/>
            <pc:sldMk cId="2278689738" sldId="259"/>
            <ac:spMk id="15" creationId="{32ECD917-2DC1-4905-8E83-AFFBB2808A07}"/>
          </ac:spMkLst>
        </pc:spChg>
        <pc:spChg chg="add del">
          <ac:chgData name="Nikitha21 Sree" userId="f40857f75bc597a8" providerId="LiveId" clId="{EC6F206B-F599-734F-A9D4-06FA0655E34F}" dt="2025-02-07T03:41:48.307" v="411" actId="26606"/>
          <ac:spMkLst>
            <pc:docMk/>
            <pc:sldMk cId="2278689738" sldId="259"/>
            <ac:spMk id="17" creationId="{960C9942-DDB7-47FB-8944-8AABC8844888}"/>
          </ac:spMkLst>
        </pc:spChg>
        <pc:spChg chg="add del">
          <ac:chgData name="Nikitha21 Sree" userId="f40857f75bc597a8" providerId="LiveId" clId="{EC6F206B-F599-734F-A9D4-06FA0655E34F}" dt="2025-02-07T03:41:48.307" v="411" actId="26606"/>
          <ac:spMkLst>
            <pc:docMk/>
            <pc:sldMk cId="2278689738" sldId="259"/>
            <ac:spMk id="19" creationId="{EC199F73-795E-469A-AF4B-13FA2C7AB76F}"/>
          </ac:spMkLst>
        </pc:spChg>
        <pc:spChg chg="add del">
          <ac:chgData name="Nikitha21 Sree" userId="f40857f75bc597a8" providerId="LiveId" clId="{EC6F206B-F599-734F-A9D4-06FA0655E34F}" dt="2025-02-07T03:41:48.307" v="411" actId="26606"/>
          <ac:spMkLst>
            <pc:docMk/>
            <pc:sldMk cId="2278689738" sldId="259"/>
            <ac:spMk id="21" creationId="{9390A67C-4194-4292-830C-9717E526D669}"/>
          </ac:spMkLst>
        </pc:spChg>
        <pc:spChg chg="add del">
          <ac:chgData name="Nikitha21 Sree" userId="f40857f75bc597a8" providerId="LiveId" clId="{EC6F206B-F599-734F-A9D4-06FA0655E34F}" dt="2025-02-07T03:50:49.731" v="493" actId="26606"/>
          <ac:spMkLst>
            <pc:docMk/>
            <pc:sldMk cId="2278689738" sldId="259"/>
            <ac:spMk id="23" creationId="{35BAD784-BAAF-4CC0-9F52-682A8E966706}"/>
          </ac:spMkLst>
        </pc:spChg>
        <pc:spChg chg="add del">
          <ac:chgData name="Nikitha21 Sree" userId="f40857f75bc597a8" providerId="LiveId" clId="{EC6F206B-F599-734F-A9D4-06FA0655E34F}" dt="2025-02-07T03:50:49.731" v="493" actId="26606"/>
          <ac:spMkLst>
            <pc:docMk/>
            <pc:sldMk cId="2278689738" sldId="259"/>
            <ac:spMk id="24" creationId="{25D401B9-9595-42B7-B197-AB5FB5C653B2}"/>
          </ac:spMkLst>
        </pc:spChg>
        <pc:spChg chg="add del">
          <ac:chgData name="Nikitha21 Sree" userId="f40857f75bc597a8" providerId="LiveId" clId="{EC6F206B-F599-734F-A9D4-06FA0655E34F}" dt="2025-02-07T03:52:55.349" v="508" actId="26606"/>
          <ac:spMkLst>
            <pc:docMk/>
            <pc:sldMk cId="2278689738" sldId="259"/>
            <ac:spMk id="29" creationId="{38E646A7-D148-4320-A501-0291AA75AC42}"/>
          </ac:spMkLst>
        </pc:spChg>
        <pc:spChg chg="add del">
          <ac:chgData name="Nikitha21 Sree" userId="f40857f75bc597a8" providerId="LiveId" clId="{EC6F206B-F599-734F-A9D4-06FA0655E34F}" dt="2025-02-07T03:52:55.349" v="508" actId="26606"/>
          <ac:spMkLst>
            <pc:docMk/>
            <pc:sldMk cId="2278689738" sldId="259"/>
            <ac:spMk id="34" creationId="{ECD538B8-489B-407A-A760-436DB4C563CC}"/>
          </ac:spMkLst>
        </pc:spChg>
        <pc:graphicFrameChg chg="add del modGraphic">
          <ac:chgData name="Nikitha21 Sree" userId="f40857f75bc597a8" providerId="LiveId" clId="{EC6F206B-F599-734F-A9D4-06FA0655E34F}" dt="2025-02-07T03:48:17.604" v="469" actId="1032"/>
          <ac:graphicFrameMkLst>
            <pc:docMk/>
            <pc:sldMk cId="2278689738" sldId="259"/>
            <ac:graphicFrameMk id="11" creationId="{B6EBD1C5-C39C-CCCA-D54F-C4B69C6F4D46}"/>
          </ac:graphicFrameMkLst>
        </pc:graphicFrameChg>
        <pc:graphicFrameChg chg="add mod modGraphic">
          <ac:chgData name="Nikitha21 Sree" userId="f40857f75bc597a8" providerId="LiveId" clId="{EC6F206B-F599-734F-A9D4-06FA0655E34F}" dt="2025-02-07T09:03:36.420" v="1454" actId="14100"/>
          <ac:graphicFrameMkLst>
            <pc:docMk/>
            <pc:sldMk cId="2278689738" sldId="259"/>
            <ac:graphicFrameMk id="12" creationId="{6AD69851-D225-E83B-DA58-BF6360DDCE99}"/>
          </ac:graphicFrameMkLst>
        </pc:graphicFrameChg>
      </pc:sldChg>
      <pc:sldChg chg="addSp delSp modSp new del mod setBg">
        <pc:chgData name="Nikitha21 Sree" userId="f40857f75bc597a8" providerId="LiveId" clId="{EC6F206B-F599-734F-A9D4-06FA0655E34F}" dt="2025-02-07T05:16:03.780" v="870" actId="2696"/>
        <pc:sldMkLst>
          <pc:docMk/>
          <pc:sldMk cId="907543913" sldId="260"/>
        </pc:sldMkLst>
        <pc:spChg chg="mod">
          <ac:chgData name="Nikitha21 Sree" userId="f40857f75bc597a8" providerId="LiveId" clId="{EC6F206B-F599-734F-A9D4-06FA0655E34F}" dt="2025-02-07T05:09:34.510" v="834" actId="403"/>
          <ac:spMkLst>
            <pc:docMk/>
            <pc:sldMk cId="907543913" sldId="260"/>
            <ac:spMk id="2" creationId="{48F0793B-0154-6C49-0B8D-14A8824F8BA7}"/>
          </ac:spMkLst>
        </pc:spChg>
        <pc:spChg chg="del">
          <ac:chgData name="Nikitha21 Sree" userId="f40857f75bc597a8" providerId="LiveId" clId="{EC6F206B-F599-734F-A9D4-06FA0655E34F}" dt="2025-02-07T04:11:19.460" v="595" actId="3680"/>
          <ac:spMkLst>
            <pc:docMk/>
            <pc:sldMk cId="907543913" sldId="260"/>
            <ac:spMk id="3" creationId="{62238587-A2D5-1488-45CC-3AAFCCE267AA}"/>
          </ac:spMkLst>
        </pc:spChg>
        <pc:spChg chg="add del">
          <ac:chgData name="Nikitha21 Sree" userId="f40857f75bc597a8" providerId="LiveId" clId="{EC6F206B-F599-734F-A9D4-06FA0655E34F}" dt="2025-02-07T05:08:07.426" v="819" actId="26606"/>
          <ac:spMkLst>
            <pc:docMk/>
            <pc:sldMk cId="907543913" sldId="260"/>
            <ac:spMk id="9" creationId="{ECD538B8-489B-407A-A760-436DB4C563CC}"/>
          </ac:spMkLst>
        </pc:spChg>
        <pc:spChg chg="add del">
          <ac:chgData name="Nikitha21 Sree" userId="f40857f75bc597a8" providerId="LiveId" clId="{EC6F206B-F599-734F-A9D4-06FA0655E34F}" dt="2025-02-07T05:08:07.401" v="818" actId="26606"/>
          <ac:spMkLst>
            <pc:docMk/>
            <pc:sldMk cId="907543913" sldId="260"/>
            <ac:spMk id="14" creationId="{6E00E3E0-07DA-4A53-8D2F-59983E1449A0}"/>
          </ac:spMkLst>
        </pc:spChg>
        <pc:spChg chg="add del">
          <ac:chgData name="Nikitha21 Sree" userId="f40857f75bc597a8" providerId="LiveId" clId="{EC6F206B-F599-734F-A9D4-06FA0655E34F}" dt="2025-02-07T05:08:56.474" v="826" actId="26606"/>
          <ac:spMkLst>
            <pc:docMk/>
            <pc:sldMk cId="907543913" sldId="260"/>
            <ac:spMk id="16" creationId="{38E646A7-D148-4320-A501-0291AA75AC42}"/>
          </ac:spMkLst>
        </pc:spChg>
        <pc:spChg chg="add">
          <ac:chgData name="Nikitha21 Sree" userId="f40857f75bc597a8" providerId="LiveId" clId="{EC6F206B-F599-734F-A9D4-06FA0655E34F}" dt="2025-02-07T05:08:56.474" v="826" actId="26606"/>
          <ac:spMkLst>
            <pc:docMk/>
            <pc:sldMk cId="907543913" sldId="260"/>
            <ac:spMk id="21" creationId="{6A345A9C-E07D-45D3-A710-DDECB3F9945A}"/>
          </ac:spMkLst>
        </pc:spChg>
        <pc:spChg chg="add">
          <ac:chgData name="Nikitha21 Sree" userId="f40857f75bc597a8" providerId="LiveId" clId="{EC6F206B-F599-734F-A9D4-06FA0655E34F}" dt="2025-02-07T05:08:56.474" v="826" actId="26606"/>
          <ac:spMkLst>
            <pc:docMk/>
            <pc:sldMk cId="907543913" sldId="260"/>
            <ac:spMk id="23" creationId="{F09C18AC-EFAA-4C60-A84E-ECED43E3ECE0}"/>
          </ac:spMkLst>
        </pc:spChg>
        <pc:graphicFrameChg chg="add mod ord modGraphic">
          <ac:chgData name="Nikitha21 Sree" userId="f40857f75bc597a8" providerId="LiveId" clId="{EC6F206B-F599-734F-A9D4-06FA0655E34F}" dt="2025-02-07T05:14:18.676" v="863" actId="14100"/>
          <ac:graphicFrameMkLst>
            <pc:docMk/>
            <pc:sldMk cId="907543913" sldId="260"/>
            <ac:graphicFrameMk id="4" creationId="{D512484C-4ABB-CC6D-2A84-B0CFC6ED687F}"/>
          </ac:graphicFrameMkLst>
        </pc:graphicFrameChg>
      </pc:sldChg>
      <pc:sldChg chg="addSp delSp modSp new del mod ord modClrScheme chgLayout">
        <pc:chgData name="Nikitha21 Sree" userId="f40857f75bc597a8" providerId="LiveId" clId="{EC6F206B-F599-734F-A9D4-06FA0655E34F}" dt="2025-02-07T04:10:34.793" v="593" actId="2696"/>
        <pc:sldMkLst>
          <pc:docMk/>
          <pc:sldMk cId="1393926197" sldId="260"/>
        </pc:sldMkLst>
        <pc:spChg chg="del mod ord">
          <ac:chgData name="Nikitha21 Sree" userId="f40857f75bc597a8" providerId="LiveId" clId="{EC6F206B-F599-734F-A9D4-06FA0655E34F}" dt="2025-02-07T03:36:05.686" v="396" actId="700"/>
          <ac:spMkLst>
            <pc:docMk/>
            <pc:sldMk cId="1393926197" sldId="260"/>
            <ac:spMk id="2" creationId="{99FD3F26-73CE-F3F1-5433-7CE4610D0868}"/>
          </ac:spMkLst>
        </pc:spChg>
        <pc:spChg chg="del mod ord">
          <ac:chgData name="Nikitha21 Sree" userId="f40857f75bc597a8" providerId="LiveId" clId="{EC6F206B-F599-734F-A9D4-06FA0655E34F}" dt="2025-02-07T03:36:05.686" v="396" actId="700"/>
          <ac:spMkLst>
            <pc:docMk/>
            <pc:sldMk cId="1393926197" sldId="260"/>
            <ac:spMk id="3" creationId="{0690B73E-2136-4DB9-9389-91C9BB490FE9}"/>
          </ac:spMkLst>
        </pc:spChg>
        <pc:spChg chg="add del mod ord">
          <ac:chgData name="Nikitha21 Sree" userId="f40857f75bc597a8" providerId="LiveId" clId="{EC6F206B-F599-734F-A9D4-06FA0655E34F}" dt="2025-02-07T03:36:32.786" v="399" actId="700"/>
          <ac:spMkLst>
            <pc:docMk/>
            <pc:sldMk cId="1393926197" sldId="260"/>
            <ac:spMk id="4" creationId="{49A218F5-102D-FBBE-9B06-9BA7744475C0}"/>
          </ac:spMkLst>
        </pc:spChg>
        <pc:spChg chg="add del mod ord">
          <ac:chgData name="Nikitha21 Sree" userId="f40857f75bc597a8" providerId="LiveId" clId="{EC6F206B-F599-734F-A9D4-06FA0655E34F}" dt="2025-02-07T03:36:32.786" v="399" actId="700"/>
          <ac:spMkLst>
            <pc:docMk/>
            <pc:sldMk cId="1393926197" sldId="260"/>
            <ac:spMk id="5" creationId="{447B26CA-7EA9-5EDC-00E6-CE9A153180BB}"/>
          </ac:spMkLst>
        </pc:spChg>
        <pc:spChg chg="add del mod ord">
          <ac:chgData name="Nikitha21 Sree" userId="f40857f75bc597a8" providerId="LiveId" clId="{EC6F206B-F599-734F-A9D4-06FA0655E34F}" dt="2025-02-07T03:36:32.786" v="399" actId="700"/>
          <ac:spMkLst>
            <pc:docMk/>
            <pc:sldMk cId="1393926197" sldId="260"/>
            <ac:spMk id="6" creationId="{9ADB8AF5-BD5A-9BA7-2CE9-E4A5EA854260}"/>
          </ac:spMkLst>
        </pc:spChg>
        <pc:spChg chg="add del mod ord">
          <ac:chgData name="Nikitha21 Sree" userId="f40857f75bc597a8" providerId="LiveId" clId="{EC6F206B-F599-734F-A9D4-06FA0655E34F}" dt="2025-02-07T03:36:35.184" v="400" actId="700"/>
          <ac:spMkLst>
            <pc:docMk/>
            <pc:sldMk cId="1393926197" sldId="260"/>
            <ac:spMk id="7" creationId="{8569C8EE-B072-9618-820F-A94D8F3685E2}"/>
          </ac:spMkLst>
        </pc:spChg>
        <pc:spChg chg="add del mod ord">
          <ac:chgData name="Nikitha21 Sree" userId="f40857f75bc597a8" providerId="LiveId" clId="{EC6F206B-F599-734F-A9D4-06FA0655E34F}" dt="2025-02-07T03:36:35.184" v="400" actId="700"/>
          <ac:spMkLst>
            <pc:docMk/>
            <pc:sldMk cId="1393926197" sldId="260"/>
            <ac:spMk id="8" creationId="{90435A68-233A-C1F9-41CA-9A25BA03E71E}"/>
          </ac:spMkLst>
        </pc:spChg>
        <pc:spChg chg="add del mod ord">
          <ac:chgData name="Nikitha21 Sree" userId="f40857f75bc597a8" providerId="LiveId" clId="{EC6F206B-F599-734F-A9D4-06FA0655E34F}" dt="2025-02-07T03:36:35.184" v="400" actId="700"/>
          <ac:spMkLst>
            <pc:docMk/>
            <pc:sldMk cId="1393926197" sldId="260"/>
            <ac:spMk id="9" creationId="{14EC2D20-C3C1-2065-37AB-A85D8A37C5EF}"/>
          </ac:spMkLst>
        </pc:spChg>
        <pc:spChg chg="add mod ord">
          <ac:chgData name="Nikitha21 Sree" userId="f40857f75bc597a8" providerId="LiveId" clId="{EC6F206B-F599-734F-A9D4-06FA0655E34F}" dt="2025-02-07T03:37:16.608" v="401"/>
          <ac:spMkLst>
            <pc:docMk/>
            <pc:sldMk cId="1393926197" sldId="260"/>
            <ac:spMk id="10" creationId="{858F0CA5-FC97-75F0-3794-FB62D870A636}"/>
          </ac:spMkLst>
        </pc:spChg>
        <pc:spChg chg="add mod ord">
          <ac:chgData name="Nikitha21 Sree" userId="f40857f75bc597a8" providerId="LiveId" clId="{EC6F206B-F599-734F-A9D4-06FA0655E34F}" dt="2025-02-07T03:37:34.592" v="402"/>
          <ac:spMkLst>
            <pc:docMk/>
            <pc:sldMk cId="1393926197" sldId="260"/>
            <ac:spMk id="11" creationId="{43B1F843-0F1F-2907-6E32-1BF133E71FB2}"/>
          </ac:spMkLst>
        </pc:spChg>
        <pc:spChg chg="add mod ord">
          <ac:chgData name="Nikitha21 Sree" userId="f40857f75bc597a8" providerId="LiveId" clId="{EC6F206B-F599-734F-A9D4-06FA0655E34F}" dt="2025-02-07T03:38:00.844" v="404"/>
          <ac:spMkLst>
            <pc:docMk/>
            <pc:sldMk cId="1393926197" sldId="260"/>
            <ac:spMk id="12" creationId="{A100E5C2-BE9C-6217-762D-FD6246981D88}"/>
          </ac:spMkLst>
        </pc:spChg>
        <pc:spChg chg="add mod ord">
          <ac:chgData name="Nikitha21 Sree" userId="f40857f75bc597a8" providerId="LiveId" clId="{EC6F206B-F599-734F-A9D4-06FA0655E34F}" dt="2025-02-07T03:37:46.471" v="403"/>
          <ac:spMkLst>
            <pc:docMk/>
            <pc:sldMk cId="1393926197" sldId="260"/>
            <ac:spMk id="13" creationId="{690832B0-6BE5-2C07-179F-266AE8AA63BC}"/>
          </ac:spMkLst>
        </pc:spChg>
        <pc:spChg chg="add mod ord">
          <ac:chgData name="Nikitha21 Sree" userId="f40857f75bc597a8" providerId="LiveId" clId="{EC6F206B-F599-734F-A9D4-06FA0655E34F}" dt="2025-02-07T03:38:15.004" v="405"/>
          <ac:spMkLst>
            <pc:docMk/>
            <pc:sldMk cId="1393926197" sldId="260"/>
            <ac:spMk id="14" creationId="{4658E843-114C-8CBE-3E0F-A655224F289F}"/>
          </ac:spMkLst>
        </pc:spChg>
      </pc:sldChg>
      <pc:sldChg chg="addSp delSp modSp new mod setBg">
        <pc:chgData name="Nikitha21 Sree" userId="f40857f75bc597a8" providerId="LiveId" clId="{EC6F206B-F599-734F-A9D4-06FA0655E34F}" dt="2025-02-07T09:46:42.637" v="1860"/>
        <pc:sldMkLst>
          <pc:docMk/>
          <pc:sldMk cId="3435680440" sldId="261"/>
        </pc:sldMkLst>
        <pc:spChg chg="add del mod">
          <ac:chgData name="Nikitha21 Sree" userId="f40857f75bc597a8" providerId="LiveId" clId="{EC6F206B-F599-734F-A9D4-06FA0655E34F}" dt="2025-02-07T07:11:57.938" v="1202" actId="14100"/>
          <ac:spMkLst>
            <pc:docMk/>
            <pc:sldMk cId="3435680440" sldId="261"/>
            <ac:spMk id="2" creationId="{031F4CA9-4986-F453-4ADF-AB9B2605277D}"/>
          </ac:spMkLst>
        </pc:spChg>
        <pc:spChg chg="del mod">
          <ac:chgData name="Nikitha21 Sree" userId="f40857f75bc597a8" providerId="LiveId" clId="{EC6F206B-F599-734F-A9D4-06FA0655E34F}" dt="2025-02-07T04:57:47.278" v="626"/>
          <ac:spMkLst>
            <pc:docMk/>
            <pc:sldMk cId="3435680440" sldId="261"/>
            <ac:spMk id="3" creationId="{249566C6-D563-2D80-9FC5-7880B7D15C8F}"/>
          </ac:spMkLst>
        </pc:spChg>
        <pc:spChg chg="add del mod">
          <ac:chgData name="Nikitha21 Sree" userId="f40857f75bc597a8" providerId="LiveId" clId="{EC6F206B-F599-734F-A9D4-06FA0655E34F}" dt="2025-02-07T04:59:17.391" v="644" actId="12084"/>
          <ac:spMkLst>
            <pc:docMk/>
            <pc:sldMk cId="3435680440" sldId="261"/>
            <ac:spMk id="4" creationId="{2E1A8B88-4D1B-8365-A97D-BC8D0E1DEA5C}"/>
          </ac:spMkLst>
        </pc:spChg>
        <pc:spChg chg="add del">
          <ac:chgData name="Nikitha21 Sree" userId="f40857f75bc597a8" providerId="LiveId" clId="{EC6F206B-F599-734F-A9D4-06FA0655E34F}" dt="2025-02-07T05:01:01.028" v="758" actId="26606"/>
          <ac:spMkLst>
            <pc:docMk/>
            <pc:sldMk cId="3435680440" sldId="261"/>
            <ac:spMk id="8" creationId="{A9CD6474-47AA-4D47-AF35-32FA3089BDD1}"/>
          </ac:spMkLst>
        </pc:spChg>
        <pc:spChg chg="add del">
          <ac:chgData name="Nikitha21 Sree" userId="f40857f75bc597a8" providerId="LiveId" clId="{EC6F206B-F599-734F-A9D4-06FA0655E34F}" dt="2025-02-07T05:01:01.028" v="758" actId="26606"/>
          <ac:spMkLst>
            <pc:docMk/>
            <pc:sldMk cId="3435680440" sldId="261"/>
            <ac:spMk id="10" creationId="{5E1FEFA6-7D4F-4746-AE64-D4D52FE76DC2}"/>
          </ac:spMkLst>
        </pc:spChg>
        <pc:spChg chg="add del mod">
          <ac:chgData name="Nikitha21 Sree" userId="f40857f75bc597a8" providerId="LiveId" clId="{EC6F206B-F599-734F-A9D4-06FA0655E34F}" dt="2025-02-07T05:39:45.008" v="968"/>
          <ac:spMkLst>
            <pc:docMk/>
            <pc:sldMk cId="3435680440" sldId="261"/>
            <ac:spMk id="11" creationId="{B55E8982-0F5F-3A33-B317-22F72EC85D2B}"/>
          </ac:spMkLst>
        </pc:spChg>
        <pc:spChg chg="add del">
          <ac:chgData name="Nikitha21 Sree" userId="f40857f75bc597a8" providerId="LiveId" clId="{EC6F206B-F599-734F-A9D4-06FA0655E34F}" dt="2025-02-07T05:01:01.028" v="758" actId="26606"/>
          <ac:spMkLst>
            <pc:docMk/>
            <pc:sldMk cId="3435680440" sldId="261"/>
            <ac:spMk id="12" creationId="{BF8DA3CF-9D4B-403A-9AD4-BB177DAB6CC1}"/>
          </ac:spMkLst>
        </pc:spChg>
        <pc:spChg chg="add mod">
          <ac:chgData name="Nikitha21 Sree" userId="f40857f75bc597a8" providerId="LiveId" clId="{EC6F206B-F599-734F-A9D4-06FA0655E34F}" dt="2025-02-07T08:42:58.814" v="1371" actId="404"/>
          <ac:spMkLst>
            <pc:docMk/>
            <pc:sldMk cId="3435680440" sldId="261"/>
            <ac:spMk id="13" creationId="{7E3C3B26-4BB6-E36C-E5AB-05B42974E6F8}"/>
          </ac:spMkLst>
        </pc:spChg>
        <pc:spChg chg="add del">
          <ac:chgData name="Nikitha21 Sree" userId="f40857f75bc597a8" providerId="LiveId" clId="{EC6F206B-F599-734F-A9D4-06FA0655E34F}" dt="2025-02-07T05:04:11.623" v="774" actId="26606"/>
          <ac:spMkLst>
            <pc:docMk/>
            <pc:sldMk cId="3435680440" sldId="261"/>
            <ac:spMk id="17" creationId="{38E646A7-D148-4320-A501-0291AA75AC42}"/>
          </ac:spMkLst>
        </pc:spChg>
        <pc:spChg chg="add del">
          <ac:chgData name="Nikitha21 Sree" userId="f40857f75bc597a8" providerId="LiveId" clId="{EC6F206B-F599-734F-A9D4-06FA0655E34F}" dt="2025-02-07T05:04:11.623" v="774" actId="26606"/>
          <ac:spMkLst>
            <pc:docMk/>
            <pc:sldMk cId="3435680440" sldId="261"/>
            <ac:spMk id="19" creationId="{38E646A7-D148-4320-A501-0291AA75AC42}"/>
          </ac:spMkLst>
        </pc:spChg>
        <pc:spChg chg="add del">
          <ac:chgData name="Nikitha21 Sree" userId="f40857f75bc597a8" providerId="LiveId" clId="{EC6F206B-F599-734F-A9D4-06FA0655E34F}" dt="2025-02-07T05:03:08.285" v="772" actId="26606"/>
          <ac:spMkLst>
            <pc:docMk/>
            <pc:sldMk cId="3435680440" sldId="261"/>
            <ac:spMk id="22" creationId="{1ED52943-D9A6-4232-B4BE-53FAACC5C030}"/>
          </ac:spMkLst>
        </pc:spChg>
        <pc:spChg chg="add del">
          <ac:chgData name="Nikitha21 Sree" userId="f40857f75bc597a8" providerId="LiveId" clId="{EC6F206B-F599-734F-A9D4-06FA0655E34F}" dt="2025-02-07T05:03:08.285" v="772" actId="26606"/>
          <ac:spMkLst>
            <pc:docMk/>
            <pc:sldMk cId="3435680440" sldId="261"/>
            <ac:spMk id="24" creationId="{DDC2CCCE-4BDA-4775-BF98-9E9AA024F3B8}"/>
          </ac:spMkLst>
        </pc:spChg>
        <pc:graphicFrameChg chg="add mod">
          <ac:chgData name="Nikitha21 Sree" userId="f40857f75bc597a8" providerId="LiveId" clId="{EC6F206B-F599-734F-A9D4-06FA0655E34F}" dt="2025-02-07T04:57:57.901" v="627"/>
          <ac:graphicFrameMkLst>
            <pc:docMk/>
            <pc:sldMk cId="3435680440" sldId="261"/>
            <ac:graphicFrameMk id="5" creationId="{C9B33200-4CC4-32C7-81AC-C2CB852C2D6A}"/>
          </ac:graphicFrameMkLst>
        </pc:graphicFrameChg>
        <pc:graphicFrameChg chg="add mod">
          <ac:chgData name="Nikitha21 Sree" userId="f40857f75bc597a8" providerId="LiveId" clId="{EC6F206B-F599-734F-A9D4-06FA0655E34F}" dt="2025-02-07T04:58:47.875" v="636" actId="12084"/>
          <ac:graphicFrameMkLst>
            <pc:docMk/>
            <pc:sldMk cId="3435680440" sldId="261"/>
            <ac:graphicFrameMk id="6" creationId="{8CD93188-9263-9603-5E1A-BE12EEF34027}"/>
          </ac:graphicFrameMkLst>
        </pc:graphicFrameChg>
        <pc:graphicFrameChg chg="add mod">
          <ac:chgData name="Nikitha21 Sree" userId="f40857f75bc597a8" providerId="LiveId" clId="{EC6F206B-F599-734F-A9D4-06FA0655E34F}" dt="2025-02-07T04:58:57.331" v="639" actId="12084"/>
          <ac:graphicFrameMkLst>
            <pc:docMk/>
            <pc:sldMk cId="3435680440" sldId="261"/>
            <ac:graphicFrameMk id="7" creationId="{F5D18F01-0EEA-292D-4377-995A4A7029F4}"/>
          </ac:graphicFrameMkLst>
        </pc:graphicFrameChg>
        <pc:graphicFrameChg chg="add mod modGraphic">
          <ac:chgData name="Nikitha21 Sree" userId="f40857f75bc597a8" providerId="LiveId" clId="{EC6F206B-F599-734F-A9D4-06FA0655E34F}" dt="2025-02-07T09:46:42.637" v="1860"/>
          <ac:graphicFrameMkLst>
            <pc:docMk/>
            <pc:sldMk cId="3435680440" sldId="261"/>
            <ac:graphicFrameMk id="9" creationId="{4BEB59DD-C0C8-4E6E-9EFE-68E85405A6BE}"/>
          </ac:graphicFrameMkLst>
        </pc:graphicFrameChg>
      </pc:sldChg>
      <pc:sldChg chg="addSp modSp new del mod setBg">
        <pc:chgData name="Nikitha21 Sree" userId="f40857f75bc597a8" providerId="LiveId" clId="{EC6F206B-F599-734F-A9D4-06FA0655E34F}" dt="2025-02-07T05:15:09.976" v="867" actId="2696"/>
        <pc:sldMkLst>
          <pc:docMk/>
          <pc:sldMk cId="3800152490" sldId="262"/>
        </pc:sldMkLst>
        <pc:spChg chg="mod">
          <ac:chgData name="Nikitha21 Sree" userId="f40857f75bc597a8" providerId="LiveId" clId="{EC6F206B-F599-734F-A9D4-06FA0655E34F}" dt="2025-02-07T05:14:54.465" v="865" actId="26606"/>
          <ac:spMkLst>
            <pc:docMk/>
            <pc:sldMk cId="3800152490" sldId="262"/>
            <ac:spMk id="2" creationId="{AFFDB6AA-BD35-C6B7-6636-027052F43F4A}"/>
          </ac:spMkLst>
        </pc:spChg>
        <pc:spChg chg="mod">
          <ac:chgData name="Nikitha21 Sree" userId="f40857f75bc597a8" providerId="LiveId" clId="{EC6F206B-F599-734F-A9D4-06FA0655E34F}" dt="2025-02-07T05:14:54.465" v="865" actId="26606"/>
          <ac:spMkLst>
            <pc:docMk/>
            <pc:sldMk cId="3800152490" sldId="262"/>
            <ac:spMk id="3" creationId="{267C6F54-D857-8B83-DBA3-C8FD1325350D}"/>
          </ac:spMkLst>
        </pc:spChg>
        <pc:spChg chg="add">
          <ac:chgData name="Nikitha21 Sree" userId="f40857f75bc597a8" providerId="LiveId" clId="{EC6F206B-F599-734F-A9D4-06FA0655E34F}" dt="2025-02-07T05:14:54.465" v="865" actId="26606"/>
          <ac:spMkLst>
            <pc:docMk/>
            <pc:sldMk cId="3800152490" sldId="262"/>
            <ac:spMk id="8" creationId="{A9CD6474-47AA-4D47-AF35-32FA3089BDD1}"/>
          </ac:spMkLst>
        </pc:spChg>
        <pc:spChg chg="add">
          <ac:chgData name="Nikitha21 Sree" userId="f40857f75bc597a8" providerId="LiveId" clId="{EC6F206B-F599-734F-A9D4-06FA0655E34F}" dt="2025-02-07T05:14:54.465" v="865" actId="26606"/>
          <ac:spMkLst>
            <pc:docMk/>
            <pc:sldMk cId="3800152490" sldId="262"/>
            <ac:spMk id="10" creationId="{5E1FEFA6-7D4F-4746-AE64-D4D52FE76DC2}"/>
          </ac:spMkLst>
        </pc:spChg>
        <pc:spChg chg="add">
          <ac:chgData name="Nikitha21 Sree" userId="f40857f75bc597a8" providerId="LiveId" clId="{EC6F206B-F599-734F-A9D4-06FA0655E34F}" dt="2025-02-07T05:14:54.465" v="865" actId="26606"/>
          <ac:spMkLst>
            <pc:docMk/>
            <pc:sldMk cId="3800152490" sldId="262"/>
            <ac:spMk id="12" creationId="{BF8DA3CF-9D4B-403A-9AD4-BB177DAB6CC1}"/>
          </ac:spMkLst>
        </pc:spChg>
      </pc:sldChg>
      <pc:sldChg chg="addSp delSp modSp new mod">
        <pc:chgData name="Nikitha21 Sree" userId="f40857f75bc597a8" providerId="LiveId" clId="{EC6F206B-F599-734F-A9D4-06FA0655E34F}" dt="2025-02-07T09:07:27.926" v="1462"/>
        <pc:sldMkLst>
          <pc:docMk/>
          <pc:sldMk cId="2367692956" sldId="263"/>
        </pc:sldMkLst>
        <pc:spChg chg="del">
          <ac:chgData name="Nikitha21 Sree" userId="f40857f75bc597a8" providerId="LiveId" clId="{EC6F206B-F599-734F-A9D4-06FA0655E34F}" dt="2025-02-07T05:15:47.236" v="869"/>
          <ac:spMkLst>
            <pc:docMk/>
            <pc:sldMk cId="2367692956" sldId="263"/>
            <ac:spMk id="2" creationId="{5371C187-B03A-15CF-8C7C-1D208F0EF9BB}"/>
          </ac:spMkLst>
        </pc:spChg>
        <pc:spChg chg="add mod">
          <ac:chgData name="Nikitha21 Sree" userId="f40857f75bc597a8" providerId="LiveId" clId="{EC6F206B-F599-734F-A9D4-06FA0655E34F}" dt="2025-02-07T05:30:21.372" v="928" actId="1076"/>
          <ac:spMkLst>
            <pc:docMk/>
            <pc:sldMk cId="2367692956" sldId="263"/>
            <ac:spMk id="5" creationId="{58F38B4D-11EC-FDD9-C986-B0502FC6EAFE}"/>
          </ac:spMkLst>
        </pc:spChg>
        <pc:spChg chg="add mod">
          <ac:chgData name="Nikitha21 Sree" userId="f40857f75bc597a8" providerId="LiveId" clId="{EC6F206B-F599-734F-A9D4-06FA0655E34F}" dt="2025-02-07T08:43:50.663" v="1396" actId="403"/>
          <ac:spMkLst>
            <pc:docMk/>
            <pc:sldMk cId="2367692956" sldId="263"/>
            <ac:spMk id="6" creationId="{BA557823-E5FD-C308-8356-9A16A58D4566}"/>
          </ac:spMkLst>
        </pc:spChg>
        <pc:graphicFrameChg chg="add mod modGraphic">
          <ac:chgData name="Nikitha21 Sree" userId="f40857f75bc597a8" providerId="LiveId" clId="{EC6F206B-F599-734F-A9D4-06FA0655E34F}" dt="2025-02-07T09:07:27.926" v="1462"/>
          <ac:graphicFrameMkLst>
            <pc:docMk/>
            <pc:sldMk cId="2367692956" sldId="263"/>
            <ac:graphicFrameMk id="4" creationId="{F0884E70-86F0-65D9-CDDD-A7F7D57A29BF}"/>
          </ac:graphicFrameMkLst>
        </pc:graphicFrameChg>
      </pc:sldChg>
      <pc:sldChg chg="addSp modSp new mod">
        <pc:chgData name="Nikitha21 Sree" userId="f40857f75bc597a8" providerId="LiveId" clId="{EC6F206B-F599-734F-A9D4-06FA0655E34F}" dt="2025-02-07T09:03:05.326" v="1448" actId="1076"/>
        <pc:sldMkLst>
          <pc:docMk/>
          <pc:sldMk cId="2649777055" sldId="264"/>
        </pc:sldMkLst>
        <pc:spChg chg="add mod">
          <ac:chgData name="Nikitha21 Sree" userId="f40857f75bc597a8" providerId="LiveId" clId="{EC6F206B-F599-734F-A9D4-06FA0655E34F}" dt="2025-02-07T08:44:07.663" v="1403" actId="403"/>
          <ac:spMkLst>
            <pc:docMk/>
            <pc:sldMk cId="2649777055" sldId="264"/>
            <ac:spMk id="5" creationId="{44EB6A4B-0A57-84D5-4477-C76F75E595C6}"/>
          </ac:spMkLst>
        </pc:spChg>
        <pc:graphicFrameChg chg="add mod modGraphic">
          <ac:chgData name="Nikitha21 Sree" userId="f40857f75bc597a8" providerId="LiveId" clId="{EC6F206B-F599-734F-A9D4-06FA0655E34F}" dt="2025-02-07T09:03:05.326" v="1448" actId="1076"/>
          <ac:graphicFrameMkLst>
            <pc:docMk/>
            <pc:sldMk cId="2649777055" sldId="264"/>
            <ac:graphicFrameMk id="4" creationId="{1B476FA2-0E5D-BC3C-8037-BE513A9AE497}"/>
          </ac:graphicFrameMkLst>
        </pc:graphicFrameChg>
      </pc:sldChg>
      <pc:sldChg chg="addSp delSp modSp new mod ord setBg">
        <pc:chgData name="Nikitha21 Sree" userId="f40857f75bc597a8" providerId="LiveId" clId="{EC6F206B-F599-734F-A9D4-06FA0655E34F}" dt="2025-02-07T08:44:39.283" v="1419" actId="403"/>
        <pc:sldMkLst>
          <pc:docMk/>
          <pc:sldMk cId="1522086685" sldId="265"/>
        </pc:sldMkLst>
        <pc:spChg chg="mod">
          <ac:chgData name="Nikitha21 Sree" userId="f40857f75bc597a8" providerId="LiveId" clId="{EC6F206B-F599-734F-A9D4-06FA0655E34F}" dt="2025-02-07T07:20:33.214" v="1237" actId="1076"/>
          <ac:spMkLst>
            <pc:docMk/>
            <pc:sldMk cId="1522086685" sldId="265"/>
            <ac:spMk id="2" creationId="{B737FB3E-CEA8-3361-8F19-53CDE29FF745}"/>
          </ac:spMkLst>
        </pc:spChg>
        <pc:spChg chg="add del mod">
          <ac:chgData name="Nikitha21 Sree" userId="f40857f75bc597a8" providerId="LiveId" clId="{EC6F206B-F599-734F-A9D4-06FA0655E34F}" dt="2025-02-07T07:25:36.411" v="1270" actId="26606"/>
          <ac:spMkLst>
            <pc:docMk/>
            <pc:sldMk cId="1522086685" sldId="265"/>
            <ac:spMk id="3" creationId="{1A6E6ECC-8867-FEF9-2AE4-2DAB5E5A3FE9}"/>
          </ac:spMkLst>
        </pc:spChg>
        <pc:spChg chg="add">
          <ac:chgData name="Nikitha21 Sree" userId="f40857f75bc597a8" providerId="LiveId" clId="{EC6F206B-F599-734F-A9D4-06FA0655E34F}" dt="2025-02-07T06:15:00.976" v="1034" actId="26606"/>
          <ac:spMkLst>
            <pc:docMk/>
            <pc:sldMk cId="1522086685" sldId="265"/>
            <ac:spMk id="8" creationId="{A9CD6474-47AA-4D47-AF35-32FA3089BDD1}"/>
          </ac:spMkLst>
        </pc:spChg>
        <pc:spChg chg="add">
          <ac:chgData name="Nikitha21 Sree" userId="f40857f75bc597a8" providerId="LiveId" clId="{EC6F206B-F599-734F-A9D4-06FA0655E34F}" dt="2025-02-07T06:15:00.976" v="1034" actId="26606"/>
          <ac:spMkLst>
            <pc:docMk/>
            <pc:sldMk cId="1522086685" sldId="265"/>
            <ac:spMk id="10" creationId="{5E1FEFA6-7D4F-4746-AE64-D4D52FE76DC2}"/>
          </ac:spMkLst>
        </pc:spChg>
        <pc:spChg chg="add del">
          <ac:chgData name="Nikitha21 Sree" userId="f40857f75bc597a8" providerId="LiveId" clId="{EC6F206B-F599-734F-A9D4-06FA0655E34F}" dt="2025-02-07T07:24:42.899" v="1249" actId="22"/>
          <ac:spMkLst>
            <pc:docMk/>
            <pc:sldMk cId="1522086685" sldId="265"/>
            <ac:spMk id="11" creationId="{D4B5F39D-F8F9-A6D8-6F51-E4893D0E9101}"/>
          </ac:spMkLst>
        </pc:spChg>
        <pc:spChg chg="add">
          <ac:chgData name="Nikitha21 Sree" userId="f40857f75bc597a8" providerId="LiveId" clId="{EC6F206B-F599-734F-A9D4-06FA0655E34F}" dt="2025-02-07T06:15:00.976" v="1034" actId="26606"/>
          <ac:spMkLst>
            <pc:docMk/>
            <pc:sldMk cId="1522086685" sldId="265"/>
            <ac:spMk id="12" creationId="{BF8DA3CF-9D4B-403A-9AD4-BB177DAB6CC1}"/>
          </ac:spMkLst>
        </pc:spChg>
        <pc:spChg chg="add mod">
          <ac:chgData name="Nikitha21 Sree" userId="f40857f75bc597a8" providerId="LiveId" clId="{EC6F206B-F599-734F-A9D4-06FA0655E34F}" dt="2025-02-07T08:44:39.283" v="1419" actId="403"/>
          <ac:spMkLst>
            <pc:docMk/>
            <pc:sldMk cId="1522086685" sldId="265"/>
            <ac:spMk id="13" creationId="{BB6227B9-87DA-6BAE-9F1E-B632DAD46F50}"/>
          </ac:spMkLst>
        </pc:spChg>
        <pc:graphicFrameChg chg="add mod modGraphic">
          <ac:chgData name="Nikitha21 Sree" userId="f40857f75bc597a8" providerId="LiveId" clId="{EC6F206B-F599-734F-A9D4-06FA0655E34F}" dt="2025-02-07T07:27:38.527" v="1292" actId="255"/>
          <ac:graphicFrameMkLst>
            <pc:docMk/>
            <pc:sldMk cId="1522086685" sldId="265"/>
            <ac:graphicFrameMk id="14" creationId="{FF9CAEC3-31D6-2580-A206-60B0F329941D}"/>
          </ac:graphicFrameMkLst>
        </pc:graphicFrameChg>
        <pc:picChg chg="add mod">
          <ac:chgData name="Nikitha21 Sree" userId="f40857f75bc597a8" providerId="LiveId" clId="{EC6F206B-F599-734F-A9D4-06FA0655E34F}" dt="2025-02-07T06:17:42.133" v="1038" actId="931"/>
          <ac:picMkLst>
            <pc:docMk/>
            <pc:sldMk cId="1522086685" sldId="265"/>
            <ac:picMk id="5" creationId="{71EBDF09-A6FC-E44A-440A-E4D3DCB4BCAB}"/>
          </ac:picMkLst>
        </pc:picChg>
        <pc:picChg chg="add mod">
          <ac:chgData name="Nikitha21 Sree" userId="f40857f75bc597a8" providerId="LiveId" clId="{EC6F206B-F599-734F-A9D4-06FA0655E34F}" dt="2025-02-07T06:17:58.535" v="1043" actId="931"/>
          <ac:picMkLst>
            <pc:docMk/>
            <pc:sldMk cId="1522086685" sldId="265"/>
            <ac:picMk id="7" creationId="{46A7EDCC-9731-9003-6050-C7BF0814A6F9}"/>
          </ac:picMkLst>
        </pc:picChg>
      </pc:sldChg>
      <pc:sldChg chg="addSp modSp new del mod setBg">
        <pc:chgData name="Nikitha21 Sree" userId="f40857f75bc597a8" providerId="LiveId" clId="{EC6F206B-F599-734F-A9D4-06FA0655E34F}" dt="2025-02-07T05:33:17.680" v="944" actId="2696"/>
        <pc:sldMkLst>
          <pc:docMk/>
          <pc:sldMk cId="791690857" sldId="266"/>
        </pc:sldMkLst>
        <pc:spChg chg="mod">
          <ac:chgData name="Nikitha21 Sree" userId="f40857f75bc597a8" providerId="LiveId" clId="{EC6F206B-F599-734F-A9D4-06FA0655E34F}" dt="2025-02-07T05:32:50.342" v="943" actId="26606"/>
          <ac:spMkLst>
            <pc:docMk/>
            <pc:sldMk cId="791690857" sldId="266"/>
            <ac:spMk id="2" creationId="{14B8DBE7-D3DD-893F-278E-9867F68CB38C}"/>
          </ac:spMkLst>
        </pc:spChg>
        <pc:spChg chg="mod">
          <ac:chgData name="Nikitha21 Sree" userId="f40857f75bc597a8" providerId="LiveId" clId="{EC6F206B-F599-734F-A9D4-06FA0655E34F}" dt="2025-02-07T05:32:50.342" v="943" actId="26606"/>
          <ac:spMkLst>
            <pc:docMk/>
            <pc:sldMk cId="791690857" sldId="266"/>
            <ac:spMk id="3" creationId="{F45E02C2-3A30-360D-E40F-0E166044348B}"/>
          </ac:spMkLst>
        </pc:spChg>
        <pc:spChg chg="add">
          <ac:chgData name="Nikitha21 Sree" userId="f40857f75bc597a8" providerId="LiveId" clId="{EC6F206B-F599-734F-A9D4-06FA0655E34F}" dt="2025-02-07T05:32:50.342" v="943" actId="26606"/>
          <ac:spMkLst>
            <pc:docMk/>
            <pc:sldMk cId="791690857" sldId="266"/>
            <ac:spMk id="9" creationId="{30103171-0BA0-4AF0-AF05-04AFA1A4ACCA}"/>
          </ac:spMkLst>
        </pc:spChg>
        <pc:spChg chg="add">
          <ac:chgData name="Nikitha21 Sree" userId="f40857f75bc597a8" providerId="LiveId" clId="{EC6F206B-F599-734F-A9D4-06FA0655E34F}" dt="2025-02-07T05:32:50.342" v="943" actId="26606"/>
          <ac:spMkLst>
            <pc:docMk/>
            <pc:sldMk cId="791690857" sldId="266"/>
            <ac:spMk id="11" creationId="{E128B901-D4EA-4C4D-A150-23D2A6DEC6E8}"/>
          </ac:spMkLst>
        </pc:spChg>
        <pc:spChg chg="add">
          <ac:chgData name="Nikitha21 Sree" userId="f40857f75bc597a8" providerId="LiveId" clId="{EC6F206B-F599-734F-A9D4-06FA0655E34F}" dt="2025-02-07T05:32:50.342" v="943" actId="26606"/>
          <ac:spMkLst>
            <pc:docMk/>
            <pc:sldMk cId="791690857" sldId="266"/>
            <ac:spMk id="13" creationId="{A760B08A-B322-4C79-AB6D-7E4246352E9B}"/>
          </ac:spMkLst>
        </pc:spChg>
        <pc:picChg chg="add">
          <ac:chgData name="Nikitha21 Sree" userId="f40857f75bc597a8" providerId="LiveId" clId="{EC6F206B-F599-734F-A9D4-06FA0655E34F}" dt="2025-02-07T05:32:50.342" v="943" actId="26606"/>
          <ac:picMkLst>
            <pc:docMk/>
            <pc:sldMk cId="791690857" sldId="266"/>
            <ac:picMk id="5" creationId="{82B9C678-7F52-DF6D-DA5A-64AE5F989AE1}"/>
          </ac:picMkLst>
        </pc:picChg>
      </pc:sldChg>
      <pc:sldChg chg="new del">
        <pc:chgData name="Nikitha21 Sree" userId="f40857f75bc597a8" providerId="LiveId" clId="{EC6F206B-F599-734F-A9D4-06FA0655E34F}" dt="2025-02-07T05:32:19.418" v="939" actId="680"/>
        <pc:sldMkLst>
          <pc:docMk/>
          <pc:sldMk cId="3799754498" sldId="266"/>
        </pc:sldMkLst>
      </pc:sldChg>
      <pc:sldChg chg="addSp modSp new mod">
        <pc:chgData name="Nikitha21 Sree" userId="f40857f75bc597a8" providerId="LiveId" clId="{EC6F206B-F599-734F-A9D4-06FA0655E34F}" dt="2025-02-07T14:43:36.556" v="1861" actId="1076"/>
        <pc:sldMkLst>
          <pc:docMk/>
          <pc:sldMk cId="4108697456" sldId="266"/>
        </pc:sldMkLst>
        <pc:spChg chg="add mod">
          <ac:chgData name="Nikitha21 Sree" userId="f40857f75bc597a8" providerId="LiveId" clId="{EC6F206B-F599-734F-A9D4-06FA0655E34F}" dt="2025-02-07T09:32:44.805" v="1859" actId="1076"/>
          <ac:spMkLst>
            <pc:docMk/>
            <pc:sldMk cId="4108697456" sldId="266"/>
            <ac:spMk id="8" creationId="{000810AD-F920-F63D-8E1C-CC240C1440A0}"/>
          </ac:spMkLst>
        </pc:spChg>
        <pc:spChg chg="add mod">
          <ac:chgData name="Nikitha21 Sree" userId="f40857f75bc597a8" providerId="LiveId" clId="{EC6F206B-F599-734F-A9D4-06FA0655E34F}" dt="2025-02-07T09:32:19.105" v="1851" actId="1076"/>
          <ac:spMkLst>
            <pc:docMk/>
            <pc:sldMk cId="4108697456" sldId="266"/>
            <ac:spMk id="9" creationId="{72FA5A5C-1831-9908-392D-F998B1B578F6}"/>
          </ac:spMkLst>
        </pc:spChg>
        <pc:spChg chg="add mod">
          <ac:chgData name="Nikitha21 Sree" userId="f40857f75bc597a8" providerId="LiveId" clId="{EC6F206B-F599-734F-A9D4-06FA0655E34F}" dt="2025-02-07T09:30:45.853" v="1845" actId="14100"/>
          <ac:spMkLst>
            <pc:docMk/>
            <pc:sldMk cId="4108697456" sldId="266"/>
            <ac:spMk id="10" creationId="{D8205A73-20F7-AA2A-A25C-3F85F7939EEF}"/>
          </ac:spMkLst>
        </pc:spChg>
        <pc:spChg chg="add mod">
          <ac:chgData name="Nikitha21 Sree" userId="f40857f75bc597a8" providerId="LiveId" clId="{EC6F206B-F599-734F-A9D4-06FA0655E34F}" dt="2025-02-07T08:42:47.864" v="1361" actId="403"/>
          <ac:spMkLst>
            <pc:docMk/>
            <pc:sldMk cId="4108697456" sldId="266"/>
            <ac:spMk id="11" creationId="{34E83A87-6201-C44D-4E03-721E70B90716}"/>
          </ac:spMkLst>
        </pc:spChg>
        <pc:picChg chg="add mod">
          <ac:chgData name="Nikitha21 Sree" userId="f40857f75bc597a8" providerId="LiveId" clId="{EC6F206B-F599-734F-A9D4-06FA0655E34F}" dt="2025-02-07T09:32:40.518" v="1858" actId="1076"/>
          <ac:picMkLst>
            <pc:docMk/>
            <pc:sldMk cId="4108697456" sldId="266"/>
            <ac:picMk id="5" creationId="{6545B0D7-B85C-C134-1DD0-969276BE7350}"/>
          </ac:picMkLst>
        </pc:picChg>
        <pc:picChg chg="add mod">
          <ac:chgData name="Nikitha21 Sree" userId="f40857f75bc597a8" providerId="LiveId" clId="{EC6F206B-F599-734F-A9D4-06FA0655E34F}" dt="2025-02-07T14:43:36.556" v="1861" actId="1076"/>
          <ac:picMkLst>
            <pc:docMk/>
            <pc:sldMk cId="4108697456" sldId="266"/>
            <ac:picMk id="6" creationId="{25DF4923-65AE-6468-FD7F-AA08D8C80ED6}"/>
          </ac:picMkLst>
        </pc:picChg>
        <pc:picChg chg="add mod">
          <ac:chgData name="Nikitha21 Sree" userId="f40857f75bc597a8" providerId="LiveId" clId="{EC6F206B-F599-734F-A9D4-06FA0655E34F}" dt="2025-02-07T06:09:12.155" v="1009"/>
          <ac:picMkLst>
            <pc:docMk/>
            <pc:sldMk cId="4108697456" sldId="266"/>
            <ac:picMk id="7" creationId="{8B19F619-78B4-12A8-B52E-D55263C49F5A}"/>
          </ac:picMkLst>
        </pc:picChg>
      </pc:sldChg>
      <pc:sldChg chg="addSp delSp modSp new mod ord setBg">
        <pc:chgData name="Nikitha21 Sree" userId="f40857f75bc597a8" providerId="LiveId" clId="{EC6F206B-F599-734F-A9D4-06FA0655E34F}" dt="2025-02-07T08:42:35.368" v="1354" actId="403"/>
        <pc:sldMkLst>
          <pc:docMk/>
          <pc:sldMk cId="1268023710" sldId="267"/>
        </pc:sldMkLst>
        <pc:spChg chg="mod">
          <ac:chgData name="Nikitha21 Sree" userId="f40857f75bc597a8" providerId="LiveId" clId="{EC6F206B-F599-734F-A9D4-06FA0655E34F}" dt="2025-02-07T07:16:51.117" v="1209" actId="207"/>
          <ac:spMkLst>
            <pc:docMk/>
            <pc:sldMk cId="1268023710" sldId="267"/>
            <ac:spMk id="2" creationId="{865D27EE-E530-919F-C275-21CF0556BDE1}"/>
          </ac:spMkLst>
        </pc:spChg>
        <pc:spChg chg="mod">
          <ac:chgData name="Nikitha21 Sree" userId="f40857f75bc597a8" providerId="LiveId" clId="{EC6F206B-F599-734F-A9D4-06FA0655E34F}" dt="2025-02-07T07:17:06.771" v="1210" actId="207"/>
          <ac:spMkLst>
            <pc:docMk/>
            <pc:sldMk cId="1268023710" sldId="267"/>
            <ac:spMk id="3" creationId="{DDFB983A-D9D3-A40A-8BEC-AEEDB3A575E3}"/>
          </ac:spMkLst>
        </pc:spChg>
        <pc:spChg chg="add mod">
          <ac:chgData name="Nikitha21 Sree" userId="f40857f75bc597a8" providerId="LiveId" clId="{EC6F206B-F599-734F-A9D4-06FA0655E34F}" dt="2025-02-07T08:42:35.368" v="1354" actId="403"/>
          <ac:spMkLst>
            <pc:docMk/>
            <pc:sldMk cId="1268023710" sldId="267"/>
            <ac:spMk id="4" creationId="{52A7017F-A0A6-0B3F-17F2-CB2FD2546903}"/>
          </ac:spMkLst>
        </pc:spChg>
        <pc:spChg chg="add del">
          <ac:chgData name="Nikitha21 Sree" userId="f40857f75bc597a8" providerId="LiveId" clId="{EC6F206B-F599-734F-A9D4-06FA0655E34F}" dt="2025-02-07T06:25:45.404" v="1134" actId="26606"/>
          <ac:spMkLst>
            <pc:docMk/>
            <pc:sldMk cId="1268023710" sldId="267"/>
            <ac:spMk id="10" creationId="{B3E5064B-BAF4-48C7-8C2C-8219FF24A7A4}"/>
          </ac:spMkLst>
        </pc:spChg>
        <pc:spChg chg="add del">
          <ac:chgData name="Nikitha21 Sree" userId="f40857f75bc597a8" providerId="LiveId" clId="{EC6F206B-F599-734F-A9D4-06FA0655E34F}" dt="2025-02-07T06:25:45.404" v="1134" actId="26606"/>
          <ac:spMkLst>
            <pc:docMk/>
            <pc:sldMk cId="1268023710" sldId="267"/>
            <ac:spMk id="12" creationId="{8A7C3535-4FB5-4E5B-BDFE-FA61877AF1A9}"/>
          </ac:spMkLst>
        </pc:spChg>
        <pc:spChg chg="add del">
          <ac:chgData name="Nikitha21 Sree" userId="f40857f75bc597a8" providerId="LiveId" clId="{EC6F206B-F599-734F-A9D4-06FA0655E34F}" dt="2025-02-07T06:25:45.404" v="1134" actId="26606"/>
          <ac:spMkLst>
            <pc:docMk/>
            <pc:sldMk cId="1268023710" sldId="267"/>
            <ac:spMk id="14" creationId="{23E33EB3-397E-4C5F-B561-7FEE7C781FB7}"/>
          </ac:spMkLst>
        </pc:spChg>
        <pc:spChg chg="add">
          <ac:chgData name="Nikitha21 Sree" userId="f40857f75bc597a8" providerId="LiveId" clId="{EC6F206B-F599-734F-A9D4-06FA0655E34F}" dt="2025-02-07T06:25:45.404" v="1134" actId="26606"/>
          <ac:spMkLst>
            <pc:docMk/>
            <pc:sldMk cId="1268023710" sldId="267"/>
            <ac:spMk id="19" creationId="{D309FA25-1772-4961-90BE-D39F20067CD1}"/>
          </ac:spMkLst>
        </pc:spChg>
        <pc:spChg chg="add">
          <ac:chgData name="Nikitha21 Sree" userId="f40857f75bc597a8" providerId="LiveId" clId="{EC6F206B-F599-734F-A9D4-06FA0655E34F}" dt="2025-02-07T06:25:45.404" v="1134" actId="26606"/>
          <ac:spMkLst>
            <pc:docMk/>
            <pc:sldMk cId="1268023710" sldId="267"/>
            <ac:spMk id="21" creationId="{8A7C3535-4FB5-4E5B-BDFE-FA61877AF1A9}"/>
          </ac:spMkLst>
        </pc:spChg>
        <pc:picChg chg="add mod modCrop">
          <ac:chgData name="Nikitha21 Sree" userId="f40857f75bc597a8" providerId="LiveId" clId="{EC6F206B-F599-734F-A9D4-06FA0655E34F}" dt="2025-02-07T07:05:42.828" v="1146" actId="14100"/>
          <ac:picMkLst>
            <pc:docMk/>
            <pc:sldMk cId="1268023710" sldId="267"/>
            <ac:picMk id="7" creationId="{B16AD71B-5DD1-1974-DAB4-AED0252BAAFD}"/>
          </ac:picMkLst>
        </pc:picChg>
      </pc:sldChg>
      <pc:sldChg chg="addSp modSp new mod ord setBg">
        <pc:chgData name="Nikitha21 Sree" userId="f40857f75bc597a8" providerId="LiveId" clId="{EC6F206B-F599-734F-A9D4-06FA0655E34F}" dt="2025-02-07T09:26:51.225" v="1841" actId="1076"/>
        <pc:sldMkLst>
          <pc:docMk/>
          <pc:sldMk cId="1476779951" sldId="268"/>
        </pc:sldMkLst>
        <pc:spChg chg="mod">
          <ac:chgData name="Nikitha21 Sree" userId="f40857f75bc597a8" providerId="LiveId" clId="{EC6F206B-F599-734F-A9D4-06FA0655E34F}" dt="2025-02-07T09:26:51.225" v="1841" actId="1076"/>
          <ac:spMkLst>
            <pc:docMk/>
            <pc:sldMk cId="1476779951" sldId="268"/>
            <ac:spMk id="2" creationId="{82974CEE-E72B-D06D-7B0F-D78A8394C571}"/>
          </ac:spMkLst>
        </pc:spChg>
        <pc:spChg chg="add mod">
          <ac:chgData name="Nikitha21 Sree" userId="f40857f75bc597a8" providerId="LiveId" clId="{EC6F206B-F599-734F-A9D4-06FA0655E34F}" dt="2025-02-07T08:44:17.931" v="1410" actId="403"/>
          <ac:spMkLst>
            <pc:docMk/>
            <pc:sldMk cId="1476779951" sldId="268"/>
            <ac:spMk id="4" creationId="{E4FBC148-2F31-AFD7-23C0-1CFEEF74EB6F}"/>
          </ac:spMkLst>
        </pc:spChg>
        <pc:spChg chg="add mod">
          <ac:chgData name="Nikitha21 Sree" userId="f40857f75bc597a8" providerId="LiveId" clId="{EC6F206B-F599-734F-A9D4-06FA0655E34F}" dt="2025-02-07T09:26:45.208" v="1840" actId="1076"/>
          <ac:spMkLst>
            <pc:docMk/>
            <pc:sldMk cId="1476779951" sldId="268"/>
            <ac:spMk id="5" creationId="{1A1AE5CA-ECB6-D9FB-B3CB-213994630F97}"/>
          </ac:spMkLst>
        </pc:spChg>
        <pc:spChg chg="mod">
          <ac:chgData name="Nikitha21 Sree" userId="f40857f75bc597a8" providerId="LiveId" clId="{EC6F206B-F599-734F-A9D4-06FA0655E34F}" dt="2025-02-07T08:26:55.875" v="1309" actId="26606"/>
          <ac:spMkLst>
            <pc:docMk/>
            <pc:sldMk cId="1476779951" sldId="268"/>
            <ac:spMk id="6" creationId="{E0FF5AE6-7855-F002-9EDB-59CF60102544}"/>
          </ac:spMkLst>
        </pc:spChg>
        <pc:spChg chg="add">
          <ac:chgData name="Nikitha21 Sree" userId="f40857f75bc597a8" providerId="LiveId" clId="{EC6F206B-F599-734F-A9D4-06FA0655E34F}" dt="2025-02-07T08:26:55.875" v="1309" actId="26606"/>
          <ac:spMkLst>
            <pc:docMk/>
            <pc:sldMk cId="1476779951" sldId="268"/>
            <ac:spMk id="11" creationId="{A9CD6474-47AA-4D47-AF35-32FA3089BDD1}"/>
          </ac:spMkLst>
        </pc:spChg>
        <pc:spChg chg="add">
          <ac:chgData name="Nikitha21 Sree" userId="f40857f75bc597a8" providerId="LiveId" clId="{EC6F206B-F599-734F-A9D4-06FA0655E34F}" dt="2025-02-07T08:26:55.875" v="1309" actId="26606"/>
          <ac:spMkLst>
            <pc:docMk/>
            <pc:sldMk cId="1476779951" sldId="268"/>
            <ac:spMk id="13" creationId="{5E1FEFA6-7D4F-4746-AE64-D4D52FE76DC2}"/>
          </ac:spMkLst>
        </pc:spChg>
        <pc:spChg chg="add">
          <ac:chgData name="Nikitha21 Sree" userId="f40857f75bc597a8" providerId="LiveId" clId="{EC6F206B-F599-734F-A9D4-06FA0655E34F}" dt="2025-02-07T08:26:55.875" v="1309" actId="26606"/>
          <ac:spMkLst>
            <pc:docMk/>
            <pc:sldMk cId="1476779951" sldId="268"/>
            <ac:spMk id="15" creationId="{BF8DA3CF-9D4B-403A-9AD4-BB177DAB6CC1}"/>
          </ac:spMkLst>
        </pc:spChg>
      </pc:sldChg>
      <pc:sldChg chg="addSp delSp modSp new del mod setBg">
        <pc:chgData name="Nikitha21 Sree" userId="f40857f75bc597a8" providerId="LiveId" clId="{EC6F206B-F599-734F-A9D4-06FA0655E34F}" dt="2025-02-07T06:19:38.723" v="1069" actId="680"/>
        <pc:sldMkLst>
          <pc:docMk/>
          <pc:sldMk cId="3931839075" sldId="268"/>
        </pc:sldMkLst>
        <pc:spChg chg="mod">
          <ac:chgData name="Nikitha21 Sree" userId="f40857f75bc597a8" providerId="LiveId" clId="{EC6F206B-F599-734F-A9D4-06FA0655E34F}" dt="2025-02-07T06:19:36.459" v="1066" actId="26606"/>
          <ac:spMkLst>
            <pc:docMk/>
            <pc:sldMk cId="3931839075" sldId="268"/>
            <ac:spMk id="2" creationId="{89BD2DBD-5738-3A3C-043C-50784E1BEB0B}"/>
          </ac:spMkLst>
        </pc:spChg>
        <pc:spChg chg="add del">
          <ac:chgData name="Nikitha21 Sree" userId="f40857f75bc597a8" providerId="LiveId" clId="{EC6F206B-F599-734F-A9D4-06FA0655E34F}" dt="2025-02-07T06:19:37.424" v="1068" actId="931"/>
          <ac:spMkLst>
            <pc:docMk/>
            <pc:sldMk cId="3931839075" sldId="268"/>
            <ac:spMk id="3" creationId="{0D0F6869-E081-173C-3EDB-9174B8B7A31A}"/>
          </ac:spMkLst>
        </pc:spChg>
        <pc:spChg chg="mod">
          <ac:chgData name="Nikitha21 Sree" userId="f40857f75bc597a8" providerId="LiveId" clId="{EC6F206B-F599-734F-A9D4-06FA0655E34F}" dt="2025-02-07T06:19:36.459" v="1066" actId="26606"/>
          <ac:spMkLst>
            <pc:docMk/>
            <pc:sldMk cId="3931839075" sldId="268"/>
            <ac:spMk id="4" creationId="{5355A28A-0FEB-DA65-F40F-59C325B749DC}"/>
          </ac:spMkLst>
        </pc:spChg>
        <pc:spChg chg="add del">
          <ac:chgData name="Nikitha21 Sree" userId="f40857f75bc597a8" providerId="LiveId" clId="{EC6F206B-F599-734F-A9D4-06FA0655E34F}" dt="2025-02-07T06:19:36.459" v="1066" actId="26606"/>
          <ac:spMkLst>
            <pc:docMk/>
            <pc:sldMk cId="3931839075" sldId="268"/>
            <ac:spMk id="11" creationId="{B3E5064B-BAF4-48C7-8C2C-8219FF24A7A4}"/>
          </ac:spMkLst>
        </pc:spChg>
        <pc:spChg chg="add del">
          <ac:chgData name="Nikitha21 Sree" userId="f40857f75bc597a8" providerId="LiveId" clId="{EC6F206B-F599-734F-A9D4-06FA0655E34F}" dt="2025-02-07T06:19:36.459" v="1066" actId="26606"/>
          <ac:spMkLst>
            <pc:docMk/>
            <pc:sldMk cId="3931839075" sldId="268"/>
            <ac:spMk id="13" creationId="{8A7C3535-4FB5-4E5B-BDFE-FA61877AF1A9}"/>
          </ac:spMkLst>
        </pc:spChg>
        <pc:spChg chg="add del">
          <ac:chgData name="Nikitha21 Sree" userId="f40857f75bc597a8" providerId="LiveId" clId="{EC6F206B-F599-734F-A9D4-06FA0655E34F}" dt="2025-02-07T06:19:36.459" v="1066" actId="26606"/>
          <ac:spMkLst>
            <pc:docMk/>
            <pc:sldMk cId="3931839075" sldId="268"/>
            <ac:spMk id="15" creationId="{23E33EB3-397E-4C5F-B561-7FEE7C781FB7}"/>
          </ac:spMkLst>
        </pc:spChg>
        <pc:picChg chg="add mod ord modCrop">
          <ac:chgData name="Nikitha21 Sree" userId="f40857f75bc597a8" providerId="LiveId" clId="{EC6F206B-F599-734F-A9D4-06FA0655E34F}" dt="2025-02-07T06:19:37.424" v="1068" actId="931"/>
          <ac:picMkLst>
            <pc:docMk/>
            <pc:sldMk cId="3931839075" sldId="268"/>
            <ac:picMk id="6" creationId="{2F3F140B-50B6-BBB7-E914-5E4829EB8250}"/>
          </ac:picMkLst>
        </pc:picChg>
      </pc:sldChg>
      <pc:sldChg chg="addSp modSp new mod setBg">
        <pc:chgData name="Nikitha21 Sree" userId="f40857f75bc597a8" providerId="LiveId" clId="{EC6F206B-F599-734F-A9D4-06FA0655E34F}" dt="2025-02-07T09:01:41.322" v="1442" actId="14100"/>
        <pc:sldMkLst>
          <pc:docMk/>
          <pc:sldMk cId="2004966016" sldId="269"/>
        </pc:sldMkLst>
        <pc:spChg chg="mod">
          <ac:chgData name="Nikitha21 Sree" userId="f40857f75bc597a8" providerId="LiveId" clId="{EC6F206B-F599-734F-A9D4-06FA0655E34F}" dt="2025-02-07T08:29:47.179" v="1324" actId="2711"/>
          <ac:spMkLst>
            <pc:docMk/>
            <pc:sldMk cId="2004966016" sldId="269"/>
            <ac:spMk id="2" creationId="{211EE463-E776-6562-DF07-A67E22C01595}"/>
          </ac:spMkLst>
        </pc:spChg>
        <pc:spChg chg="mod">
          <ac:chgData name="Nikitha21 Sree" userId="f40857f75bc597a8" providerId="LiveId" clId="{EC6F206B-F599-734F-A9D4-06FA0655E34F}" dt="2025-02-07T08:27:51.038" v="1320" actId="26606"/>
          <ac:spMkLst>
            <pc:docMk/>
            <pc:sldMk cId="2004966016" sldId="269"/>
            <ac:spMk id="3" creationId="{E81F75FE-673F-A68D-7B9B-0F312BE7ADEF}"/>
          </ac:spMkLst>
        </pc:spChg>
        <pc:spChg chg="add mod">
          <ac:chgData name="Nikitha21 Sree" userId="f40857f75bc597a8" providerId="LiveId" clId="{EC6F206B-F599-734F-A9D4-06FA0655E34F}" dt="2025-02-07T08:44:58.766" v="1428" actId="404"/>
          <ac:spMkLst>
            <pc:docMk/>
            <pc:sldMk cId="2004966016" sldId="269"/>
            <ac:spMk id="4" creationId="{CDB8C452-0225-74DD-5D6C-3752ECAB1F44}"/>
          </ac:spMkLst>
        </pc:spChg>
        <pc:spChg chg="add">
          <ac:chgData name="Nikitha21 Sree" userId="f40857f75bc597a8" providerId="LiveId" clId="{EC6F206B-F599-734F-A9D4-06FA0655E34F}" dt="2025-02-07T08:27:51.038" v="1320" actId="26606"/>
          <ac:spMkLst>
            <pc:docMk/>
            <pc:sldMk cId="2004966016" sldId="269"/>
            <ac:spMk id="8" creationId="{A9CD6474-47AA-4D47-AF35-32FA3089BDD1}"/>
          </ac:spMkLst>
        </pc:spChg>
        <pc:spChg chg="add">
          <ac:chgData name="Nikitha21 Sree" userId="f40857f75bc597a8" providerId="LiveId" clId="{EC6F206B-F599-734F-A9D4-06FA0655E34F}" dt="2025-02-07T08:27:51.038" v="1320" actId="26606"/>
          <ac:spMkLst>
            <pc:docMk/>
            <pc:sldMk cId="2004966016" sldId="269"/>
            <ac:spMk id="10" creationId="{5E1FEFA6-7D4F-4746-AE64-D4D52FE76DC2}"/>
          </ac:spMkLst>
        </pc:spChg>
        <pc:spChg chg="add">
          <ac:chgData name="Nikitha21 Sree" userId="f40857f75bc597a8" providerId="LiveId" clId="{EC6F206B-F599-734F-A9D4-06FA0655E34F}" dt="2025-02-07T08:27:51.038" v="1320" actId="26606"/>
          <ac:spMkLst>
            <pc:docMk/>
            <pc:sldMk cId="2004966016" sldId="269"/>
            <ac:spMk id="12" creationId="{BF8DA3CF-9D4B-403A-9AD4-BB177DAB6CC1}"/>
          </ac:spMkLst>
        </pc:spChg>
        <pc:picChg chg="mod">
          <ac:chgData name="Nikitha21 Sree" userId="f40857f75bc597a8" providerId="LiveId" clId="{EC6F206B-F599-734F-A9D4-06FA0655E34F}" dt="2025-02-07T09:01:41.322" v="1442" actId="14100"/>
          <ac:picMkLst>
            <pc:docMk/>
            <pc:sldMk cId="2004966016" sldId="269"/>
            <ac:picMk id="14" creationId="{4EF6B3E8-3316-3C56-C79E-275ED4003510}"/>
          </ac:picMkLst>
        </pc:picChg>
      </pc:sldChg>
      <pc:sldChg chg="addSp delSp modSp new mod setBg modClrScheme chgLayout">
        <pc:chgData name="Nikitha21 Sree" userId="f40857f75bc597a8" providerId="LiveId" clId="{EC6F206B-F599-734F-A9D4-06FA0655E34F}" dt="2025-02-07T08:45:09.916" v="1435" actId="403"/>
        <pc:sldMkLst>
          <pc:docMk/>
          <pc:sldMk cId="3090737090" sldId="270"/>
        </pc:sldMkLst>
        <pc:spChg chg="del mod ord">
          <ac:chgData name="Nikitha21 Sree" userId="f40857f75bc597a8" providerId="LiveId" clId="{EC6F206B-F599-734F-A9D4-06FA0655E34F}" dt="2025-02-07T08:30:17.233" v="1326" actId="700"/>
          <ac:spMkLst>
            <pc:docMk/>
            <pc:sldMk cId="3090737090" sldId="270"/>
            <ac:spMk id="2" creationId="{1FF6C3A2-830B-802A-B4C9-BF688C9F346E}"/>
          </ac:spMkLst>
        </pc:spChg>
        <pc:spChg chg="del">
          <ac:chgData name="Nikitha21 Sree" userId="f40857f75bc597a8" providerId="LiveId" clId="{EC6F206B-F599-734F-A9D4-06FA0655E34F}" dt="2025-02-07T08:30:17.233" v="1326" actId="700"/>
          <ac:spMkLst>
            <pc:docMk/>
            <pc:sldMk cId="3090737090" sldId="270"/>
            <ac:spMk id="3" creationId="{CEEABAB6-1F15-02C7-D05B-A3E4C9937B68}"/>
          </ac:spMkLst>
        </pc:spChg>
        <pc:spChg chg="add mod ord">
          <ac:chgData name="Nikitha21 Sree" userId="f40857f75bc597a8" providerId="LiveId" clId="{EC6F206B-F599-734F-A9D4-06FA0655E34F}" dt="2025-02-07T08:31:42.153" v="1345" actId="403"/>
          <ac:spMkLst>
            <pc:docMk/>
            <pc:sldMk cId="3090737090" sldId="270"/>
            <ac:spMk id="4" creationId="{70078A98-F738-6F6B-CBEE-C8FF706391F2}"/>
          </ac:spMkLst>
        </pc:spChg>
        <pc:spChg chg="add mod">
          <ac:chgData name="Nikitha21 Sree" userId="f40857f75bc597a8" providerId="LiveId" clId="{EC6F206B-F599-734F-A9D4-06FA0655E34F}" dt="2025-02-07T08:45:09.916" v="1435" actId="403"/>
          <ac:spMkLst>
            <pc:docMk/>
            <pc:sldMk cId="3090737090" sldId="270"/>
            <ac:spMk id="5" creationId="{2B7DAEF9-8841-A2A4-2F94-6948C6EC39D5}"/>
          </ac:spMkLst>
        </pc:spChg>
        <pc:spChg chg="add">
          <ac:chgData name="Nikitha21 Sree" userId="f40857f75bc597a8" providerId="LiveId" clId="{EC6F206B-F599-734F-A9D4-06FA0655E34F}" dt="2025-02-07T08:31:29.931" v="1338" actId="26606"/>
          <ac:spMkLst>
            <pc:docMk/>
            <pc:sldMk cId="3090737090" sldId="270"/>
            <ac:spMk id="6" creationId="{F1270222-7C72-451C-B922-75C4D848763D}"/>
          </ac:spMkLst>
        </pc:spChg>
        <pc:spChg chg="add">
          <ac:chgData name="Nikitha21 Sree" userId="f40857f75bc597a8" providerId="LiveId" clId="{EC6F206B-F599-734F-A9D4-06FA0655E34F}" dt="2025-02-07T08:31:29.931" v="1338" actId="26606"/>
          <ac:spMkLst>
            <pc:docMk/>
            <pc:sldMk cId="3090737090" sldId="270"/>
            <ac:spMk id="9" creationId="{8337CC61-9E93-4D80-9F1C-12CE9A0C07F6}"/>
          </ac:spMkLst>
        </pc:spChg>
        <pc:spChg chg="add del">
          <ac:chgData name="Nikitha21 Sree" userId="f40857f75bc597a8" providerId="LiveId" clId="{EC6F206B-F599-734F-A9D4-06FA0655E34F}" dt="2025-02-07T08:31:08.036" v="1337" actId="26606"/>
          <ac:spMkLst>
            <pc:docMk/>
            <pc:sldMk cId="3090737090" sldId="270"/>
            <ac:spMk id="11" creationId="{3C6DB943-79CD-46F9-83E1-9610EB176F2E}"/>
          </ac:spMkLst>
        </pc:spChg>
        <pc:spChg chg="add del">
          <ac:chgData name="Nikitha21 Sree" userId="f40857f75bc597a8" providerId="LiveId" clId="{EC6F206B-F599-734F-A9D4-06FA0655E34F}" dt="2025-02-07T08:31:08.036" v="1337" actId="26606"/>
          <ac:spMkLst>
            <pc:docMk/>
            <pc:sldMk cId="3090737090" sldId="270"/>
            <ac:spMk id="13" creationId="{8337CC61-9E93-4D80-9F1C-12CE9A0C07F6}"/>
          </ac:spMkLst>
        </pc:spChg>
        <pc:picChg chg="add">
          <ac:chgData name="Nikitha21 Sree" userId="f40857f75bc597a8" providerId="LiveId" clId="{EC6F206B-F599-734F-A9D4-06FA0655E34F}" dt="2025-02-07T08:31:29.931" v="1338" actId="26606"/>
          <ac:picMkLst>
            <pc:docMk/>
            <pc:sldMk cId="3090737090" sldId="270"/>
            <ac:picMk id="7" creationId="{0ED7C361-0C12-0649-EB16-5C75F0E8B96E}"/>
          </ac:picMkLst>
        </pc:picChg>
        <pc:picChg chg="add del">
          <ac:chgData name="Nikitha21 Sree" userId="f40857f75bc597a8" providerId="LiveId" clId="{EC6F206B-F599-734F-A9D4-06FA0655E34F}" dt="2025-02-07T08:31:08.036" v="1337" actId="26606"/>
          <ac:picMkLst>
            <pc:docMk/>
            <pc:sldMk cId="3090737090" sldId="270"/>
            <ac:picMk id="8" creationId="{533FE44F-566A-FC70-A333-D09F5314E12C}"/>
          </ac:picMkLst>
        </pc:picChg>
      </pc:sldChg>
      <pc:sldChg chg="addSp delSp modSp new mod setBg">
        <pc:chgData name="Nikitha21 Sree" userId="f40857f75bc597a8" providerId="LiveId" clId="{EC6F206B-F599-734F-A9D4-06FA0655E34F}" dt="2025-02-07T09:25:07.343" v="1813" actId="27636"/>
        <pc:sldMkLst>
          <pc:docMk/>
          <pc:sldMk cId="4102390895" sldId="271"/>
        </pc:sldMkLst>
        <pc:spChg chg="add del mod">
          <ac:chgData name="Nikitha21 Sree" userId="f40857f75bc597a8" providerId="LiveId" clId="{EC6F206B-F599-734F-A9D4-06FA0655E34F}" dt="2025-02-07T09:24:54.074" v="1805" actId="26606"/>
          <ac:spMkLst>
            <pc:docMk/>
            <pc:sldMk cId="4102390895" sldId="271"/>
            <ac:spMk id="2" creationId="{3BCFC695-7E21-4639-BF49-D6CC68586B5A}"/>
          </ac:spMkLst>
        </pc:spChg>
        <pc:spChg chg="add del mod">
          <ac:chgData name="Nikitha21 Sree" userId="f40857f75bc597a8" providerId="LiveId" clId="{EC6F206B-F599-734F-A9D4-06FA0655E34F}" dt="2025-02-07T09:21:18.725" v="1765" actId="12084"/>
          <ac:spMkLst>
            <pc:docMk/>
            <pc:sldMk cId="4102390895" sldId="271"/>
            <ac:spMk id="3" creationId="{E715D288-9937-4684-C2E1-12AA5B9E406C}"/>
          </ac:spMkLst>
        </pc:spChg>
        <pc:spChg chg="mod">
          <ac:chgData name="Nikitha21 Sree" userId="f40857f75bc597a8" providerId="LiveId" clId="{EC6F206B-F599-734F-A9D4-06FA0655E34F}" dt="2025-02-07T09:25:07.343" v="1813" actId="27636"/>
          <ac:spMkLst>
            <pc:docMk/>
            <pc:sldMk cId="4102390895" sldId="271"/>
            <ac:spMk id="4" creationId="{871963AE-AAC1-BDC1-678D-6D2976C769D0}"/>
          </ac:spMkLst>
        </pc:spChg>
        <pc:spChg chg="add del">
          <ac:chgData name="Nikitha21 Sree" userId="f40857f75bc597a8" providerId="LiveId" clId="{EC6F206B-F599-734F-A9D4-06FA0655E34F}" dt="2025-02-07T09:24:54.074" v="1805" actId="26606"/>
          <ac:spMkLst>
            <pc:docMk/>
            <pc:sldMk cId="4102390895" sldId="271"/>
            <ac:spMk id="9" creationId="{A9CD6474-47AA-4D47-AF35-32FA3089BDD1}"/>
          </ac:spMkLst>
        </pc:spChg>
        <pc:spChg chg="add del">
          <ac:chgData name="Nikitha21 Sree" userId="f40857f75bc597a8" providerId="LiveId" clId="{EC6F206B-F599-734F-A9D4-06FA0655E34F}" dt="2025-02-07T09:24:54.074" v="1805" actId="26606"/>
          <ac:spMkLst>
            <pc:docMk/>
            <pc:sldMk cId="4102390895" sldId="271"/>
            <ac:spMk id="11" creationId="{5E1FEFA6-7D4F-4746-AE64-D4D52FE76DC2}"/>
          </ac:spMkLst>
        </pc:spChg>
        <pc:spChg chg="add del">
          <ac:chgData name="Nikitha21 Sree" userId="f40857f75bc597a8" providerId="LiveId" clId="{EC6F206B-F599-734F-A9D4-06FA0655E34F}" dt="2025-02-07T09:24:54.074" v="1805" actId="26606"/>
          <ac:spMkLst>
            <pc:docMk/>
            <pc:sldMk cId="4102390895" sldId="271"/>
            <ac:spMk id="13" creationId="{BF8DA3CF-9D4B-403A-9AD4-BB177DAB6CC1}"/>
          </ac:spMkLst>
        </pc:spChg>
        <pc:spChg chg="add">
          <ac:chgData name="Nikitha21 Sree" userId="f40857f75bc597a8" providerId="LiveId" clId="{EC6F206B-F599-734F-A9D4-06FA0655E34F}" dt="2025-02-07T09:24:54.074" v="1805" actId="26606"/>
          <ac:spMkLst>
            <pc:docMk/>
            <pc:sldMk cId="4102390895" sldId="271"/>
            <ac:spMk id="16" creationId="{6A345A9C-E07D-45D3-A710-DDECB3F9945A}"/>
          </ac:spMkLst>
        </pc:spChg>
        <pc:spChg chg="add">
          <ac:chgData name="Nikitha21 Sree" userId="f40857f75bc597a8" providerId="LiveId" clId="{EC6F206B-F599-734F-A9D4-06FA0655E34F}" dt="2025-02-07T09:24:54.074" v="1805" actId="26606"/>
          <ac:spMkLst>
            <pc:docMk/>
            <pc:sldMk cId="4102390895" sldId="271"/>
            <ac:spMk id="17" creationId="{F09C18AC-EFAA-4C60-A84E-ECED43E3ECE0}"/>
          </ac:spMkLst>
        </pc:spChg>
        <pc:spChg chg="add del">
          <ac:chgData name="Nikitha21 Sree" userId="f40857f75bc597a8" providerId="LiveId" clId="{EC6F206B-F599-734F-A9D4-06FA0655E34F}" dt="2025-02-07T09:24:49.375" v="1804" actId="26606"/>
          <ac:spMkLst>
            <pc:docMk/>
            <pc:sldMk cId="4102390895" sldId="271"/>
            <ac:spMk id="18" creationId="{6A345A9C-E07D-45D3-A710-DDECB3F9945A}"/>
          </ac:spMkLst>
        </pc:spChg>
        <pc:spChg chg="add del">
          <ac:chgData name="Nikitha21 Sree" userId="f40857f75bc597a8" providerId="LiveId" clId="{EC6F206B-F599-734F-A9D4-06FA0655E34F}" dt="2025-02-07T09:20:59.923" v="1762" actId="26606"/>
          <ac:spMkLst>
            <pc:docMk/>
            <pc:sldMk cId="4102390895" sldId="271"/>
            <ac:spMk id="19" creationId="{10EE8294-4110-44EB-8577-6CA8DF797A49}"/>
          </ac:spMkLst>
        </pc:spChg>
        <pc:spChg chg="add del">
          <ac:chgData name="Nikitha21 Sree" userId="f40857f75bc597a8" providerId="LiveId" clId="{EC6F206B-F599-734F-A9D4-06FA0655E34F}" dt="2025-02-07T09:24:49.375" v="1804" actId="26606"/>
          <ac:spMkLst>
            <pc:docMk/>
            <pc:sldMk cId="4102390895" sldId="271"/>
            <ac:spMk id="20" creationId="{F09C18AC-EFAA-4C60-A84E-ECED43E3ECE0}"/>
          </ac:spMkLst>
        </pc:spChg>
        <pc:spChg chg="add del">
          <ac:chgData name="Nikitha21 Sree" userId="f40857f75bc597a8" providerId="LiveId" clId="{EC6F206B-F599-734F-A9D4-06FA0655E34F}" dt="2025-02-07T09:20:59.923" v="1762" actId="26606"/>
          <ac:spMkLst>
            <pc:docMk/>
            <pc:sldMk cId="4102390895" sldId="271"/>
            <ac:spMk id="21" creationId="{7C45E44A-48F0-452E-94AB-C02C0355C6C5}"/>
          </ac:spMkLst>
        </pc:spChg>
        <pc:spChg chg="add del">
          <ac:chgData name="Nikitha21 Sree" userId="f40857f75bc597a8" providerId="LiveId" clId="{EC6F206B-F599-734F-A9D4-06FA0655E34F}" dt="2025-02-07T09:21:08.683" v="1764" actId="26606"/>
          <ac:spMkLst>
            <pc:docMk/>
            <pc:sldMk cId="4102390895" sldId="271"/>
            <ac:spMk id="23" creationId="{ECD538B8-489B-407A-A760-436DB4C563CC}"/>
          </ac:spMkLst>
        </pc:spChg>
        <pc:graphicFrameChg chg="add mod ord modGraphic">
          <ac:chgData name="Nikitha21 Sree" userId="f40857f75bc597a8" providerId="LiveId" clId="{EC6F206B-F599-734F-A9D4-06FA0655E34F}" dt="2025-02-07T09:24:54.074" v="1805" actId="26606"/>
          <ac:graphicFrameMkLst>
            <pc:docMk/>
            <pc:sldMk cId="4102390895" sldId="271"/>
            <ac:graphicFrameMk id="5" creationId="{BBF54834-B1BD-7C7D-C400-F77EF3637993}"/>
          </ac:graphicFrameMkLst>
        </pc:graphicFrameChg>
        <pc:graphicFrameChg chg="add mod">
          <ac:chgData name="Nikitha21 Sree" userId="f40857f75bc597a8" providerId="LiveId" clId="{EC6F206B-F599-734F-A9D4-06FA0655E34F}" dt="2025-02-07T09:22:06.136" v="1780" actId="12084"/>
          <ac:graphicFrameMkLst>
            <pc:docMk/>
            <pc:sldMk cId="4102390895" sldId="271"/>
            <ac:graphicFrameMk id="6" creationId="{09B92E01-0ECF-7299-30D4-F3CB5AC8093A}"/>
          </ac:graphicFrameMkLst>
        </pc:graphicFrameChg>
        <pc:graphicFrameChg chg="add del">
          <ac:chgData name="Nikitha21 Sree" userId="f40857f75bc597a8" providerId="LiveId" clId="{EC6F206B-F599-734F-A9D4-06FA0655E34F}" dt="2025-02-07T09:21:08.683" v="1764" actId="26606"/>
          <ac:graphicFrameMkLst>
            <pc:docMk/>
            <pc:sldMk cId="4102390895" sldId="271"/>
            <ac:graphicFrameMk id="24" creationId="{64BBE560-120F-19F6-76D1-9A2200443DED}"/>
          </ac:graphicFrameMkLst>
        </pc:graphicFrameChg>
        <pc:picChg chg="add del">
          <ac:chgData name="Nikitha21 Sree" userId="f40857f75bc597a8" providerId="LiveId" clId="{EC6F206B-F599-734F-A9D4-06FA0655E34F}" dt="2025-02-07T09:20:59.923" v="1762" actId="26606"/>
          <ac:picMkLst>
            <pc:docMk/>
            <pc:sldMk cId="4102390895" sldId="271"/>
            <ac:picMk id="15" creationId="{0D43A4BC-8FF9-2D48-8B99-823166C81FBA}"/>
          </ac:picMkLst>
        </pc:picChg>
      </pc:sldChg>
      <pc:sldMasterChg chg="del delSldLayout">
        <pc:chgData name="Nikitha21 Sree" userId="f40857f75bc597a8" providerId="LiveId" clId="{EC6F206B-F599-734F-A9D4-06FA0655E34F}" dt="2025-02-06T17:07:41.855" v="20" actId="26606"/>
        <pc:sldMasterMkLst>
          <pc:docMk/>
          <pc:sldMasterMk cId="46047227" sldId="2147483648"/>
        </pc:sldMasterMkLst>
        <pc:sldLayoutChg chg="del">
          <pc:chgData name="Nikitha21 Sree" userId="f40857f75bc597a8" providerId="LiveId" clId="{EC6F206B-F599-734F-A9D4-06FA0655E34F}" dt="2025-02-06T17:07:41.855" v="20" actId="26606"/>
          <pc:sldLayoutMkLst>
            <pc:docMk/>
            <pc:sldMasterMk cId="46047227" sldId="2147483648"/>
            <pc:sldLayoutMk cId="3814544837" sldId="2147483649"/>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53570490" sldId="2147483650"/>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3175875556" sldId="2147483651"/>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3687347978" sldId="2147483652"/>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3275589311" sldId="2147483653"/>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2811141327" sldId="2147483654"/>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2386097916" sldId="2147483655"/>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3937706133" sldId="2147483656"/>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171620478" sldId="2147483657"/>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927046063" sldId="2147483658"/>
          </pc:sldLayoutMkLst>
        </pc:sldLayoutChg>
        <pc:sldLayoutChg chg="del">
          <pc:chgData name="Nikitha21 Sree" userId="f40857f75bc597a8" providerId="LiveId" clId="{EC6F206B-F599-734F-A9D4-06FA0655E34F}" dt="2025-02-06T17:07:41.855" v="20" actId="26606"/>
          <pc:sldLayoutMkLst>
            <pc:docMk/>
            <pc:sldMasterMk cId="46047227" sldId="2147483648"/>
            <pc:sldLayoutMk cId="2034796446" sldId="2147483659"/>
          </pc:sldLayoutMkLst>
        </pc:sldLayoutChg>
      </pc:sldMasterChg>
      <pc:sldMasterChg chg="add addSldLayout">
        <pc:chgData name="Nikitha21 Sree" userId="f40857f75bc597a8" providerId="LiveId" clId="{EC6F206B-F599-734F-A9D4-06FA0655E34F}" dt="2025-02-06T17:07:41.855" v="20" actId="26606"/>
        <pc:sldMasterMkLst>
          <pc:docMk/>
          <pc:sldMasterMk cId="4192182776" sldId="2147483712"/>
        </pc:sldMasterMkLst>
        <pc:sldLayoutChg chg="add">
          <pc:chgData name="Nikitha21 Sree" userId="f40857f75bc597a8" providerId="LiveId" clId="{EC6F206B-F599-734F-A9D4-06FA0655E34F}" dt="2025-02-06T17:07:41.855" v="20" actId="26606"/>
          <pc:sldLayoutMkLst>
            <pc:docMk/>
            <pc:sldMasterMk cId="4192182776" sldId="2147483712"/>
            <pc:sldLayoutMk cId="2993876101" sldId="2147483701"/>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4267546727" sldId="2147483702"/>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2874218185" sldId="2147483703"/>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2287010416" sldId="2147483704"/>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1666460783" sldId="2147483705"/>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3059348542" sldId="2147483706"/>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3632505415" sldId="2147483707"/>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2974871062" sldId="2147483708"/>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1128226124" sldId="2147483709"/>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3498842994" sldId="2147483710"/>
          </pc:sldLayoutMkLst>
        </pc:sldLayoutChg>
        <pc:sldLayoutChg chg="add">
          <pc:chgData name="Nikitha21 Sree" userId="f40857f75bc597a8" providerId="LiveId" clId="{EC6F206B-F599-734F-A9D4-06FA0655E34F}" dt="2025-02-06T17:07:41.855" v="20" actId="26606"/>
          <pc:sldLayoutMkLst>
            <pc:docMk/>
            <pc:sldMasterMk cId="4192182776" sldId="2147483712"/>
            <pc:sldLayoutMk cId="3597548704" sldId="2147483711"/>
          </pc:sldLayoutMkLst>
        </pc:sldLayoutChg>
      </pc:sldMasterChg>
    </pc:docChg>
  </pc:docChgLst>
  <pc:docChgLst>
    <pc:chgData name="Nikitha21 Sree" userId="f40857f75bc597a8" providerId="LiveId" clId="{443C79B5-4CBB-4361-A9C9-070201F8BD4C}"/>
    <pc:docChg chg="undo custSel addSld delSld modSld">
      <pc:chgData name="Nikitha21 Sree" userId="f40857f75bc597a8" providerId="LiveId" clId="{443C79B5-4CBB-4361-A9C9-070201F8BD4C}" dt="2025-02-07T09:27:02.739" v="257" actId="20577"/>
      <pc:docMkLst>
        <pc:docMk/>
      </pc:docMkLst>
      <pc:sldChg chg="addSp delSp modSp del mod">
        <pc:chgData name="Nikitha21 Sree" userId="f40857f75bc597a8" providerId="LiveId" clId="{443C79B5-4CBB-4361-A9C9-070201F8BD4C}" dt="2025-02-07T06:11:54.753" v="111" actId="47"/>
        <pc:sldMkLst>
          <pc:docMk/>
          <pc:sldMk cId="2814971793" sldId="256"/>
        </pc:sldMkLst>
        <pc:spChg chg="del mod">
          <ac:chgData name="Nikitha21 Sree" userId="f40857f75bc597a8" providerId="LiveId" clId="{443C79B5-4CBB-4361-A9C9-070201F8BD4C}" dt="2025-02-07T05:46:20.242" v="68" actId="478"/>
          <ac:spMkLst>
            <pc:docMk/>
            <pc:sldMk cId="2814971793" sldId="256"/>
            <ac:spMk id="2" creationId="{6EEE7E77-ECC3-C6E9-2332-F1ABEBB3888F}"/>
          </ac:spMkLst>
        </pc:spChg>
        <pc:spChg chg="add del">
          <ac:chgData name="Nikitha21 Sree" userId="f40857f75bc597a8" providerId="LiveId" clId="{443C79B5-4CBB-4361-A9C9-070201F8BD4C}" dt="2025-02-07T05:46:31.978" v="72" actId="478"/>
          <ac:spMkLst>
            <pc:docMk/>
            <pc:sldMk cId="2814971793" sldId="256"/>
            <ac:spMk id="6" creationId="{42B30AA0-066F-34D0-8A9D-FB34DAEAF843}"/>
          </ac:spMkLst>
        </pc:spChg>
        <pc:spChg chg="add mod">
          <ac:chgData name="Nikitha21 Sree" userId="f40857f75bc597a8" providerId="LiveId" clId="{443C79B5-4CBB-4361-A9C9-070201F8BD4C}" dt="2025-02-07T05:47:51.495" v="87" actId="1076"/>
          <ac:spMkLst>
            <pc:docMk/>
            <pc:sldMk cId="2814971793" sldId="256"/>
            <ac:spMk id="10" creationId="{57F587FD-DB67-AAD8-FA2E-14F020551947}"/>
          </ac:spMkLst>
        </pc:spChg>
        <pc:spChg chg="add del mod">
          <ac:chgData name="Nikitha21 Sree" userId="f40857f75bc597a8" providerId="LiveId" clId="{443C79B5-4CBB-4361-A9C9-070201F8BD4C}" dt="2025-02-07T05:46:43.831" v="75" actId="478"/>
          <ac:spMkLst>
            <pc:docMk/>
            <pc:sldMk cId="2814971793" sldId="256"/>
            <ac:spMk id="13" creationId="{BF82005A-841D-0C9F-7FD6-F9945D82182F}"/>
          </ac:spMkLst>
        </pc:spChg>
        <pc:picChg chg="add del mod">
          <ac:chgData name="Nikitha21 Sree" userId="f40857f75bc597a8" providerId="LiveId" clId="{443C79B5-4CBB-4361-A9C9-070201F8BD4C}" dt="2025-02-07T05:45:38.865" v="60" actId="478"/>
          <ac:picMkLst>
            <pc:docMk/>
            <pc:sldMk cId="2814971793" sldId="256"/>
            <ac:picMk id="4" creationId="{4FFF1F42-1F95-B281-F48C-8959C8A42CD6}"/>
          </ac:picMkLst>
        </pc:picChg>
        <pc:picChg chg="add del">
          <ac:chgData name="Nikitha21 Sree" userId="f40857f75bc597a8" providerId="LiveId" clId="{443C79B5-4CBB-4361-A9C9-070201F8BD4C}" dt="2025-02-07T05:45:17.348" v="55" actId="478"/>
          <ac:picMkLst>
            <pc:docMk/>
            <pc:sldMk cId="2814971793" sldId="256"/>
            <ac:picMk id="1026" creationId="{8EB45F1D-1E5A-45F6-35EE-5BF05FB4707C}"/>
          </ac:picMkLst>
        </pc:picChg>
        <pc:picChg chg="add">
          <ac:chgData name="Nikitha21 Sree" userId="f40857f75bc597a8" providerId="LiveId" clId="{443C79B5-4CBB-4361-A9C9-070201F8BD4C}" dt="2025-02-07T05:45:14.702" v="54"/>
          <ac:picMkLst>
            <pc:docMk/>
            <pc:sldMk cId="2814971793" sldId="256"/>
            <ac:picMk id="1028" creationId="{8D8732AA-D1CF-61F6-ECCE-069327647CEB}"/>
          </ac:picMkLst>
        </pc:picChg>
        <pc:picChg chg="add del mod">
          <ac:chgData name="Nikitha21 Sree" userId="f40857f75bc597a8" providerId="LiveId" clId="{443C79B5-4CBB-4361-A9C9-070201F8BD4C}" dt="2025-02-07T06:01:34.270" v="90" actId="478"/>
          <ac:picMkLst>
            <pc:docMk/>
            <pc:sldMk cId="2814971793" sldId="256"/>
            <ac:picMk id="1030" creationId="{2C607B3A-471D-7628-175C-395E4D3E3509}"/>
          </ac:picMkLst>
        </pc:picChg>
        <pc:picChg chg="add del mod">
          <ac:chgData name="Nikitha21 Sree" userId="f40857f75bc597a8" providerId="LiveId" clId="{443C79B5-4CBB-4361-A9C9-070201F8BD4C}" dt="2025-02-07T06:02:22.752" v="100" actId="478"/>
          <ac:picMkLst>
            <pc:docMk/>
            <pc:sldMk cId="2814971793" sldId="256"/>
            <ac:picMk id="1032" creationId="{A1257A31-09DB-0859-7D67-CDA1F9C794A4}"/>
          </ac:picMkLst>
        </pc:picChg>
      </pc:sldChg>
      <pc:sldChg chg="modSp mod">
        <pc:chgData name="Nikitha21 Sree" userId="f40857f75bc597a8" providerId="LiveId" clId="{443C79B5-4CBB-4361-A9C9-070201F8BD4C}" dt="2025-02-07T09:04:24.048" v="182" actId="27636"/>
        <pc:sldMkLst>
          <pc:docMk/>
          <pc:sldMk cId="2335896572" sldId="258"/>
        </pc:sldMkLst>
        <pc:spChg chg="mod">
          <ac:chgData name="Nikitha21 Sree" userId="f40857f75bc597a8" providerId="LiveId" clId="{443C79B5-4CBB-4361-A9C9-070201F8BD4C}" dt="2025-02-07T09:04:24.048" v="182" actId="27636"/>
          <ac:spMkLst>
            <pc:docMk/>
            <pc:sldMk cId="2335896572" sldId="258"/>
            <ac:spMk id="3" creationId="{0325B2C3-82A9-EC23-0763-D1A132013D0A}"/>
          </ac:spMkLst>
        </pc:spChg>
        <pc:picChg chg="mod">
          <ac:chgData name="Nikitha21 Sree" userId="f40857f75bc597a8" providerId="LiveId" clId="{443C79B5-4CBB-4361-A9C9-070201F8BD4C}" dt="2025-02-07T07:21:16.885" v="114" actId="1076"/>
          <ac:picMkLst>
            <pc:docMk/>
            <pc:sldMk cId="2335896572" sldId="258"/>
            <ac:picMk id="4" creationId="{FB65C3CE-DFDB-9494-DE39-8BE31F3AA883}"/>
          </ac:picMkLst>
        </pc:picChg>
      </pc:sldChg>
      <pc:sldChg chg="modSp">
        <pc:chgData name="Nikitha21 Sree" userId="f40857f75bc597a8" providerId="LiveId" clId="{443C79B5-4CBB-4361-A9C9-070201F8BD4C}" dt="2025-02-07T08:24:59.069" v="118" actId="27636"/>
        <pc:sldMkLst>
          <pc:docMk/>
          <pc:sldMk cId="2278689738" sldId="259"/>
        </pc:sldMkLst>
        <pc:graphicFrameChg chg="mod">
          <ac:chgData name="Nikitha21 Sree" userId="f40857f75bc597a8" providerId="LiveId" clId="{443C79B5-4CBB-4361-A9C9-070201F8BD4C}" dt="2025-02-07T08:24:59.069" v="118" actId="27636"/>
          <ac:graphicFrameMkLst>
            <pc:docMk/>
            <pc:sldMk cId="2278689738" sldId="259"/>
            <ac:graphicFrameMk id="12" creationId="{6AD69851-D225-E83B-DA58-BF6360DDCE99}"/>
          </ac:graphicFrameMkLst>
        </pc:graphicFrameChg>
      </pc:sldChg>
      <pc:sldChg chg="modSp mod">
        <pc:chgData name="Nikitha21 Sree" userId="f40857f75bc597a8" providerId="LiveId" clId="{443C79B5-4CBB-4361-A9C9-070201F8BD4C}" dt="2025-02-07T05:14:32.168" v="11" actId="1076"/>
        <pc:sldMkLst>
          <pc:docMk/>
          <pc:sldMk cId="907543913" sldId="260"/>
        </pc:sldMkLst>
        <pc:spChg chg="mod">
          <ac:chgData name="Nikitha21 Sree" userId="f40857f75bc597a8" providerId="LiveId" clId="{443C79B5-4CBB-4361-A9C9-070201F8BD4C}" dt="2025-02-07T05:13:48.914" v="3" actId="1076"/>
          <ac:spMkLst>
            <pc:docMk/>
            <pc:sldMk cId="907543913" sldId="260"/>
            <ac:spMk id="2" creationId="{48F0793B-0154-6C49-0B8D-14A8824F8BA7}"/>
          </ac:spMkLst>
        </pc:spChg>
        <pc:graphicFrameChg chg="mod modGraphic">
          <ac:chgData name="Nikitha21 Sree" userId="f40857f75bc597a8" providerId="LiveId" clId="{443C79B5-4CBB-4361-A9C9-070201F8BD4C}" dt="2025-02-07T05:14:32.168" v="11" actId="1076"/>
          <ac:graphicFrameMkLst>
            <pc:docMk/>
            <pc:sldMk cId="907543913" sldId="260"/>
            <ac:graphicFrameMk id="4" creationId="{D512484C-4ABB-CC6D-2A84-B0CFC6ED687F}"/>
          </ac:graphicFrameMkLst>
        </pc:graphicFrameChg>
      </pc:sldChg>
      <pc:sldChg chg="new del">
        <pc:chgData name="Nikitha21 Sree" userId="f40857f75bc597a8" providerId="LiveId" clId="{443C79B5-4CBB-4361-A9C9-070201F8BD4C}" dt="2025-02-07T05:14:20.049" v="10" actId="47"/>
        <pc:sldMkLst>
          <pc:docMk/>
          <pc:sldMk cId="1702024800" sldId="262"/>
        </pc:sldMkLst>
      </pc:sldChg>
      <pc:sldChg chg="new del">
        <pc:chgData name="Nikitha21 Sree" userId="f40857f75bc597a8" providerId="LiveId" clId="{443C79B5-4CBB-4361-A9C9-070201F8BD4C}" dt="2025-02-07T05:14:19.331" v="9" actId="47"/>
        <pc:sldMkLst>
          <pc:docMk/>
          <pc:sldMk cId="1092067148" sldId="263"/>
        </pc:sldMkLst>
      </pc:sldChg>
      <pc:sldChg chg="addSp delSp modSp mod">
        <pc:chgData name="Nikitha21 Sree" userId="f40857f75bc597a8" providerId="LiveId" clId="{443C79B5-4CBB-4361-A9C9-070201F8BD4C}" dt="2025-02-07T09:27:02.739" v="257" actId="20577"/>
        <pc:sldMkLst>
          <pc:docMk/>
          <pc:sldMk cId="2367692956" sldId="263"/>
        </pc:sldMkLst>
        <pc:spChg chg="del">
          <ac:chgData name="Nikitha21 Sree" userId="f40857f75bc597a8" providerId="LiveId" clId="{443C79B5-4CBB-4361-A9C9-070201F8BD4C}" dt="2025-02-07T05:15:47.034" v="12" actId="478"/>
          <ac:spMkLst>
            <pc:docMk/>
            <pc:sldMk cId="2367692956" sldId="263"/>
            <ac:spMk id="2" creationId="{5371C187-B03A-15CF-8C7C-1D208F0EF9BB}"/>
          </ac:spMkLst>
        </pc:spChg>
        <pc:spChg chg="del mod">
          <ac:chgData name="Nikitha21 Sree" userId="f40857f75bc597a8" providerId="LiveId" clId="{443C79B5-4CBB-4361-A9C9-070201F8BD4C}" dt="2025-02-07T05:15:53.826" v="14" actId="478"/>
          <ac:spMkLst>
            <pc:docMk/>
            <pc:sldMk cId="2367692956" sldId="263"/>
            <ac:spMk id="3" creationId="{8F044346-3AC7-602C-3D6A-28EB663A8089}"/>
          </ac:spMkLst>
        </pc:spChg>
        <pc:spChg chg="mod">
          <ac:chgData name="Nikitha21 Sree" userId="f40857f75bc597a8" providerId="LiveId" clId="{443C79B5-4CBB-4361-A9C9-070201F8BD4C}" dt="2025-02-07T05:20:26.986" v="22" actId="1076"/>
          <ac:spMkLst>
            <pc:docMk/>
            <pc:sldMk cId="2367692956" sldId="263"/>
            <ac:spMk id="5" creationId="{58F38B4D-11EC-FDD9-C986-B0502FC6EAFE}"/>
          </ac:spMkLst>
        </pc:spChg>
        <pc:spChg chg="add del">
          <ac:chgData name="Nikitha21 Sree" userId="f40857f75bc597a8" providerId="LiveId" clId="{443C79B5-4CBB-4361-A9C9-070201F8BD4C}" dt="2025-02-07T05:55:17.322" v="89" actId="22"/>
          <ac:spMkLst>
            <pc:docMk/>
            <pc:sldMk cId="2367692956" sldId="263"/>
            <ac:spMk id="7" creationId="{B218416D-B7D2-F7C6-4716-476D991D776C}"/>
          </ac:spMkLst>
        </pc:spChg>
        <pc:graphicFrameChg chg="mod modGraphic">
          <ac:chgData name="Nikitha21 Sree" userId="f40857f75bc597a8" providerId="LiveId" clId="{443C79B5-4CBB-4361-A9C9-070201F8BD4C}" dt="2025-02-07T09:27:02.739" v="257" actId="20577"/>
          <ac:graphicFrameMkLst>
            <pc:docMk/>
            <pc:sldMk cId="2367692956" sldId="263"/>
            <ac:graphicFrameMk id="4" creationId="{F0884E70-86F0-65D9-CDDD-A7F7D57A29BF}"/>
          </ac:graphicFrameMkLst>
        </pc:graphicFrameChg>
      </pc:sldChg>
      <pc:sldChg chg="modSp mod">
        <pc:chgData name="Nikitha21 Sree" userId="f40857f75bc597a8" providerId="LiveId" clId="{443C79B5-4CBB-4361-A9C9-070201F8BD4C}" dt="2025-02-07T08:28:01.232" v="152" actId="14100"/>
        <pc:sldMkLst>
          <pc:docMk/>
          <pc:sldMk cId="2649777055" sldId="264"/>
        </pc:sldMkLst>
        <pc:graphicFrameChg chg="mod modGraphic">
          <ac:chgData name="Nikitha21 Sree" userId="f40857f75bc597a8" providerId="LiveId" clId="{443C79B5-4CBB-4361-A9C9-070201F8BD4C}" dt="2025-02-07T08:28:01.232" v="152" actId="14100"/>
          <ac:graphicFrameMkLst>
            <pc:docMk/>
            <pc:sldMk cId="2649777055" sldId="264"/>
            <ac:graphicFrameMk id="4" creationId="{1B476FA2-0E5D-BC3C-8037-BE513A9AE497}"/>
          </ac:graphicFrameMkLst>
        </pc:graphicFrameChg>
      </pc:sldChg>
      <pc:sldChg chg="modSp mod">
        <pc:chgData name="Nikitha21 Sree" userId="f40857f75bc597a8" providerId="LiveId" clId="{443C79B5-4CBB-4361-A9C9-070201F8BD4C}" dt="2025-02-07T06:11:50.659" v="110" actId="1076"/>
        <pc:sldMkLst>
          <pc:docMk/>
          <pc:sldMk cId="4108697456" sldId="266"/>
        </pc:sldMkLst>
        <pc:spChg chg="mod">
          <ac:chgData name="Nikitha21 Sree" userId="f40857f75bc597a8" providerId="LiveId" clId="{443C79B5-4CBB-4361-A9C9-070201F8BD4C}" dt="2025-02-07T06:11:05.276" v="103" actId="1076"/>
          <ac:spMkLst>
            <pc:docMk/>
            <pc:sldMk cId="4108697456" sldId="266"/>
            <ac:spMk id="8" creationId="{000810AD-F920-F63D-8E1C-CC240C1440A0}"/>
          </ac:spMkLst>
        </pc:spChg>
        <pc:spChg chg="mod">
          <ac:chgData name="Nikitha21 Sree" userId="f40857f75bc597a8" providerId="LiveId" clId="{443C79B5-4CBB-4361-A9C9-070201F8BD4C}" dt="2025-02-07T06:10:58.372" v="101" actId="1076"/>
          <ac:spMkLst>
            <pc:docMk/>
            <pc:sldMk cId="4108697456" sldId="266"/>
            <ac:spMk id="9" creationId="{72FA5A5C-1831-9908-392D-F998B1B578F6}"/>
          </ac:spMkLst>
        </pc:spChg>
        <pc:spChg chg="mod">
          <ac:chgData name="Nikitha21 Sree" userId="f40857f75bc597a8" providerId="LiveId" clId="{443C79B5-4CBB-4361-A9C9-070201F8BD4C}" dt="2025-02-07T06:11:50.659" v="110" actId="1076"/>
          <ac:spMkLst>
            <pc:docMk/>
            <pc:sldMk cId="4108697456" sldId="266"/>
            <ac:spMk id="10" creationId="{D8205A73-20F7-AA2A-A25C-3F85F7939EEF}"/>
          </ac:spMkLst>
        </pc:spChg>
        <pc:picChg chg="mod">
          <ac:chgData name="Nikitha21 Sree" userId="f40857f75bc597a8" providerId="LiveId" clId="{443C79B5-4CBB-4361-A9C9-070201F8BD4C}" dt="2025-02-07T06:11:02.040" v="102" actId="1076"/>
          <ac:picMkLst>
            <pc:docMk/>
            <pc:sldMk cId="4108697456" sldId="266"/>
            <ac:picMk id="5" creationId="{6545B0D7-B85C-C134-1DD0-969276BE7350}"/>
          </ac:picMkLst>
        </pc:picChg>
        <pc:picChg chg="mod">
          <ac:chgData name="Nikitha21 Sree" userId="f40857f75bc597a8" providerId="LiveId" clId="{443C79B5-4CBB-4361-A9C9-070201F8BD4C}" dt="2025-02-07T06:11:14.908" v="105" actId="1076"/>
          <ac:picMkLst>
            <pc:docMk/>
            <pc:sldMk cId="4108697456" sldId="266"/>
            <ac:picMk id="6" creationId="{25DF4923-65AE-6468-FD7F-AA08D8C80ED6}"/>
          </ac:picMkLst>
        </pc:picChg>
      </pc:sldChg>
      <pc:sldChg chg="modSp mod">
        <pc:chgData name="Nikitha21 Sree" userId="f40857f75bc597a8" providerId="LiveId" clId="{443C79B5-4CBB-4361-A9C9-070201F8BD4C}" dt="2025-02-07T07:07:49.059" v="112" actId="5793"/>
        <pc:sldMkLst>
          <pc:docMk/>
          <pc:sldMk cId="1268023710" sldId="267"/>
        </pc:sldMkLst>
        <pc:spChg chg="mod">
          <ac:chgData name="Nikitha21 Sree" userId="f40857f75bc597a8" providerId="LiveId" clId="{443C79B5-4CBB-4361-A9C9-070201F8BD4C}" dt="2025-02-07T07:07:49.059" v="112" actId="5793"/>
          <ac:spMkLst>
            <pc:docMk/>
            <pc:sldMk cId="1268023710" sldId="267"/>
            <ac:spMk id="3" creationId="{DDFB983A-D9D3-A40A-8BEC-AEEDB3A575E3}"/>
          </ac:spMkLst>
        </pc:spChg>
      </pc:sldChg>
    </pc:docChg>
  </pc:docChgLst>
  <pc:docChgLst>
    <pc:chgData name="Guest User" providerId="Windows Live" clId="Web-{9D3030C6-1ECA-7B39-A367-F29E301FCA16}"/>
    <pc:docChg chg="modSld">
      <pc:chgData name="Guest User" userId="" providerId="Windows Live" clId="Web-{9D3030C6-1ECA-7B39-A367-F29E301FCA16}" dt="2025-02-07T04:11:35.872" v="1" actId="1076"/>
      <pc:docMkLst>
        <pc:docMk/>
      </pc:docMkLst>
      <pc:sldChg chg="modSp">
        <pc:chgData name="Guest User" userId="" providerId="Windows Live" clId="Web-{9D3030C6-1ECA-7B39-A367-F29E301FCA16}" dt="2025-02-07T04:11:35.872" v="1" actId="1076"/>
        <pc:sldMkLst>
          <pc:docMk/>
          <pc:sldMk cId="2278689738" sldId="259"/>
        </pc:sldMkLst>
        <pc:graphicFrameChg chg="mod">
          <ac:chgData name="Guest User" userId="" providerId="Windows Live" clId="Web-{9D3030C6-1ECA-7B39-A367-F29E301FCA16}" dt="2025-02-07T04:11:35.872" v="1" actId="1076"/>
          <ac:graphicFrameMkLst>
            <pc:docMk/>
            <pc:sldMk cId="2278689738" sldId="259"/>
            <ac:graphicFrameMk id="12" creationId="{6AD69851-D225-E83B-DA58-BF6360DDCE99}"/>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C9B476-3600-7440-BAAC-814B9E3711CF}" type="doc">
      <dgm:prSet loTypeId="urn:microsoft.com/office/officeart/2005/8/layout/hProcess6" loCatId="process" qsTypeId="urn:microsoft.com/office/officeart/2005/8/quickstyle/simple1" qsCatId="simple" csTypeId="urn:microsoft.com/office/officeart/2005/8/colors/colorful1" csCatId="colorful" phldr="1"/>
      <dgm:spPr/>
      <dgm:t>
        <a:bodyPr/>
        <a:lstStyle/>
        <a:p>
          <a:endParaRPr lang="en-GB"/>
        </a:p>
      </dgm:t>
    </dgm:pt>
    <dgm:pt modelId="{95D6DDBF-F4DD-0F41-AD2D-8C6CCE5B9071}">
      <dgm:prSet custT="1"/>
      <dgm:spPr/>
      <dgm:t>
        <a:bodyPr/>
        <a:lstStyle/>
        <a:p>
          <a:r>
            <a:rPr lang="en-US" sz="1800" b="1" i="0" dirty="0">
              <a:latin typeface="AkayaTelivigala" pitchFamily="2" charset="77"/>
              <a:cs typeface="AkayaTelivigala" pitchFamily="2" charset="77"/>
            </a:rPr>
            <a:t>Why is it important for young adults to maintain a balanced diet?</a:t>
          </a:r>
          <a:r>
            <a:rPr lang="en-US" sz="1800" b="0" i="0" dirty="0">
              <a:latin typeface="AkayaTelivigala" pitchFamily="2" charset="77"/>
              <a:cs typeface="AkayaTelivigala" pitchFamily="2" charset="77"/>
            </a:rPr>
            <a:t>​</a:t>
          </a:r>
          <a:endParaRPr lang="en-IN" sz="1800" dirty="0">
            <a:latin typeface="AkayaTelivigala" pitchFamily="2" charset="77"/>
            <a:cs typeface="AkayaTelivigala" pitchFamily="2" charset="77"/>
          </a:endParaRPr>
        </a:p>
      </dgm:t>
    </dgm:pt>
    <dgm:pt modelId="{2FD65FBA-C723-B84F-8C46-46821EC239CB}" type="parTrans" cxnId="{8708F006-3315-484C-BC01-5E5AB1280FEB}">
      <dgm:prSet/>
      <dgm:spPr/>
      <dgm:t>
        <a:bodyPr/>
        <a:lstStyle/>
        <a:p>
          <a:endParaRPr lang="en-GB"/>
        </a:p>
      </dgm:t>
    </dgm:pt>
    <dgm:pt modelId="{C362BFC7-4FE6-3B4A-A759-771B1A21D3E3}" type="sibTrans" cxnId="{8708F006-3315-484C-BC01-5E5AB1280FEB}">
      <dgm:prSet/>
      <dgm:spPr/>
      <dgm:t>
        <a:bodyPr/>
        <a:lstStyle/>
        <a:p>
          <a:endParaRPr lang="en-GB"/>
        </a:p>
      </dgm:t>
    </dgm:pt>
    <dgm:pt modelId="{C4B5ADE0-8110-0947-AD71-BBAF9AFE2C42}">
      <dgm:prSet/>
      <dgm:spPr/>
      <dgm:t>
        <a:bodyPr/>
        <a:lstStyle/>
        <a:p>
          <a:r>
            <a:rPr lang="en-US" b="1" i="0" u="none" dirty="0">
              <a:latin typeface="AkayaKanadaka" panose="02010502080401010103" pitchFamily="2" charset="77"/>
              <a:cs typeface="AkayaKanadaka" panose="02010502080401010103" pitchFamily="2" charset="77"/>
            </a:rPr>
            <a:t>How does junk food affect the health of young adults?</a:t>
          </a:r>
          <a:r>
            <a:rPr lang="en-US" b="0" i="0" dirty="0">
              <a:latin typeface="AkayaKanadaka" panose="02010502080401010103" pitchFamily="2" charset="77"/>
              <a:cs typeface="AkayaKanadaka" panose="02010502080401010103" pitchFamily="2" charset="77"/>
            </a:rPr>
            <a:t>​</a:t>
          </a:r>
        </a:p>
      </dgm:t>
    </dgm:pt>
    <dgm:pt modelId="{50E9BAA3-2CE0-7D44-9D9F-2F4ECE38C3D2}" type="parTrans" cxnId="{8CDD0B17-D721-754C-A358-9A3159B6A23B}">
      <dgm:prSet/>
      <dgm:spPr/>
      <dgm:t>
        <a:bodyPr/>
        <a:lstStyle/>
        <a:p>
          <a:endParaRPr lang="en-GB"/>
        </a:p>
      </dgm:t>
    </dgm:pt>
    <dgm:pt modelId="{64F30486-1CFE-844A-8BB9-67AAF47E790B}" type="sibTrans" cxnId="{8CDD0B17-D721-754C-A358-9A3159B6A23B}">
      <dgm:prSet/>
      <dgm:spPr/>
      <dgm:t>
        <a:bodyPr/>
        <a:lstStyle/>
        <a:p>
          <a:endParaRPr lang="en-GB"/>
        </a:p>
      </dgm:t>
    </dgm:pt>
    <dgm:pt modelId="{037E4E5B-0840-F143-8733-4710C6DF8388}">
      <dgm:prSet custT="1"/>
      <dgm:spPr/>
      <dgm:t>
        <a:bodyPr/>
        <a:lstStyle/>
        <a:p>
          <a:r>
            <a:rPr lang="en-IN" sz="1700" b="0" i="0" dirty="0">
              <a:latin typeface="Chalkboard SE" panose="03050602040202020205" pitchFamily="66" charset="77"/>
              <a:cs typeface="Apple Chancery" panose="03020702040506060504" pitchFamily="66" charset="-79"/>
            </a:rPr>
            <a:t>Physical and Mental Well-being</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endParaRPr>
        </a:p>
      </dgm:t>
    </dgm:pt>
    <dgm:pt modelId="{2FC48341-1562-4B42-9932-40DB9E7867BA}" type="parTrans" cxnId="{355BDFE8-6CCA-3D4B-B339-19F49AD4686A}">
      <dgm:prSet/>
      <dgm:spPr/>
      <dgm:t>
        <a:bodyPr/>
        <a:lstStyle/>
        <a:p>
          <a:endParaRPr lang="en-GB"/>
        </a:p>
      </dgm:t>
    </dgm:pt>
    <dgm:pt modelId="{5C12F070-8E78-2749-B804-D81B45182AC4}" type="sibTrans" cxnId="{355BDFE8-6CCA-3D4B-B339-19F49AD4686A}">
      <dgm:prSet/>
      <dgm:spPr/>
      <dgm:t>
        <a:bodyPr/>
        <a:lstStyle/>
        <a:p>
          <a:endParaRPr lang="en-GB"/>
        </a:p>
      </dgm:t>
    </dgm:pt>
    <dgm:pt modelId="{A118DF45-3AEE-AF4C-ACA5-ACAB7FDD7D36}">
      <dgm:prSet custT="1"/>
      <dgm:spPr/>
      <dgm:t>
        <a:bodyPr/>
        <a:lstStyle/>
        <a:p>
          <a:r>
            <a:rPr lang="en-IN" sz="1700" b="0" i="0" dirty="0">
              <a:latin typeface="Chalkboard SE" panose="03050602040202020205" pitchFamily="66" charset="77"/>
              <a:cs typeface="Apple Chancery" panose="03020702040506060504" pitchFamily="66" charset="-79"/>
            </a:rPr>
            <a:t>Energy Levels</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cs typeface="Apple Chancery" panose="03020702040506060504" pitchFamily="66" charset="-79"/>
          </a:endParaRPr>
        </a:p>
      </dgm:t>
    </dgm:pt>
    <dgm:pt modelId="{69C96CDE-6BEB-D747-ACE0-C0B94527C72B}" type="parTrans" cxnId="{7546E4E5-CD7A-4C4B-9334-FD9A80A22684}">
      <dgm:prSet/>
      <dgm:spPr/>
      <dgm:t>
        <a:bodyPr/>
        <a:lstStyle/>
        <a:p>
          <a:endParaRPr lang="en-GB"/>
        </a:p>
      </dgm:t>
    </dgm:pt>
    <dgm:pt modelId="{66295617-1980-D94F-B4CA-763D9FBC5521}" type="sibTrans" cxnId="{7546E4E5-CD7A-4C4B-9334-FD9A80A22684}">
      <dgm:prSet/>
      <dgm:spPr/>
      <dgm:t>
        <a:bodyPr/>
        <a:lstStyle/>
        <a:p>
          <a:endParaRPr lang="en-GB"/>
        </a:p>
      </dgm:t>
    </dgm:pt>
    <dgm:pt modelId="{4D6619F8-891D-7249-AC1B-6E3725D4C66C}">
      <dgm:prSet custT="1"/>
      <dgm:spPr/>
      <dgm:t>
        <a:bodyPr/>
        <a:lstStyle/>
        <a:p>
          <a:r>
            <a:rPr lang="en-IN" sz="1700" b="0" i="0" dirty="0">
              <a:latin typeface="Chalkboard SE" panose="03050602040202020205" pitchFamily="66" charset="77"/>
              <a:cs typeface="Apple Chancery" panose="03020702040506060504" pitchFamily="66" charset="-79"/>
            </a:rPr>
            <a:t>Immune System</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cs typeface="Apple Chancery" panose="03020702040506060504" pitchFamily="66" charset="-79"/>
          </a:endParaRPr>
        </a:p>
      </dgm:t>
    </dgm:pt>
    <dgm:pt modelId="{5C738E35-613D-9D41-9253-DBFC0E617B88}" type="parTrans" cxnId="{08A6DD32-245A-EB43-8062-FD48BC6380C0}">
      <dgm:prSet/>
      <dgm:spPr/>
      <dgm:t>
        <a:bodyPr/>
        <a:lstStyle/>
        <a:p>
          <a:endParaRPr lang="en-GB"/>
        </a:p>
      </dgm:t>
    </dgm:pt>
    <dgm:pt modelId="{FE9358B4-06AB-BA45-B525-779F1FAE9F40}" type="sibTrans" cxnId="{08A6DD32-245A-EB43-8062-FD48BC6380C0}">
      <dgm:prSet/>
      <dgm:spPr/>
      <dgm:t>
        <a:bodyPr/>
        <a:lstStyle/>
        <a:p>
          <a:endParaRPr lang="en-GB"/>
        </a:p>
      </dgm:t>
    </dgm:pt>
    <dgm:pt modelId="{DB2AA863-837A-D54E-B265-7266C58ED203}">
      <dgm:prSet custT="1"/>
      <dgm:spPr/>
      <dgm:t>
        <a:bodyPr/>
        <a:lstStyle/>
        <a:p>
          <a:r>
            <a:rPr lang="en-IN" sz="1700" b="0" i="0" dirty="0">
              <a:latin typeface="Chalkboard SE" panose="03050602040202020205" pitchFamily="66" charset="77"/>
              <a:cs typeface="Apple Chancery" panose="03020702040506060504" pitchFamily="66" charset="-79"/>
            </a:rPr>
            <a:t>Chronic Health Issues</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cs typeface="Apple Chancery" panose="03020702040506060504" pitchFamily="66" charset="-79"/>
          </a:endParaRPr>
        </a:p>
      </dgm:t>
    </dgm:pt>
    <dgm:pt modelId="{2F5800A6-37D8-874F-BED1-695C22CB182B}" type="parTrans" cxnId="{9D2C8D45-96DA-7D40-8597-B07A9D0D3E52}">
      <dgm:prSet/>
      <dgm:spPr/>
      <dgm:t>
        <a:bodyPr/>
        <a:lstStyle/>
        <a:p>
          <a:endParaRPr lang="en-GB"/>
        </a:p>
      </dgm:t>
    </dgm:pt>
    <dgm:pt modelId="{53C231F5-8955-964E-A329-6305B97EE69E}" type="sibTrans" cxnId="{9D2C8D45-96DA-7D40-8597-B07A9D0D3E52}">
      <dgm:prSet/>
      <dgm:spPr/>
      <dgm:t>
        <a:bodyPr/>
        <a:lstStyle/>
        <a:p>
          <a:endParaRPr lang="en-GB"/>
        </a:p>
      </dgm:t>
    </dgm:pt>
    <dgm:pt modelId="{C80D0E44-6814-584A-A82F-B3E0E8AEFE52}">
      <dgm:prSet custT="1"/>
      <dgm:spPr/>
      <dgm:t>
        <a:bodyPr/>
        <a:lstStyle/>
        <a:p>
          <a:r>
            <a:rPr lang="en-IN" sz="1700" b="0" i="0" dirty="0">
              <a:latin typeface="Chalkboard SE" panose="03050602040202020205" pitchFamily="66" charset="77"/>
              <a:cs typeface="Apple Chancery" panose="03020702040506060504" pitchFamily="66" charset="-79"/>
            </a:rPr>
            <a:t>Academic Performance</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cs typeface="Apple Chancery" panose="03020702040506060504" pitchFamily="66" charset="-79"/>
          </a:endParaRPr>
        </a:p>
      </dgm:t>
    </dgm:pt>
    <dgm:pt modelId="{32E85448-466A-4642-BDFE-1319EC83F0F9}" type="parTrans" cxnId="{AB97DEC4-EA51-2A43-96E5-76D5A48F9A0E}">
      <dgm:prSet/>
      <dgm:spPr/>
      <dgm:t>
        <a:bodyPr/>
        <a:lstStyle/>
        <a:p>
          <a:endParaRPr lang="en-GB"/>
        </a:p>
      </dgm:t>
    </dgm:pt>
    <dgm:pt modelId="{70357004-DE89-CE4D-BCDA-F3549B17B7E9}" type="sibTrans" cxnId="{AB97DEC4-EA51-2A43-96E5-76D5A48F9A0E}">
      <dgm:prSet/>
      <dgm:spPr/>
      <dgm:t>
        <a:bodyPr/>
        <a:lstStyle/>
        <a:p>
          <a:endParaRPr lang="en-GB"/>
        </a:p>
      </dgm:t>
    </dgm:pt>
    <dgm:pt modelId="{5EC6E17B-8DD6-134E-96AC-88CBE0653291}">
      <dgm:prSet custT="1"/>
      <dgm:spPr/>
      <dgm:t>
        <a:bodyPr/>
        <a:lstStyle/>
        <a:p>
          <a:r>
            <a:rPr lang="en-IN" sz="1700" b="0" i="0" dirty="0">
              <a:latin typeface="Chalkboard SE" panose="03050602040202020205" pitchFamily="66" charset="77"/>
              <a:cs typeface="Apple Chancery" panose="03020702040506060504" pitchFamily="66" charset="-79"/>
            </a:rPr>
            <a:t>Mood and Stress</a:t>
          </a:r>
          <a:r>
            <a:rPr lang="en-US" sz="1700" b="0" i="0" dirty="0">
              <a:latin typeface="Chalkboard SE" panose="03050602040202020205" pitchFamily="66" charset="77"/>
              <a:cs typeface="Apple Chancery" panose="03020702040506060504" pitchFamily="66" charset="-79"/>
            </a:rPr>
            <a:t>​</a:t>
          </a:r>
          <a:endParaRPr lang="en-IN" sz="1700" dirty="0">
            <a:latin typeface="Chalkboard SE" panose="03050602040202020205" pitchFamily="66" charset="77"/>
            <a:cs typeface="Apple Chancery" panose="03020702040506060504" pitchFamily="66" charset="-79"/>
          </a:endParaRPr>
        </a:p>
      </dgm:t>
    </dgm:pt>
    <dgm:pt modelId="{2CFA494D-B8B5-214B-BAEB-6E1E944E673C}" type="parTrans" cxnId="{C5B58730-6BF2-C343-9A26-B9AA89C48479}">
      <dgm:prSet/>
      <dgm:spPr/>
      <dgm:t>
        <a:bodyPr/>
        <a:lstStyle/>
        <a:p>
          <a:endParaRPr lang="en-GB"/>
        </a:p>
      </dgm:t>
    </dgm:pt>
    <dgm:pt modelId="{89C35A00-67D5-8749-87B4-CCD7B45F7C4D}" type="sibTrans" cxnId="{C5B58730-6BF2-C343-9A26-B9AA89C48479}">
      <dgm:prSet/>
      <dgm:spPr/>
      <dgm:t>
        <a:bodyPr/>
        <a:lstStyle/>
        <a:p>
          <a:endParaRPr lang="en-GB"/>
        </a:p>
      </dgm:t>
    </dgm:pt>
    <dgm:pt modelId="{E416B500-DC33-7948-87DB-47E54E78B053}">
      <dgm:prSet custT="1"/>
      <dgm:spPr/>
      <dgm:t>
        <a:bodyPr/>
        <a:lstStyle/>
        <a:p>
          <a:pPr>
            <a:buFont typeface="Wingdings" pitchFamily="2" charset="2"/>
            <a:buChar char="§"/>
          </a:pPr>
          <a:r>
            <a:rPr lang="en-IN" sz="1700" b="0" i="0" u="none" dirty="0">
              <a:latin typeface="Chalkboard SE" panose="03050602040202020205" pitchFamily="66" charset="77"/>
              <a:cs typeface="Apple Chancery" panose="03020702040506060504" pitchFamily="66" charset="-79"/>
            </a:rPr>
            <a:t>Lack of Essential Nutrients </a:t>
          </a:r>
          <a:r>
            <a:rPr lang="en-US" sz="1700" b="0" i="0" dirty="0">
              <a:latin typeface="Chalkboard SE" panose="03050602040202020205" pitchFamily="66" charset="77"/>
              <a:cs typeface="Apple Chancery" panose="03020702040506060504" pitchFamily="66" charset="-79"/>
            </a:rPr>
            <a:t>​</a:t>
          </a:r>
          <a:endParaRPr lang="en-US" sz="1700" b="0" i="0" dirty="0">
            <a:latin typeface="Chalkboard SE" panose="03050602040202020205" pitchFamily="66" charset="77"/>
            <a:cs typeface="AkayaKanadaka" panose="02010502080401010103" pitchFamily="2" charset="77"/>
          </a:endParaRPr>
        </a:p>
      </dgm:t>
    </dgm:pt>
    <dgm:pt modelId="{6BA12C97-F829-7F46-B6B2-0BC637F69A0B}" type="sibTrans" cxnId="{518B0492-A87C-1446-A8F9-9597C753CC8A}">
      <dgm:prSet/>
      <dgm:spPr/>
      <dgm:t>
        <a:bodyPr/>
        <a:lstStyle/>
        <a:p>
          <a:endParaRPr lang="en-GB"/>
        </a:p>
      </dgm:t>
    </dgm:pt>
    <dgm:pt modelId="{AD1113B7-11C4-5B47-BEEB-FAD37DADCA46}" type="parTrans" cxnId="{518B0492-A87C-1446-A8F9-9597C753CC8A}">
      <dgm:prSet/>
      <dgm:spPr/>
      <dgm:t>
        <a:bodyPr/>
        <a:lstStyle/>
        <a:p>
          <a:endParaRPr lang="en-GB"/>
        </a:p>
      </dgm:t>
    </dgm:pt>
    <dgm:pt modelId="{767B33CB-97A8-2A47-ADE3-0FCD38B93965}">
      <dgm:prSet custT="1"/>
      <dgm:spPr/>
      <dgm:t>
        <a:bodyPr/>
        <a:lstStyle/>
        <a:p>
          <a:pPr>
            <a:buFont typeface="Wingdings" pitchFamily="2" charset="2"/>
            <a:buChar char="§"/>
          </a:pPr>
          <a:r>
            <a:rPr lang="en-IN" sz="1700" b="0" i="0" u="none" dirty="0">
              <a:latin typeface="Chalkboard SE" panose="03050602040202020205" pitchFamily="66" charset="77"/>
              <a:cs typeface="Apple Chancery" panose="03020702040506060504" pitchFamily="66" charset="-79"/>
            </a:rPr>
            <a:t>Weight Gain &amp; Obesity</a:t>
          </a:r>
          <a:r>
            <a:rPr lang="en-US" sz="1700" b="0" i="0" dirty="0">
              <a:latin typeface="Chalkboard SE" panose="03050602040202020205" pitchFamily="66" charset="77"/>
              <a:cs typeface="Apple Chancery" panose="03020702040506060504" pitchFamily="66" charset="-79"/>
            </a:rPr>
            <a:t>​</a:t>
          </a:r>
          <a:endParaRPr lang="en-US" sz="1700" b="0" i="0" dirty="0">
            <a:latin typeface="Chalkboard SE" panose="03050602040202020205" pitchFamily="66" charset="77"/>
            <a:cs typeface="AkayaKanadaka" panose="02010502080401010103" pitchFamily="2" charset="77"/>
          </a:endParaRPr>
        </a:p>
      </dgm:t>
    </dgm:pt>
    <dgm:pt modelId="{399AEABD-9F62-D045-AB4C-EC4DFCB5CA32}" type="parTrans" cxnId="{1012C66B-19B8-B243-9D9B-E50E8C61C163}">
      <dgm:prSet/>
      <dgm:spPr/>
      <dgm:t>
        <a:bodyPr/>
        <a:lstStyle/>
        <a:p>
          <a:endParaRPr lang="en-GB"/>
        </a:p>
      </dgm:t>
    </dgm:pt>
    <dgm:pt modelId="{BE5381CF-FDA6-3140-B750-9C9C6C65D88D}" type="sibTrans" cxnId="{1012C66B-19B8-B243-9D9B-E50E8C61C163}">
      <dgm:prSet/>
      <dgm:spPr/>
      <dgm:t>
        <a:bodyPr/>
        <a:lstStyle/>
        <a:p>
          <a:endParaRPr lang="en-GB"/>
        </a:p>
      </dgm:t>
    </dgm:pt>
    <dgm:pt modelId="{066792BA-67B6-B747-ADFB-07F0EC8CF69E}">
      <dgm:prSet custT="1"/>
      <dgm:spPr/>
      <dgm:t>
        <a:bodyPr/>
        <a:lstStyle/>
        <a:p>
          <a:pPr>
            <a:buFont typeface="Wingdings" pitchFamily="2" charset="2"/>
            <a:buChar char="§"/>
          </a:pPr>
          <a:r>
            <a:rPr lang="en-IN" sz="1700" b="0" i="0" u="none" dirty="0">
              <a:latin typeface="Chalkboard SE" panose="03050602040202020205" pitchFamily="66" charset="77"/>
              <a:cs typeface="Apple Chancery" panose="03020702040506060504" pitchFamily="66" charset="-79"/>
            </a:rPr>
            <a:t>Risk of Chronic Diseases</a:t>
          </a:r>
          <a:r>
            <a:rPr lang="en-US" sz="1700" b="0" i="0" dirty="0">
              <a:latin typeface="Chalkboard SE" panose="03050602040202020205" pitchFamily="66" charset="77"/>
              <a:cs typeface="Apple Chancery" panose="03020702040506060504" pitchFamily="66" charset="-79"/>
            </a:rPr>
            <a:t>​</a:t>
          </a:r>
          <a:endParaRPr lang="en-US" sz="1700" b="0" i="0" dirty="0">
            <a:latin typeface="Chalkboard SE" panose="03050602040202020205" pitchFamily="66" charset="77"/>
            <a:cs typeface="AkayaKanadaka" panose="02010502080401010103" pitchFamily="2" charset="77"/>
          </a:endParaRPr>
        </a:p>
      </dgm:t>
    </dgm:pt>
    <dgm:pt modelId="{A8A70CEF-6270-5548-A975-712637957832}" type="parTrans" cxnId="{9B128111-6828-0141-A8D4-C85FD83E7192}">
      <dgm:prSet/>
      <dgm:spPr/>
      <dgm:t>
        <a:bodyPr/>
        <a:lstStyle/>
        <a:p>
          <a:endParaRPr lang="en-GB"/>
        </a:p>
      </dgm:t>
    </dgm:pt>
    <dgm:pt modelId="{01F7573F-8D86-EB41-8CCB-B765BABD3A96}" type="sibTrans" cxnId="{9B128111-6828-0141-A8D4-C85FD83E7192}">
      <dgm:prSet/>
      <dgm:spPr/>
      <dgm:t>
        <a:bodyPr/>
        <a:lstStyle/>
        <a:p>
          <a:endParaRPr lang="en-GB"/>
        </a:p>
      </dgm:t>
    </dgm:pt>
    <dgm:pt modelId="{67A0A49D-0CDE-DD44-BF61-799C12DD52BA}">
      <dgm:prSet custT="1"/>
      <dgm:spPr/>
      <dgm:t>
        <a:bodyPr/>
        <a:lstStyle/>
        <a:p>
          <a:pPr>
            <a:buFont typeface="Wingdings" pitchFamily="2" charset="2"/>
            <a:buChar char="§"/>
          </a:pPr>
          <a:r>
            <a:rPr lang="en-IN" sz="1700" b="0" i="0" u="none" dirty="0">
              <a:latin typeface="Chalkboard SE" panose="03050602040202020205" pitchFamily="66" charset="77"/>
              <a:cs typeface="Apple Chancery" panose="03020702040506060504" pitchFamily="66" charset="-79"/>
            </a:rPr>
            <a:t>Reduced Energy &amp; Focus</a:t>
          </a:r>
          <a:r>
            <a:rPr lang="en-US" sz="1700" b="0" i="0" dirty="0">
              <a:latin typeface="Chalkboard SE" panose="03050602040202020205" pitchFamily="66" charset="77"/>
              <a:cs typeface="Apple Chancery" panose="03020702040506060504" pitchFamily="66" charset="-79"/>
            </a:rPr>
            <a:t>​</a:t>
          </a:r>
          <a:endParaRPr lang="en-US" sz="1700" b="0" i="0" dirty="0">
            <a:latin typeface="Chalkboard SE" panose="03050602040202020205" pitchFamily="66" charset="77"/>
            <a:cs typeface="AkayaKanadaka" panose="02010502080401010103" pitchFamily="2" charset="77"/>
          </a:endParaRPr>
        </a:p>
      </dgm:t>
    </dgm:pt>
    <dgm:pt modelId="{899FD67B-E4F2-0E4A-822C-3155183EF06E}" type="parTrans" cxnId="{4BEFF259-CC64-3D4A-A995-602E07E0CBB2}">
      <dgm:prSet/>
      <dgm:spPr/>
      <dgm:t>
        <a:bodyPr/>
        <a:lstStyle/>
        <a:p>
          <a:endParaRPr lang="en-GB"/>
        </a:p>
      </dgm:t>
    </dgm:pt>
    <dgm:pt modelId="{50F87C84-3080-D44C-B0F9-D8FB0DB48320}" type="sibTrans" cxnId="{4BEFF259-CC64-3D4A-A995-602E07E0CBB2}">
      <dgm:prSet/>
      <dgm:spPr/>
      <dgm:t>
        <a:bodyPr/>
        <a:lstStyle/>
        <a:p>
          <a:endParaRPr lang="en-GB"/>
        </a:p>
      </dgm:t>
    </dgm:pt>
    <dgm:pt modelId="{8437260D-7A9C-AA4D-AEC3-93433701C967}">
      <dgm:prSet custT="1"/>
      <dgm:spPr/>
      <dgm:t>
        <a:bodyPr/>
        <a:lstStyle/>
        <a:p>
          <a:pPr>
            <a:buFont typeface="Wingdings" pitchFamily="2" charset="2"/>
            <a:buChar char="§"/>
          </a:pPr>
          <a:r>
            <a:rPr lang="en-IN" sz="1700" b="0" i="0" u="none" dirty="0">
              <a:latin typeface="Chalkboard SE" panose="03050602040202020205" pitchFamily="66" charset="77"/>
              <a:cs typeface="Apple Chancery" panose="03020702040506060504" pitchFamily="66" charset="-79"/>
            </a:rPr>
            <a:t>Impact on Mental Health</a:t>
          </a:r>
          <a:endParaRPr lang="en-US" sz="1700" b="0" i="0" dirty="0">
            <a:latin typeface="Chalkboard SE" panose="03050602040202020205" pitchFamily="66" charset="77"/>
            <a:cs typeface="AkayaKanadaka" panose="02010502080401010103" pitchFamily="2" charset="77"/>
          </a:endParaRPr>
        </a:p>
      </dgm:t>
    </dgm:pt>
    <dgm:pt modelId="{C5F1F1F4-4C88-3E42-96F8-4D0D30D450B8}" type="parTrans" cxnId="{2DC66337-F89C-884B-AD7F-633D4640314D}">
      <dgm:prSet/>
      <dgm:spPr/>
      <dgm:t>
        <a:bodyPr/>
        <a:lstStyle/>
        <a:p>
          <a:endParaRPr lang="en-GB"/>
        </a:p>
      </dgm:t>
    </dgm:pt>
    <dgm:pt modelId="{41274AA7-6B27-6043-BCD6-949CA24AAD69}" type="sibTrans" cxnId="{2DC66337-F89C-884B-AD7F-633D4640314D}">
      <dgm:prSet/>
      <dgm:spPr/>
      <dgm:t>
        <a:bodyPr/>
        <a:lstStyle/>
        <a:p>
          <a:endParaRPr lang="en-GB"/>
        </a:p>
      </dgm:t>
    </dgm:pt>
    <dgm:pt modelId="{3803D7AF-9993-6F46-B0D0-6E061048EE77}" type="pres">
      <dgm:prSet presAssocID="{04C9B476-3600-7440-BAAC-814B9E3711CF}" presName="theList" presStyleCnt="0">
        <dgm:presLayoutVars>
          <dgm:dir/>
          <dgm:animLvl val="lvl"/>
          <dgm:resizeHandles val="exact"/>
        </dgm:presLayoutVars>
      </dgm:prSet>
      <dgm:spPr/>
    </dgm:pt>
    <dgm:pt modelId="{D1BDCB5F-42D0-2F41-990C-796C8A8BA98E}" type="pres">
      <dgm:prSet presAssocID="{95D6DDBF-F4DD-0F41-AD2D-8C6CCE5B9071}" presName="compNode" presStyleCnt="0"/>
      <dgm:spPr/>
    </dgm:pt>
    <dgm:pt modelId="{11BE5A41-308F-354D-ABAE-BEF65E8D0579}" type="pres">
      <dgm:prSet presAssocID="{95D6DDBF-F4DD-0F41-AD2D-8C6CCE5B9071}" presName="noGeometry" presStyleCnt="0"/>
      <dgm:spPr/>
    </dgm:pt>
    <dgm:pt modelId="{39B8616F-FC67-F84C-BF77-721BC0A0008C}" type="pres">
      <dgm:prSet presAssocID="{95D6DDBF-F4DD-0F41-AD2D-8C6CCE5B9071}" presName="childTextVisible" presStyleLbl="bgAccFollowNode1" presStyleIdx="0" presStyleCnt="2" custScaleX="115362" custScaleY="103270" custLinFactNeighborX="4302" custLinFactNeighborY="379">
        <dgm:presLayoutVars>
          <dgm:bulletEnabled val="1"/>
        </dgm:presLayoutVars>
      </dgm:prSet>
      <dgm:spPr/>
    </dgm:pt>
    <dgm:pt modelId="{6723886C-14DA-D948-BEE8-ED3DA0031B9F}" type="pres">
      <dgm:prSet presAssocID="{95D6DDBF-F4DD-0F41-AD2D-8C6CCE5B9071}" presName="childTextHidden" presStyleLbl="bgAccFollowNode1" presStyleIdx="0" presStyleCnt="2"/>
      <dgm:spPr/>
    </dgm:pt>
    <dgm:pt modelId="{D69C222D-29CA-A843-8301-8C933679E97B}" type="pres">
      <dgm:prSet presAssocID="{95D6DDBF-F4DD-0F41-AD2D-8C6CCE5B9071}" presName="parentText" presStyleLbl="node1" presStyleIdx="0" presStyleCnt="2">
        <dgm:presLayoutVars>
          <dgm:chMax val="1"/>
          <dgm:bulletEnabled val="1"/>
        </dgm:presLayoutVars>
      </dgm:prSet>
      <dgm:spPr/>
    </dgm:pt>
    <dgm:pt modelId="{DE90A5A7-1B02-2443-9256-C8525E83932B}" type="pres">
      <dgm:prSet presAssocID="{95D6DDBF-F4DD-0F41-AD2D-8C6CCE5B9071}" presName="aSpace" presStyleCnt="0"/>
      <dgm:spPr/>
    </dgm:pt>
    <dgm:pt modelId="{12EE2A67-BA9E-4B42-A6ED-9AF477322CE2}" type="pres">
      <dgm:prSet presAssocID="{C4B5ADE0-8110-0947-AD71-BBAF9AFE2C42}" presName="compNode" presStyleCnt="0"/>
      <dgm:spPr/>
    </dgm:pt>
    <dgm:pt modelId="{12F72453-D987-D24E-AD28-5FB2C30CEAFC}" type="pres">
      <dgm:prSet presAssocID="{C4B5ADE0-8110-0947-AD71-BBAF9AFE2C42}" presName="noGeometry" presStyleCnt="0"/>
      <dgm:spPr/>
    </dgm:pt>
    <dgm:pt modelId="{99EC9A7A-860C-7C45-9F26-AAD97D3DE640}" type="pres">
      <dgm:prSet presAssocID="{C4B5ADE0-8110-0947-AD71-BBAF9AFE2C42}" presName="childTextVisible" presStyleLbl="bgAccFollowNode1" presStyleIdx="1" presStyleCnt="2" custScaleX="112100" custScaleY="104238">
        <dgm:presLayoutVars>
          <dgm:bulletEnabled val="1"/>
        </dgm:presLayoutVars>
      </dgm:prSet>
      <dgm:spPr/>
    </dgm:pt>
    <dgm:pt modelId="{B6CBBE14-3BAF-D14C-B486-B01E4B4CE7A7}" type="pres">
      <dgm:prSet presAssocID="{C4B5ADE0-8110-0947-AD71-BBAF9AFE2C42}" presName="childTextHidden" presStyleLbl="bgAccFollowNode1" presStyleIdx="1" presStyleCnt="2"/>
      <dgm:spPr/>
    </dgm:pt>
    <dgm:pt modelId="{A3CC86B3-C3FA-FF42-B4EB-8895105A3DA0}" type="pres">
      <dgm:prSet presAssocID="{C4B5ADE0-8110-0947-AD71-BBAF9AFE2C42}" presName="parentText" presStyleLbl="node1" presStyleIdx="1" presStyleCnt="2">
        <dgm:presLayoutVars>
          <dgm:chMax val="1"/>
          <dgm:bulletEnabled val="1"/>
        </dgm:presLayoutVars>
      </dgm:prSet>
      <dgm:spPr/>
    </dgm:pt>
  </dgm:ptLst>
  <dgm:cxnLst>
    <dgm:cxn modelId="{33477B00-8B42-114F-B6ED-22C705DE4B2A}" type="presOf" srcId="{C80D0E44-6814-584A-A82F-B3E0E8AEFE52}" destId="{39B8616F-FC67-F84C-BF77-721BC0A0008C}" srcOrd="0" destOrd="4" presId="urn:microsoft.com/office/officeart/2005/8/layout/hProcess6"/>
    <dgm:cxn modelId="{8708F006-3315-484C-BC01-5E5AB1280FEB}" srcId="{04C9B476-3600-7440-BAAC-814B9E3711CF}" destId="{95D6DDBF-F4DD-0F41-AD2D-8C6CCE5B9071}" srcOrd="0" destOrd="0" parTransId="{2FD65FBA-C723-B84F-8C46-46821EC239CB}" sibTransId="{C362BFC7-4FE6-3B4A-A759-771B1A21D3E3}"/>
    <dgm:cxn modelId="{CF342C11-77A4-8B40-96FF-74D51C14144F}" type="presOf" srcId="{8437260D-7A9C-AA4D-AEC3-93433701C967}" destId="{B6CBBE14-3BAF-D14C-B486-B01E4B4CE7A7}" srcOrd="1" destOrd="4" presId="urn:microsoft.com/office/officeart/2005/8/layout/hProcess6"/>
    <dgm:cxn modelId="{9B128111-6828-0141-A8D4-C85FD83E7192}" srcId="{C4B5ADE0-8110-0947-AD71-BBAF9AFE2C42}" destId="{066792BA-67B6-B747-ADFB-07F0EC8CF69E}" srcOrd="2" destOrd="0" parTransId="{A8A70CEF-6270-5548-A975-712637957832}" sibTransId="{01F7573F-8D86-EB41-8CCB-B765BABD3A96}"/>
    <dgm:cxn modelId="{8CDD0B17-D721-754C-A358-9A3159B6A23B}" srcId="{04C9B476-3600-7440-BAAC-814B9E3711CF}" destId="{C4B5ADE0-8110-0947-AD71-BBAF9AFE2C42}" srcOrd="1" destOrd="0" parTransId="{50E9BAA3-2CE0-7D44-9D9F-2F4ECE38C3D2}" sibTransId="{64F30486-1CFE-844A-8BB9-67AAF47E790B}"/>
    <dgm:cxn modelId="{E8A9DE19-C107-2D48-9E63-D0C95ABA18E8}" type="presOf" srcId="{C80D0E44-6814-584A-A82F-B3E0E8AEFE52}" destId="{6723886C-14DA-D948-BEE8-ED3DA0031B9F}" srcOrd="1" destOrd="4" presId="urn:microsoft.com/office/officeart/2005/8/layout/hProcess6"/>
    <dgm:cxn modelId="{38A1912C-4391-7348-B54D-5B667B49CF46}" type="presOf" srcId="{E416B500-DC33-7948-87DB-47E54E78B053}" destId="{99EC9A7A-860C-7C45-9F26-AAD97D3DE640}" srcOrd="0" destOrd="0" presId="urn:microsoft.com/office/officeart/2005/8/layout/hProcess6"/>
    <dgm:cxn modelId="{C5B58730-6BF2-C343-9A26-B9AA89C48479}" srcId="{95D6DDBF-F4DD-0F41-AD2D-8C6CCE5B9071}" destId="{5EC6E17B-8DD6-134E-96AC-88CBE0653291}" srcOrd="5" destOrd="0" parTransId="{2CFA494D-B8B5-214B-BAEB-6E1E944E673C}" sibTransId="{89C35A00-67D5-8749-87B4-CCD7B45F7C4D}"/>
    <dgm:cxn modelId="{D23FF431-9199-8141-88C9-29E7AA9BB658}" type="presOf" srcId="{A118DF45-3AEE-AF4C-ACA5-ACAB7FDD7D36}" destId="{39B8616F-FC67-F84C-BF77-721BC0A0008C}" srcOrd="0" destOrd="1" presId="urn:microsoft.com/office/officeart/2005/8/layout/hProcess6"/>
    <dgm:cxn modelId="{08A6DD32-245A-EB43-8062-FD48BC6380C0}" srcId="{95D6DDBF-F4DD-0F41-AD2D-8C6CCE5B9071}" destId="{4D6619F8-891D-7249-AC1B-6E3725D4C66C}" srcOrd="2" destOrd="0" parTransId="{5C738E35-613D-9D41-9253-DBFC0E617B88}" sibTransId="{FE9358B4-06AB-BA45-B525-779F1FAE9F40}"/>
    <dgm:cxn modelId="{2DC66337-F89C-884B-AD7F-633D4640314D}" srcId="{C4B5ADE0-8110-0947-AD71-BBAF9AFE2C42}" destId="{8437260D-7A9C-AA4D-AEC3-93433701C967}" srcOrd="4" destOrd="0" parTransId="{C5F1F1F4-4C88-3E42-96F8-4D0D30D450B8}" sibTransId="{41274AA7-6B27-6043-BCD6-949CA24AAD69}"/>
    <dgm:cxn modelId="{9D2C8D45-96DA-7D40-8597-B07A9D0D3E52}" srcId="{95D6DDBF-F4DD-0F41-AD2D-8C6CCE5B9071}" destId="{DB2AA863-837A-D54E-B265-7266C58ED203}" srcOrd="3" destOrd="0" parTransId="{2F5800A6-37D8-874F-BED1-695C22CB182B}" sibTransId="{53C231F5-8955-964E-A329-6305B97EE69E}"/>
    <dgm:cxn modelId="{4BEFF259-CC64-3D4A-A995-602E07E0CBB2}" srcId="{C4B5ADE0-8110-0947-AD71-BBAF9AFE2C42}" destId="{67A0A49D-0CDE-DD44-BF61-799C12DD52BA}" srcOrd="3" destOrd="0" parTransId="{899FD67B-E4F2-0E4A-822C-3155183EF06E}" sibTransId="{50F87C84-3080-D44C-B0F9-D8FB0DB48320}"/>
    <dgm:cxn modelId="{6C78755D-3F13-F249-83F8-CF6497E40C05}" type="presOf" srcId="{DB2AA863-837A-D54E-B265-7266C58ED203}" destId="{6723886C-14DA-D948-BEE8-ED3DA0031B9F}" srcOrd="1" destOrd="3" presId="urn:microsoft.com/office/officeart/2005/8/layout/hProcess6"/>
    <dgm:cxn modelId="{4CC2FB5F-2E83-D244-8EBB-9581ED3168E3}" type="presOf" srcId="{8437260D-7A9C-AA4D-AEC3-93433701C967}" destId="{99EC9A7A-860C-7C45-9F26-AAD97D3DE640}" srcOrd="0" destOrd="4" presId="urn:microsoft.com/office/officeart/2005/8/layout/hProcess6"/>
    <dgm:cxn modelId="{535DDD65-297F-2F4F-9C20-2861D931F972}" type="presOf" srcId="{04C9B476-3600-7440-BAAC-814B9E3711CF}" destId="{3803D7AF-9993-6F46-B0D0-6E061048EE77}" srcOrd="0" destOrd="0" presId="urn:microsoft.com/office/officeart/2005/8/layout/hProcess6"/>
    <dgm:cxn modelId="{1012C66B-19B8-B243-9D9B-E50E8C61C163}" srcId="{C4B5ADE0-8110-0947-AD71-BBAF9AFE2C42}" destId="{767B33CB-97A8-2A47-ADE3-0FCD38B93965}" srcOrd="1" destOrd="0" parTransId="{399AEABD-9F62-D045-AB4C-EC4DFCB5CA32}" sibTransId="{BE5381CF-FDA6-3140-B750-9C9C6C65D88D}"/>
    <dgm:cxn modelId="{82E51F6E-9E1C-974E-9C8D-97B7EC87ED7C}" type="presOf" srcId="{5EC6E17B-8DD6-134E-96AC-88CBE0653291}" destId="{39B8616F-FC67-F84C-BF77-721BC0A0008C}" srcOrd="0" destOrd="5" presId="urn:microsoft.com/office/officeart/2005/8/layout/hProcess6"/>
    <dgm:cxn modelId="{89C42573-9B47-C349-A9B4-9D31FB7B7F02}" type="presOf" srcId="{4D6619F8-891D-7249-AC1B-6E3725D4C66C}" destId="{39B8616F-FC67-F84C-BF77-721BC0A0008C}" srcOrd="0" destOrd="2" presId="urn:microsoft.com/office/officeart/2005/8/layout/hProcess6"/>
    <dgm:cxn modelId="{5AD19A75-379D-9741-8A6E-2211E8F97500}" type="presOf" srcId="{037E4E5B-0840-F143-8733-4710C6DF8388}" destId="{6723886C-14DA-D948-BEE8-ED3DA0031B9F}" srcOrd="1" destOrd="0" presId="urn:microsoft.com/office/officeart/2005/8/layout/hProcess6"/>
    <dgm:cxn modelId="{ED5FE475-5759-FB49-AC30-8D6FFC87A6E4}" type="presOf" srcId="{E416B500-DC33-7948-87DB-47E54E78B053}" destId="{B6CBBE14-3BAF-D14C-B486-B01E4B4CE7A7}" srcOrd="1" destOrd="0" presId="urn:microsoft.com/office/officeart/2005/8/layout/hProcess6"/>
    <dgm:cxn modelId="{FFDE1979-CC4B-B844-ABB5-7E0C94206F56}" type="presOf" srcId="{5EC6E17B-8DD6-134E-96AC-88CBE0653291}" destId="{6723886C-14DA-D948-BEE8-ED3DA0031B9F}" srcOrd="1" destOrd="5" presId="urn:microsoft.com/office/officeart/2005/8/layout/hProcess6"/>
    <dgm:cxn modelId="{353B717C-68E3-E943-93BC-F923285B1591}" type="presOf" srcId="{066792BA-67B6-B747-ADFB-07F0EC8CF69E}" destId="{B6CBBE14-3BAF-D14C-B486-B01E4B4CE7A7}" srcOrd="1" destOrd="2" presId="urn:microsoft.com/office/officeart/2005/8/layout/hProcess6"/>
    <dgm:cxn modelId="{2A379B7E-A1AE-5642-BE9C-8C0023A93DE2}" type="presOf" srcId="{67A0A49D-0CDE-DD44-BF61-799C12DD52BA}" destId="{B6CBBE14-3BAF-D14C-B486-B01E4B4CE7A7}" srcOrd="1" destOrd="3" presId="urn:microsoft.com/office/officeart/2005/8/layout/hProcess6"/>
    <dgm:cxn modelId="{518B0492-A87C-1446-A8F9-9597C753CC8A}" srcId="{C4B5ADE0-8110-0947-AD71-BBAF9AFE2C42}" destId="{E416B500-DC33-7948-87DB-47E54E78B053}" srcOrd="0" destOrd="0" parTransId="{AD1113B7-11C4-5B47-BEEB-FAD37DADCA46}" sibTransId="{6BA12C97-F829-7F46-B6B2-0BC637F69A0B}"/>
    <dgm:cxn modelId="{7C5B9692-E0EB-BA4D-ABF2-F9AB6678F5CB}" type="presOf" srcId="{066792BA-67B6-B747-ADFB-07F0EC8CF69E}" destId="{99EC9A7A-860C-7C45-9F26-AAD97D3DE640}" srcOrd="0" destOrd="2" presId="urn:microsoft.com/office/officeart/2005/8/layout/hProcess6"/>
    <dgm:cxn modelId="{D6A2DA95-7DFC-7D40-9E43-8B1CCEDD2A50}" type="presOf" srcId="{767B33CB-97A8-2A47-ADE3-0FCD38B93965}" destId="{B6CBBE14-3BAF-D14C-B486-B01E4B4CE7A7}" srcOrd="1" destOrd="1" presId="urn:microsoft.com/office/officeart/2005/8/layout/hProcess6"/>
    <dgm:cxn modelId="{2C50F09A-A904-FB46-A640-7A65ABE39C05}" type="presOf" srcId="{A118DF45-3AEE-AF4C-ACA5-ACAB7FDD7D36}" destId="{6723886C-14DA-D948-BEE8-ED3DA0031B9F}" srcOrd="1" destOrd="1" presId="urn:microsoft.com/office/officeart/2005/8/layout/hProcess6"/>
    <dgm:cxn modelId="{C9BED3A0-7A86-9048-86B5-DB3D33817A68}" type="presOf" srcId="{67A0A49D-0CDE-DD44-BF61-799C12DD52BA}" destId="{99EC9A7A-860C-7C45-9F26-AAD97D3DE640}" srcOrd="0" destOrd="3" presId="urn:microsoft.com/office/officeart/2005/8/layout/hProcess6"/>
    <dgm:cxn modelId="{24117AA1-7D4B-0B48-8481-F6968615826F}" type="presOf" srcId="{95D6DDBF-F4DD-0F41-AD2D-8C6CCE5B9071}" destId="{D69C222D-29CA-A843-8301-8C933679E97B}" srcOrd="0" destOrd="0" presId="urn:microsoft.com/office/officeart/2005/8/layout/hProcess6"/>
    <dgm:cxn modelId="{343341B2-96E2-8D41-88B3-4B5A0645FA5D}" type="presOf" srcId="{037E4E5B-0840-F143-8733-4710C6DF8388}" destId="{39B8616F-FC67-F84C-BF77-721BC0A0008C}" srcOrd="0" destOrd="0" presId="urn:microsoft.com/office/officeart/2005/8/layout/hProcess6"/>
    <dgm:cxn modelId="{5C9F62B9-2D85-504F-9106-168013AC6C2F}" type="presOf" srcId="{4D6619F8-891D-7249-AC1B-6E3725D4C66C}" destId="{6723886C-14DA-D948-BEE8-ED3DA0031B9F}" srcOrd="1" destOrd="2" presId="urn:microsoft.com/office/officeart/2005/8/layout/hProcess6"/>
    <dgm:cxn modelId="{6A9D70BC-9F2B-AA45-B521-16DCAE7F75A3}" type="presOf" srcId="{DB2AA863-837A-D54E-B265-7266C58ED203}" destId="{39B8616F-FC67-F84C-BF77-721BC0A0008C}" srcOrd="0" destOrd="3" presId="urn:microsoft.com/office/officeart/2005/8/layout/hProcess6"/>
    <dgm:cxn modelId="{AB97DEC4-EA51-2A43-96E5-76D5A48F9A0E}" srcId="{95D6DDBF-F4DD-0F41-AD2D-8C6CCE5B9071}" destId="{C80D0E44-6814-584A-A82F-B3E0E8AEFE52}" srcOrd="4" destOrd="0" parTransId="{32E85448-466A-4642-BDFE-1319EC83F0F9}" sibTransId="{70357004-DE89-CE4D-BCDA-F3549B17B7E9}"/>
    <dgm:cxn modelId="{F50470D5-76BA-E448-8B48-12B9BA26692F}" type="presOf" srcId="{C4B5ADE0-8110-0947-AD71-BBAF9AFE2C42}" destId="{A3CC86B3-C3FA-FF42-B4EB-8895105A3DA0}" srcOrd="0" destOrd="0" presId="urn:microsoft.com/office/officeart/2005/8/layout/hProcess6"/>
    <dgm:cxn modelId="{7546E4E5-CD7A-4C4B-9334-FD9A80A22684}" srcId="{95D6DDBF-F4DD-0F41-AD2D-8C6CCE5B9071}" destId="{A118DF45-3AEE-AF4C-ACA5-ACAB7FDD7D36}" srcOrd="1" destOrd="0" parTransId="{69C96CDE-6BEB-D747-ACE0-C0B94527C72B}" sibTransId="{66295617-1980-D94F-B4CA-763D9FBC5521}"/>
    <dgm:cxn modelId="{355BDFE8-6CCA-3D4B-B339-19F49AD4686A}" srcId="{95D6DDBF-F4DD-0F41-AD2D-8C6CCE5B9071}" destId="{037E4E5B-0840-F143-8733-4710C6DF8388}" srcOrd="0" destOrd="0" parTransId="{2FC48341-1562-4B42-9932-40DB9E7867BA}" sibTransId="{5C12F070-8E78-2749-B804-D81B45182AC4}"/>
    <dgm:cxn modelId="{2B89EBF7-7811-5A4B-86A7-85F6E84B7122}" type="presOf" srcId="{767B33CB-97A8-2A47-ADE3-0FCD38B93965}" destId="{99EC9A7A-860C-7C45-9F26-AAD97D3DE640}" srcOrd="0" destOrd="1" presId="urn:microsoft.com/office/officeart/2005/8/layout/hProcess6"/>
    <dgm:cxn modelId="{DA1DB0CC-601F-344B-9931-E236FABBDD19}" type="presParOf" srcId="{3803D7AF-9993-6F46-B0D0-6E061048EE77}" destId="{D1BDCB5F-42D0-2F41-990C-796C8A8BA98E}" srcOrd="0" destOrd="0" presId="urn:microsoft.com/office/officeart/2005/8/layout/hProcess6"/>
    <dgm:cxn modelId="{2F3870E3-676E-6440-86D9-6F6BBA7E97F8}" type="presParOf" srcId="{D1BDCB5F-42D0-2F41-990C-796C8A8BA98E}" destId="{11BE5A41-308F-354D-ABAE-BEF65E8D0579}" srcOrd="0" destOrd="0" presId="urn:microsoft.com/office/officeart/2005/8/layout/hProcess6"/>
    <dgm:cxn modelId="{3C3D5567-7A9D-324D-B5AE-FAE1D886C5C4}" type="presParOf" srcId="{D1BDCB5F-42D0-2F41-990C-796C8A8BA98E}" destId="{39B8616F-FC67-F84C-BF77-721BC0A0008C}" srcOrd="1" destOrd="0" presId="urn:microsoft.com/office/officeart/2005/8/layout/hProcess6"/>
    <dgm:cxn modelId="{7388FAC1-3331-F94E-AD0A-4F9AC37A76DE}" type="presParOf" srcId="{D1BDCB5F-42D0-2F41-990C-796C8A8BA98E}" destId="{6723886C-14DA-D948-BEE8-ED3DA0031B9F}" srcOrd="2" destOrd="0" presId="urn:microsoft.com/office/officeart/2005/8/layout/hProcess6"/>
    <dgm:cxn modelId="{C3022712-C913-7840-B549-E5B1DF7932FE}" type="presParOf" srcId="{D1BDCB5F-42D0-2F41-990C-796C8A8BA98E}" destId="{D69C222D-29CA-A843-8301-8C933679E97B}" srcOrd="3" destOrd="0" presId="urn:microsoft.com/office/officeart/2005/8/layout/hProcess6"/>
    <dgm:cxn modelId="{B1F8EC1A-397F-404B-AD3F-09C56F4B93EF}" type="presParOf" srcId="{3803D7AF-9993-6F46-B0D0-6E061048EE77}" destId="{DE90A5A7-1B02-2443-9256-C8525E83932B}" srcOrd="1" destOrd="0" presId="urn:microsoft.com/office/officeart/2005/8/layout/hProcess6"/>
    <dgm:cxn modelId="{EA59DE85-0949-A847-B439-1ED215CB5387}" type="presParOf" srcId="{3803D7AF-9993-6F46-B0D0-6E061048EE77}" destId="{12EE2A67-BA9E-4B42-A6ED-9AF477322CE2}" srcOrd="2" destOrd="0" presId="urn:microsoft.com/office/officeart/2005/8/layout/hProcess6"/>
    <dgm:cxn modelId="{2E5FFE5D-4223-2B40-8CD9-8E74C2B477D6}" type="presParOf" srcId="{12EE2A67-BA9E-4B42-A6ED-9AF477322CE2}" destId="{12F72453-D987-D24E-AD28-5FB2C30CEAFC}" srcOrd="0" destOrd="0" presId="urn:microsoft.com/office/officeart/2005/8/layout/hProcess6"/>
    <dgm:cxn modelId="{D0A23B1D-E326-E644-AB76-71B3C8F6E668}" type="presParOf" srcId="{12EE2A67-BA9E-4B42-A6ED-9AF477322CE2}" destId="{99EC9A7A-860C-7C45-9F26-AAD97D3DE640}" srcOrd="1" destOrd="0" presId="urn:microsoft.com/office/officeart/2005/8/layout/hProcess6"/>
    <dgm:cxn modelId="{4B160281-0ADD-494B-9875-4710C3245FA3}" type="presParOf" srcId="{12EE2A67-BA9E-4B42-A6ED-9AF477322CE2}" destId="{B6CBBE14-3BAF-D14C-B486-B01E4B4CE7A7}" srcOrd="2" destOrd="0" presId="urn:microsoft.com/office/officeart/2005/8/layout/hProcess6"/>
    <dgm:cxn modelId="{411094CD-7A2F-3847-A8ED-49F19BA987DA}" type="presParOf" srcId="{12EE2A67-BA9E-4B42-A6ED-9AF477322CE2}" destId="{A3CC86B3-C3FA-FF42-B4EB-8895105A3DA0}"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67937F-D08D-8944-80E8-DA7E5FCE2B35}"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GB"/>
        </a:p>
      </dgm:t>
    </dgm:pt>
    <dgm:pt modelId="{942DB3FC-F723-224B-B446-EF2574E4D8DA}">
      <dgm:prSet phldrT="[Text]" custT="1"/>
      <dgm:spPr/>
      <dgm:t>
        <a:bodyPr/>
        <a:lstStyle/>
        <a:p>
          <a:pPr algn="ctr">
            <a:lnSpc>
              <a:spcPct val="100000"/>
            </a:lnSpc>
            <a:defRPr b="1"/>
          </a:pPr>
          <a:r>
            <a:rPr lang="en-US" sz="2000" b="1" dirty="0">
              <a:latin typeface="AkayaKanadaka" panose="02010502080401010103" pitchFamily="2" charset="77"/>
              <a:cs typeface="AkayaKanadaka" panose="02010502080401010103" pitchFamily="2" charset="77"/>
            </a:rPr>
            <a:t>STUDENT’S PERSPECTIVE</a:t>
          </a:r>
          <a:endParaRPr lang="en-GB" sz="2000" dirty="0">
            <a:latin typeface="AkayaKanadaka" panose="02010502080401010103" pitchFamily="2" charset="77"/>
            <a:cs typeface="AkayaKanadaka" panose="02010502080401010103" pitchFamily="2" charset="77"/>
          </a:endParaRPr>
        </a:p>
      </dgm:t>
    </dgm:pt>
    <dgm:pt modelId="{B39461BD-DE25-6349-BC52-CA34ECF9F493}" type="parTrans" cxnId="{F8ED1434-CDC1-6B42-840C-783BE32B8AE3}">
      <dgm:prSet/>
      <dgm:spPr/>
      <dgm:t>
        <a:bodyPr/>
        <a:lstStyle/>
        <a:p>
          <a:endParaRPr lang="en-GB"/>
        </a:p>
      </dgm:t>
    </dgm:pt>
    <dgm:pt modelId="{34E455A1-81BA-C142-8B45-80647B340B6D}" type="sibTrans" cxnId="{F8ED1434-CDC1-6B42-840C-783BE32B8AE3}">
      <dgm:prSet/>
      <dgm:spPr/>
      <dgm:t>
        <a:bodyPr/>
        <a:lstStyle/>
        <a:p>
          <a:endParaRPr lang="en-GB"/>
        </a:p>
      </dgm:t>
    </dgm:pt>
    <dgm:pt modelId="{6C742FAD-CEA2-5D4A-9C1D-64264886DAE5}">
      <dgm:prSet phldrT="[Text]"/>
      <dgm:spPr/>
      <dgm:t>
        <a:bodyPr/>
        <a:lstStyle/>
        <a:p>
          <a:pPr algn="ctr">
            <a:lnSpc>
              <a:spcPct val="100000"/>
            </a:lnSpc>
          </a:pPr>
          <a:r>
            <a:rPr lang="en-US" b="1" i="0" dirty="0">
              <a:solidFill>
                <a:schemeClr val="tx2">
                  <a:lumMod val="90000"/>
                  <a:lumOff val="10000"/>
                </a:schemeClr>
              </a:solidFill>
              <a:latin typeface="Chalkboard SE" panose="03050602040202020205" pitchFamily="66" charset="77"/>
            </a:rPr>
            <a:t>College students often face multiple challenges when it comes to maintaining a healthy diet. Due to time constraints, financial limitations, and lack of proper meal planning, they frequently opt for fast food, unhealthy snacks, or unbalanced meals, leading to potential health risks such as nutrient deficiencies, weight gain, or fatigue. </a:t>
          </a:r>
          <a:endParaRPr lang="en-GB" b="0" i="0" dirty="0">
            <a:solidFill>
              <a:schemeClr val="tx2">
                <a:lumMod val="90000"/>
                <a:lumOff val="10000"/>
              </a:schemeClr>
            </a:solidFill>
            <a:latin typeface="Chalkboard SE" panose="03050602040202020205" pitchFamily="66" charset="77"/>
            <a:cs typeface="AkayaTelivigala" pitchFamily="2" charset="77"/>
          </a:endParaRPr>
        </a:p>
      </dgm:t>
    </dgm:pt>
    <dgm:pt modelId="{90306F1D-3D1C-AD47-A618-0575DBC980C4}" type="parTrans" cxnId="{D340C82A-3D1D-4C41-AE57-A1B7E42CBA7B}">
      <dgm:prSet/>
      <dgm:spPr/>
      <dgm:t>
        <a:bodyPr/>
        <a:lstStyle/>
        <a:p>
          <a:endParaRPr lang="en-GB"/>
        </a:p>
      </dgm:t>
    </dgm:pt>
    <dgm:pt modelId="{327614AE-0A92-D34A-B303-1D48269F9C1B}" type="sibTrans" cxnId="{D340C82A-3D1D-4C41-AE57-A1B7E42CBA7B}">
      <dgm:prSet/>
      <dgm:spPr/>
      <dgm:t>
        <a:bodyPr/>
        <a:lstStyle/>
        <a:p>
          <a:endParaRPr lang="en-GB"/>
        </a:p>
      </dgm:t>
    </dgm:pt>
    <dgm:pt modelId="{DA854D45-65CD-DD4B-8DE5-8C9D9A4AA08C}">
      <dgm:prSet custT="1"/>
      <dgm:spPr/>
      <dgm:t>
        <a:bodyPr/>
        <a:lstStyle/>
        <a:p>
          <a:pPr algn="ctr">
            <a:lnSpc>
              <a:spcPct val="100000"/>
            </a:lnSpc>
            <a:defRPr b="1"/>
          </a:pPr>
          <a:r>
            <a:rPr lang="en-US" sz="2000" b="1" dirty="0">
              <a:latin typeface="AkayaKanadaka" panose="02010502080401010103" pitchFamily="2" charset="77"/>
              <a:cs typeface="AkayaKanadaka" panose="02010502080401010103" pitchFamily="2" charset="77"/>
            </a:rPr>
            <a:t>ACADEMIC INSTITUTION’S PERSPECTIVE:</a:t>
          </a:r>
          <a:endParaRPr lang="en-US" sz="1800" dirty="0">
            <a:latin typeface="AkayaKanadaka" panose="02010502080401010103" pitchFamily="2" charset="77"/>
            <a:cs typeface="AkayaKanadaka" panose="02010502080401010103" pitchFamily="2" charset="77"/>
          </a:endParaRPr>
        </a:p>
      </dgm:t>
    </dgm:pt>
    <dgm:pt modelId="{B0CDEC14-6CC0-AE4D-BC8D-F06EF71D7582}" type="sibTrans" cxnId="{6958AA42-2378-AE4D-8945-02FFDF5DEA6F}">
      <dgm:prSet/>
      <dgm:spPr/>
      <dgm:t>
        <a:bodyPr/>
        <a:lstStyle/>
        <a:p>
          <a:endParaRPr lang="en-GB"/>
        </a:p>
      </dgm:t>
    </dgm:pt>
    <dgm:pt modelId="{8106D904-BF48-234F-BBE9-F1ED4C3B8FE3}" type="parTrans" cxnId="{6958AA42-2378-AE4D-8945-02FFDF5DEA6F}">
      <dgm:prSet/>
      <dgm:spPr/>
      <dgm:t>
        <a:bodyPr/>
        <a:lstStyle/>
        <a:p>
          <a:endParaRPr lang="en-GB"/>
        </a:p>
      </dgm:t>
    </dgm:pt>
    <dgm:pt modelId="{CE834A41-F691-894D-BDF3-C264835308B0}">
      <dgm:prSet/>
      <dgm:spPr/>
      <dgm:t>
        <a:bodyPr/>
        <a:lstStyle/>
        <a:p>
          <a:pPr algn="ctr">
            <a:lnSpc>
              <a:spcPct val="100000"/>
            </a:lnSpc>
          </a:pPr>
          <a:r>
            <a:rPr lang="en-US" b="1" dirty="0">
              <a:solidFill>
                <a:schemeClr val="accent2">
                  <a:lumMod val="50000"/>
                </a:schemeClr>
              </a:solidFill>
              <a:latin typeface="Chalkboard SE" panose="03050602040202020205" pitchFamily="66" charset="77"/>
            </a:rPr>
            <a:t>Academic institutions struggle to provide nutritious meals while adapting to students' changing preferences. This unpredictability makes it hard to prepare meals in advance, leading to food wastage and financial loss. Balancing nutrition and budget is challenging, often resulting in either excess costs or student dissatisfaction</a:t>
          </a:r>
        </a:p>
      </dgm:t>
    </dgm:pt>
    <dgm:pt modelId="{B683271E-3C3C-FE43-9070-E49D5C04D953}" type="parTrans" cxnId="{1C53C959-A772-2D4A-A333-2A250C063167}">
      <dgm:prSet/>
      <dgm:spPr/>
      <dgm:t>
        <a:bodyPr/>
        <a:lstStyle/>
        <a:p>
          <a:endParaRPr lang="en-GB"/>
        </a:p>
      </dgm:t>
    </dgm:pt>
    <dgm:pt modelId="{D10E25AA-0B67-AB4D-83CB-E77D8375799C}" type="sibTrans" cxnId="{1C53C959-A772-2D4A-A333-2A250C063167}">
      <dgm:prSet/>
      <dgm:spPr/>
      <dgm:t>
        <a:bodyPr/>
        <a:lstStyle/>
        <a:p>
          <a:endParaRPr lang="en-GB"/>
        </a:p>
      </dgm:t>
    </dgm:pt>
    <dgm:pt modelId="{F1EFEB98-A0C2-4394-8643-9C2AE13CA310}" type="pres">
      <dgm:prSet presAssocID="{0567937F-D08D-8944-80E8-DA7E5FCE2B35}" presName="root" presStyleCnt="0">
        <dgm:presLayoutVars>
          <dgm:dir/>
          <dgm:resizeHandles val="exact"/>
        </dgm:presLayoutVars>
      </dgm:prSet>
      <dgm:spPr/>
    </dgm:pt>
    <dgm:pt modelId="{FBC0E086-102B-494D-98B7-5FED9FC74565}" type="pres">
      <dgm:prSet presAssocID="{942DB3FC-F723-224B-B446-EF2574E4D8DA}" presName="compNode" presStyleCnt="0"/>
      <dgm:spPr/>
    </dgm:pt>
    <dgm:pt modelId="{A7BA8C67-8C4B-4AF9-B49B-2FDE0D0CA8C7}" type="pres">
      <dgm:prSet presAssocID="{942DB3FC-F723-224B-B446-EF2574E4D8DA}" presName="iconRect" presStyleLbl="node1" presStyleIdx="0" presStyleCnt="2" custScaleX="83583" custScaleY="77485" custLinFactX="43837" custLinFactNeighborX="100000" custLinFactNeighborY="-4771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k and knife"/>
        </a:ext>
      </dgm:extLst>
    </dgm:pt>
    <dgm:pt modelId="{863F7BCC-E57B-4768-B7F8-DCD78FA294B5}" type="pres">
      <dgm:prSet presAssocID="{942DB3FC-F723-224B-B446-EF2574E4D8DA}" presName="iconSpace" presStyleCnt="0"/>
      <dgm:spPr/>
    </dgm:pt>
    <dgm:pt modelId="{BA0C9E89-F373-46B5-8E8E-D8C3BA771284}" type="pres">
      <dgm:prSet presAssocID="{942DB3FC-F723-224B-B446-EF2574E4D8DA}" presName="parTx" presStyleLbl="revTx" presStyleIdx="0" presStyleCnt="4" custLinFactNeighborX="-341" custLinFactNeighborY="-65275">
        <dgm:presLayoutVars>
          <dgm:chMax val="0"/>
          <dgm:chPref val="0"/>
        </dgm:presLayoutVars>
      </dgm:prSet>
      <dgm:spPr/>
    </dgm:pt>
    <dgm:pt modelId="{850D6341-D200-4C0A-9E47-513869DB6F96}" type="pres">
      <dgm:prSet presAssocID="{942DB3FC-F723-224B-B446-EF2574E4D8DA}" presName="txSpace" presStyleCnt="0"/>
      <dgm:spPr/>
    </dgm:pt>
    <dgm:pt modelId="{D6F955DD-870B-41A8-9AA5-903D0080EC4A}" type="pres">
      <dgm:prSet presAssocID="{942DB3FC-F723-224B-B446-EF2574E4D8DA}" presName="desTx" presStyleLbl="revTx" presStyleIdx="1" presStyleCnt="4" custScaleX="100682" custScaleY="113536" custLinFactNeighborX="0" custLinFactNeighborY="-29001">
        <dgm:presLayoutVars/>
      </dgm:prSet>
      <dgm:spPr/>
    </dgm:pt>
    <dgm:pt modelId="{B1B897D9-EA08-41F5-BE30-29E693E8C792}" type="pres">
      <dgm:prSet presAssocID="{34E455A1-81BA-C142-8B45-80647B340B6D}" presName="sibTrans" presStyleCnt="0"/>
      <dgm:spPr/>
    </dgm:pt>
    <dgm:pt modelId="{94FBBFE7-FD1B-4EC3-AC80-92DAEEAA0749}" type="pres">
      <dgm:prSet presAssocID="{DA854D45-65CD-DD4B-8DE5-8C9D9A4AA08C}" presName="compNode" presStyleCnt="0"/>
      <dgm:spPr/>
    </dgm:pt>
    <dgm:pt modelId="{6D10E0F3-FAD8-46E1-A543-DA6D99F1083E}" type="pres">
      <dgm:prSet presAssocID="{DA854D45-65CD-DD4B-8DE5-8C9D9A4AA08C}" presName="iconRect" presStyleLbl="node1" presStyleIdx="1" presStyleCnt="2" custLinFactX="42149" custLinFactNeighborX="100000" custLinFactNeighborY="-4882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A596EF4D-1CEC-43AC-96A8-4571FFDBEDBB}" type="pres">
      <dgm:prSet presAssocID="{DA854D45-65CD-DD4B-8DE5-8C9D9A4AA08C}" presName="iconSpace" presStyleCnt="0"/>
      <dgm:spPr/>
    </dgm:pt>
    <dgm:pt modelId="{B5438E3F-5DCE-4F6A-A1CB-CF7BFA424150}" type="pres">
      <dgm:prSet presAssocID="{DA854D45-65CD-DD4B-8DE5-8C9D9A4AA08C}" presName="parTx" presStyleLbl="revTx" presStyleIdx="2" presStyleCnt="4" custLinFactNeighborX="-283" custLinFactNeighborY="-77582">
        <dgm:presLayoutVars>
          <dgm:chMax val="0"/>
          <dgm:chPref val="0"/>
        </dgm:presLayoutVars>
      </dgm:prSet>
      <dgm:spPr/>
    </dgm:pt>
    <dgm:pt modelId="{DBCBF727-6417-44A3-974F-EEB01525E804}" type="pres">
      <dgm:prSet presAssocID="{DA854D45-65CD-DD4B-8DE5-8C9D9A4AA08C}" presName="txSpace" presStyleCnt="0"/>
      <dgm:spPr/>
    </dgm:pt>
    <dgm:pt modelId="{46A4AA93-3976-42D4-917E-E242CE5FF6C7}" type="pres">
      <dgm:prSet presAssocID="{DA854D45-65CD-DD4B-8DE5-8C9D9A4AA08C}" presName="desTx" presStyleLbl="revTx" presStyleIdx="3" presStyleCnt="4" custLinFactNeighborX="-283" custLinFactNeighborY="-42344">
        <dgm:presLayoutVars/>
      </dgm:prSet>
      <dgm:spPr/>
    </dgm:pt>
  </dgm:ptLst>
  <dgm:cxnLst>
    <dgm:cxn modelId="{88726708-7700-4A47-B346-0E6FBD41B2B4}" type="presOf" srcId="{DA854D45-65CD-DD4B-8DE5-8C9D9A4AA08C}" destId="{B5438E3F-5DCE-4F6A-A1CB-CF7BFA424150}" srcOrd="0" destOrd="0" presId="urn:microsoft.com/office/officeart/2018/2/layout/IconLabelDescriptionList"/>
    <dgm:cxn modelId="{74C75B13-6DDF-EC4F-A1DF-609E5C5F0509}" type="presOf" srcId="{942DB3FC-F723-224B-B446-EF2574E4D8DA}" destId="{BA0C9E89-F373-46B5-8E8E-D8C3BA771284}" srcOrd="0" destOrd="0" presId="urn:microsoft.com/office/officeart/2018/2/layout/IconLabelDescriptionList"/>
    <dgm:cxn modelId="{D340C82A-3D1D-4C41-AE57-A1B7E42CBA7B}" srcId="{942DB3FC-F723-224B-B446-EF2574E4D8DA}" destId="{6C742FAD-CEA2-5D4A-9C1D-64264886DAE5}" srcOrd="0" destOrd="0" parTransId="{90306F1D-3D1C-AD47-A618-0575DBC980C4}" sibTransId="{327614AE-0A92-D34A-B303-1D48269F9C1B}"/>
    <dgm:cxn modelId="{F8ED1434-CDC1-6B42-840C-783BE32B8AE3}" srcId="{0567937F-D08D-8944-80E8-DA7E5FCE2B35}" destId="{942DB3FC-F723-224B-B446-EF2574E4D8DA}" srcOrd="0" destOrd="0" parTransId="{B39461BD-DE25-6349-BC52-CA34ECF9F493}" sibTransId="{34E455A1-81BA-C142-8B45-80647B340B6D}"/>
    <dgm:cxn modelId="{F5D2C634-07E6-D74C-AEF4-6A164490495F}" type="presOf" srcId="{6C742FAD-CEA2-5D4A-9C1D-64264886DAE5}" destId="{D6F955DD-870B-41A8-9AA5-903D0080EC4A}" srcOrd="0" destOrd="0" presId="urn:microsoft.com/office/officeart/2018/2/layout/IconLabelDescriptionList"/>
    <dgm:cxn modelId="{6958AA42-2378-AE4D-8945-02FFDF5DEA6F}" srcId="{0567937F-D08D-8944-80E8-DA7E5FCE2B35}" destId="{DA854D45-65CD-DD4B-8DE5-8C9D9A4AA08C}" srcOrd="1" destOrd="0" parTransId="{8106D904-BF48-234F-BBE9-F1ED4C3B8FE3}" sibTransId="{B0CDEC14-6CC0-AE4D-BC8D-F06EF71D7582}"/>
    <dgm:cxn modelId="{2CC66758-152E-9F42-A7AB-0407E556C8CC}" type="presOf" srcId="{CE834A41-F691-894D-BDF3-C264835308B0}" destId="{46A4AA93-3976-42D4-917E-E242CE5FF6C7}" srcOrd="0" destOrd="0" presId="urn:microsoft.com/office/officeart/2018/2/layout/IconLabelDescriptionList"/>
    <dgm:cxn modelId="{1C53C959-A772-2D4A-A333-2A250C063167}" srcId="{DA854D45-65CD-DD4B-8DE5-8C9D9A4AA08C}" destId="{CE834A41-F691-894D-BDF3-C264835308B0}" srcOrd="0" destOrd="0" parTransId="{B683271E-3C3C-FE43-9070-E49D5C04D953}" sibTransId="{D10E25AA-0B67-AB4D-83CB-E77D8375799C}"/>
    <dgm:cxn modelId="{8D20588D-6A67-6242-87FA-8D688DC6E574}" type="presOf" srcId="{0567937F-D08D-8944-80E8-DA7E5FCE2B35}" destId="{F1EFEB98-A0C2-4394-8643-9C2AE13CA310}" srcOrd="0" destOrd="0" presId="urn:microsoft.com/office/officeart/2018/2/layout/IconLabelDescriptionList"/>
    <dgm:cxn modelId="{88F93075-6E62-2640-A786-0DDA92E3CA76}" type="presParOf" srcId="{F1EFEB98-A0C2-4394-8643-9C2AE13CA310}" destId="{FBC0E086-102B-494D-98B7-5FED9FC74565}" srcOrd="0" destOrd="0" presId="urn:microsoft.com/office/officeart/2018/2/layout/IconLabelDescriptionList"/>
    <dgm:cxn modelId="{C74BFA48-7E9A-0B4E-BBC3-2FA635BD52F9}" type="presParOf" srcId="{FBC0E086-102B-494D-98B7-5FED9FC74565}" destId="{A7BA8C67-8C4B-4AF9-B49B-2FDE0D0CA8C7}" srcOrd="0" destOrd="0" presId="urn:microsoft.com/office/officeart/2018/2/layout/IconLabelDescriptionList"/>
    <dgm:cxn modelId="{CF031334-CEB8-3649-8F5D-5C7923532117}" type="presParOf" srcId="{FBC0E086-102B-494D-98B7-5FED9FC74565}" destId="{863F7BCC-E57B-4768-B7F8-DCD78FA294B5}" srcOrd="1" destOrd="0" presId="urn:microsoft.com/office/officeart/2018/2/layout/IconLabelDescriptionList"/>
    <dgm:cxn modelId="{F71B31F2-4993-9C46-A38A-4260232A5DD7}" type="presParOf" srcId="{FBC0E086-102B-494D-98B7-5FED9FC74565}" destId="{BA0C9E89-F373-46B5-8E8E-D8C3BA771284}" srcOrd="2" destOrd="0" presId="urn:microsoft.com/office/officeart/2018/2/layout/IconLabelDescriptionList"/>
    <dgm:cxn modelId="{AF92E159-ED27-3643-8800-D6DCDB2E648A}" type="presParOf" srcId="{FBC0E086-102B-494D-98B7-5FED9FC74565}" destId="{850D6341-D200-4C0A-9E47-513869DB6F96}" srcOrd="3" destOrd="0" presId="urn:microsoft.com/office/officeart/2018/2/layout/IconLabelDescriptionList"/>
    <dgm:cxn modelId="{17FFAF3D-3710-C643-A2F7-0B3C1A352421}" type="presParOf" srcId="{FBC0E086-102B-494D-98B7-5FED9FC74565}" destId="{D6F955DD-870B-41A8-9AA5-903D0080EC4A}" srcOrd="4" destOrd="0" presId="urn:microsoft.com/office/officeart/2018/2/layout/IconLabelDescriptionList"/>
    <dgm:cxn modelId="{0336144B-2723-4947-81E4-24694FF89045}" type="presParOf" srcId="{F1EFEB98-A0C2-4394-8643-9C2AE13CA310}" destId="{B1B897D9-EA08-41F5-BE30-29E693E8C792}" srcOrd="1" destOrd="0" presId="urn:microsoft.com/office/officeart/2018/2/layout/IconLabelDescriptionList"/>
    <dgm:cxn modelId="{7BEDEFCB-CF4E-EC40-9557-7B03226775DD}" type="presParOf" srcId="{F1EFEB98-A0C2-4394-8643-9C2AE13CA310}" destId="{94FBBFE7-FD1B-4EC3-AC80-92DAEEAA0749}" srcOrd="2" destOrd="0" presId="urn:microsoft.com/office/officeart/2018/2/layout/IconLabelDescriptionList"/>
    <dgm:cxn modelId="{9861AB1E-9FF2-7B48-A457-730D63FC4940}" type="presParOf" srcId="{94FBBFE7-FD1B-4EC3-AC80-92DAEEAA0749}" destId="{6D10E0F3-FAD8-46E1-A543-DA6D99F1083E}" srcOrd="0" destOrd="0" presId="urn:microsoft.com/office/officeart/2018/2/layout/IconLabelDescriptionList"/>
    <dgm:cxn modelId="{B650921A-1170-4445-9789-37D4571B6EBF}" type="presParOf" srcId="{94FBBFE7-FD1B-4EC3-AC80-92DAEEAA0749}" destId="{A596EF4D-1CEC-43AC-96A8-4571FFDBEDBB}" srcOrd="1" destOrd="0" presId="urn:microsoft.com/office/officeart/2018/2/layout/IconLabelDescriptionList"/>
    <dgm:cxn modelId="{77CAC83A-7DB8-7B4B-9CFD-66CA554DE6F4}" type="presParOf" srcId="{94FBBFE7-FD1B-4EC3-AC80-92DAEEAA0749}" destId="{B5438E3F-5DCE-4F6A-A1CB-CF7BFA424150}" srcOrd="2" destOrd="0" presId="urn:microsoft.com/office/officeart/2018/2/layout/IconLabelDescriptionList"/>
    <dgm:cxn modelId="{EEA0C5E5-76D4-9441-9C43-01A30834BC30}" type="presParOf" srcId="{94FBBFE7-FD1B-4EC3-AC80-92DAEEAA0749}" destId="{DBCBF727-6417-44A3-974F-EEB01525E804}" srcOrd="3" destOrd="0" presId="urn:microsoft.com/office/officeart/2018/2/layout/IconLabelDescriptionList"/>
    <dgm:cxn modelId="{2B8DCC0E-3C7C-A74E-9023-FCE2D4178324}" type="presParOf" srcId="{94FBBFE7-FD1B-4EC3-AC80-92DAEEAA0749}" destId="{46A4AA93-3976-42D4-917E-E242CE5FF6C7}"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89704-5458-4C8D-A573-A952A13732B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70181F-6A37-4EB6-80BA-2535FE123204}">
      <dgm:prSet custT="1"/>
      <dgm:spPr/>
      <dgm:t>
        <a:bodyPr/>
        <a:lstStyle/>
        <a:p>
          <a:r>
            <a:rPr lang="en-IN" sz="2200" b="1" dirty="0">
              <a:latin typeface="Chalkboard SE" panose="03050602040202020205" pitchFamily="66" charset="77"/>
            </a:rPr>
            <a:t>Personalized Recommendations</a:t>
          </a:r>
          <a:endParaRPr lang="en-US" sz="2200" dirty="0">
            <a:latin typeface="Chalkboard SE" panose="03050602040202020205" pitchFamily="66" charset="77"/>
          </a:endParaRPr>
        </a:p>
      </dgm:t>
    </dgm:pt>
    <dgm:pt modelId="{1C4A0FE1-3935-4405-92E3-043453539EA5}" type="parTrans" cxnId="{B45E9D50-FED6-4F9D-8C66-BF856902E87D}">
      <dgm:prSet/>
      <dgm:spPr/>
      <dgm:t>
        <a:bodyPr/>
        <a:lstStyle/>
        <a:p>
          <a:endParaRPr lang="en-US"/>
        </a:p>
      </dgm:t>
    </dgm:pt>
    <dgm:pt modelId="{314CCA44-E89D-41C1-85A6-538075E8BA4A}" type="sibTrans" cxnId="{B45E9D50-FED6-4F9D-8C66-BF856902E87D}">
      <dgm:prSet/>
      <dgm:spPr/>
      <dgm:t>
        <a:bodyPr/>
        <a:lstStyle/>
        <a:p>
          <a:endParaRPr lang="en-US"/>
        </a:p>
      </dgm:t>
    </dgm:pt>
    <dgm:pt modelId="{824E9572-E922-4CE9-8C1A-C5BF11E55E91}">
      <dgm:prSet custT="1"/>
      <dgm:spPr/>
      <dgm:t>
        <a:bodyPr/>
        <a:lstStyle/>
        <a:p>
          <a:r>
            <a:rPr lang="en-IN" sz="2200" b="1" dirty="0">
              <a:latin typeface="Chalkboard SE" panose="03050602040202020205" pitchFamily="66" charset="77"/>
            </a:rPr>
            <a:t>Continuous Improvement</a:t>
          </a:r>
          <a:endParaRPr lang="en-US" sz="2200" dirty="0">
            <a:latin typeface="Chalkboard SE" panose="03050602040202020205" pitchFamily="66" charset="77"/>
          </a:endParaRPr>
        </a:p>
      </dgm:t>
    </dgm:pt>
    <dgm:pt modelId="{00CCF9B8-11B7-449D-924B-477FB8E84FB6}" type="parTrans" cxnId="{A1F79D11-1E30-4D3B-AD43-C0EEE48E427F}">
      <dgm:prSet/>
      <dgm:spPr/>
      <dgm:t>
        <a:bodyPr/>
        <a:lstStyle/>
        <a:p>
          <a:endParaRPr lang="en-US"/>
        </a:p>
      </dgm:t>
    </dgm:pt>
    <dgm:pt modelId="{D8912796-FC2C-4A6B-BAB1-3D01CB3F6E7D}" type="sibTrans" cxnId="{A1F79D11-1E30-4D3B-AD43-C0EEE48E427F}">
      <dgm:prSet/>
      <dgm:spPr/>
      <dgm:t>
        <a:bodyPr/>
        <a:lstStyle/>
        <a:p>
          <a:endParaRPr lang="en-US"/>
        </a:p>
      </dgm:t>
    </dgm:pt>
    <dgm:pt modelId="{A861A4FC-AE7D-4078-AF5A-98A95282E2E2}">
      <dgm:prSet custT="1"/>
      <dgm:spPr/>
      <dgm:t>
        <a:bodyPr/>
        <a:lstStyle/>
        <a:p>
          <a:r>
            <a:rPr lang="en-IN" sz="2200" b="1" dirty="0">
              <a:latin typeface="Chalkboard SE" panose="03050602040202020205" pitchFamily="66" charset="77"/>
            </a:rPr>
            <a:t>Multi-Objective Optimization</a:t>
          </a:r>
          <a:endParaRPr lang="en-US" sz="2200" dirty="0">
            <a:latin typeface="Chalkboard SE" panose="03050602040202020205" pitchFamily="66" charset="77"/>
          </a:endParaRPr>
        </a:p>
      </dgm:t>
    </dgm:pt>
    <dgm:pt modelId="{6132B332-4E98-4FEF-A63E-56A75FC8AC97}" type="parTrans" cxnId="{CB2EACEA-DBF8-4CE8-8DDF-409DDB65E820}">
      <dgm:prSet/>
      <dgm:spPr/>
      <dgm:t>
        <a:bodyPr/>
        <a:lstStyle/>
        <a:p>
          <a:endParaRPr lang="en-US"/>
        </a:p>
      </dgm:t>
    </dgm:pt>
    <dgm:pt modelId="{E140E28A-8DEF-425C-A448-C917C1E2FC5E}" type="sibTrans" cxnId="{CB2EACEA-DBF8-4CE8-8DDF-409DDB65E820}">
      <dgm:prSet/>
      <dgm:spPr/>
      <dgm:t>
        <a:bodyPr/>
        <a:lstStyle/>
        <a:p>
          <a:endParaRPr lang="en-US"/>
        </a:p>
      </dgm:t>
    </dgm:pt>
    <dgm:pt modelId="{D52365DE-4794-46CB-AC7C-017F22080210}">
      <dgm:prSet custT="1"/>
      <dgm:spPr/>
      <dgm:t>
        <a:bodyPr/>
        <a:lstStyle/>
        <a:p>
          <a:r>
            <a:rPr lang="en-IN" sz="2200" b="1" dirty="0">
              <a:latin typeface="Chalkboard SE" panose="03050602040202020205" pitchFamily="66" charset="77"/>
            </a:rPr>
            <a:t>Dynamic Adaptability</a:t>
          </a:r>
          <a:endParaRPr lang="en-US" sz="2200" dirty="0">
            <a:latin typeface="Chalkboard SE" panose="03050602040202020205" pitchFamily="66" charset="77"/>
          </a:endParaRPr>
        </a:p>
      </dgm:t>
    </dgm:pt>
    <dgm:pt modelId="{831D3BBB-76FB-481B-A377-936D719B9B1B}" type="parTrans" cxnId="{68069CB2-1D61-4EF2-A6DF-2B50ECF35067}">
      <dgm:prSet/>
      <dgm:spPr/>
      <dgm:t>
        <a:bodyPr/>
        <a:lstStyle/>
        <a:p>
          <a:endParaRPr lang="en-US"/>
        </a:p>
      </dgm:t>
    </dgm:pt>
    <dgm:pt modelId="{06899D57-663F-4088-8FCA-05CCD888DA8C}" type="sibTrans" cxnId="{68069CB2-1D61-4EF2-A6DF-2B50ECF35067}">
      <dgm:prSet/>
      <dgm:spPr/>
      <dgm:t>
        <a:bodyPr/>
        <a:lstStyle/>
        <a:p>
          <a:endParaRPr lang="en-US"/>
        </a:p>
      </dgm:t>
    </dgm:pt>
    <dgm:pt modelId="{F075ECB0-13DA-4246-831D-49504DCEE420}">
      <dgm:prSet custT="1"/>
      <dgm:spPr/>
      <dgm:t>
        <a:bodyPr/>
        <a:lstStyle/>
        <a:p>
          <a:r>
            <a:rPr lang="en-IN" sz="2200" b="1" dirty="0">
              <a:latin typeface="Chalkboard SE" panose="03050602040202020205" pitchFamily="66" charset="77"/>
            </a:rPr>
            <a:t>Real-Time Decision Making</a:t>
          </a:r>
          <a:endParaRPr lang="en-US" sz="2200" dirty="0">
            <a:latin typeface="Chalkboard SE" panose="03050602040202020205" pitchFamily="66" charset="77"/>
          </a:endParaRPr>
        </a:p>
      </dgm:t>
    </dgm:pt>
    <dgm:pt modelId="{42DFE2C8-A02B-46C7-8E41-4D98CF855EBB}" type="parTrans" cxnId="{B5BFAA52-599A-4A43-AA09-2E21BED9FB9C}">
      <dgm:prSet/>
      <dgm:spPr/>
      <dgm:t>
        <a:bodyPr/>
        <a:lstStyle/>
        <a:p>
          <a:endParaRPr lang="en-US"/>
        </a:p>
      </dgm:t>
    </dgm:pt>
    <dgm:pt modelId="{77B6014B-58E0-4535-8382-8A956A86BC16}" type="sibTrans" cxnId="{B5BFAA52-599A-4A43-AA09-2E21BED9FB9C}">
      <dgm:prSet/>
      <dgm:spPr/>
      <dgm:t>
        <a:bodyPr/>
        <a:lstStyle/>
        <a:p>
          <a:endParaRPr lang="en-US"/>
        </a:p>
      </dgm:t>
    </dgm:pt>
    <dgm:pt modelId="{6E9BBAF3-5587-4C92-BDE8-7DBC9BC5D800}">
      <dgm:prSet custT="1"/>
      <dgm:spPr/>
      <dgm:t>
        <a:bodyPr/>
        <a:lstStyle/>
        <a:p>
          <a:r>
            <a:rPr lang="en-IN" sz="2200" b="1" dirty="0">
              <a:latin typeface="Chalkboard SE" panose="03050602040202020205" pitchFamily="66" charset="77"/>
            </a:rPr>
            <a:t>Learning from Feedback</a:t>
          </a:r>
          <a:endParaRPr lang="en-US" sz="2200" dirty="0">
            <a:latin typeface="Chalkboard SE" panose="03050602040202020205" pitchFamily="66" charset="77"/>
          </a:endParaRPr>
        </a:p>
      </dgm:t>
    </dgm:pt>
    <dgm:pt modelId="{5D355441-DDBD-4794-92AC-C574B476B7C3}" type="parTrans" cxnId="{B6395188-8E00-4FA3-9FEB-1946DAFCDDB9}">
      <dgm:prSet/>
      <dgm:spPr/>
      <dgm:t>
        <a:bodyPr/>
        <a:lstStyle/>
        <a:p>
          <a:endParaRPr lang="en-US"/>
        </a:p>
      </dgm:t>
    </dgm:pt>
    <dgm:pt modelId="{2C7C39BC-D292-42F5-948D-95856DD32059}" type="sibTrans" cxnId="{B6395188-8E00-4FA3-9FEB-1946DAFCDDB9}">
      <dgm:prSet/>
      <dgm:spPr/>
      <dgm:t>
        <a:bodyPr/>
        <a:lstStyle/>
        <a:p>
          <a:endParaRPr lang="en-US"/>
        </a:p>
      </dgm:t>
    </dgm:pt>
    <dgm:pt modelId="{705E9DCA-0F2B-43C1-8894-544D27E401D0}">
      <dgm:prSet custT="1"/>
      <dgm:spPr/>
      <dgm:t>
        <a:bodyPr/>
        <a:lstStyle/>
        <a:p>
          <a:r>
            <a:rPr lang="en-IN" sz="2200" b="1" dirty="0">
              <a:latin typeface="Chalkboard SE" panose="03050602040202020205" pitchFamily="66" charset="77"/>
            </a:rPr>
            <a:t>Handling Complex Environments</a:t>
          </a:r>
          <a:endParaRPr lang="en-US" sz="2200" dirty="0">
            <a:latin typeface="Chalkboard SE" panose="03050602040202020205" pitchFamily="66" charset="77"/>
          </a:endParaRPr>
        </a:p>
      </dgm:t>
    </dgm:pt>
    <dgm:pt modelId="{E3F72E83-FE8C-476C-BC36-8A0CFAC3721A}" type="parTrans" cxnId="{2CD65FDD-B713-48D8-9285-60318A664838}">
      <dgm:prSet/>
      <dgm:spPr/>
      <dgm:t>
        <a:bodyPr/>
        <a:lstStyle/>
        <a:p>
          <a:endParaRPr lang="en-US"/>
        </a:p>
      </dgm:t>
    </dgm:pt>
    <dgm:pt modelId="{96F24559-17C7-4829-84F9-3AA32E8C192F}" type="sibTrans" cxnId="{2CD65FDD-B713-48D8-9285-60318A664838}">
      <dgm:prSet/>
      <dgm:spPr/>
      <dgm:t>
        <a:bodyPr/>
        <a:lstStyle/>
        <a:p>
          <a:endParaRPr lang="en-US"/>
        </a:p>
      </dgm:t>
    </dgm:pt>
    <dgm:pt modelId="{57006104-06B5-4884-8583-16288B2490F3}">
      <dgm:prSet custT="1"/>
      <dgm:spPr/>
      <dgm:t>
        <a:bodyPr/>
        <a:lstStyle/>
        <a:p>
          <a:r>
            <a:rPr lang="en-IN" sz="2200" b="1" dirty="0">
              <a:latin typeface="Chalkboard SE" panose="03050602040202020205" pitchFamily="66" charset="77"/>
            </a:rPr>
            <a:t>Enhanced User Engagement</a:t>
          </a:r>
          <a:endParaRPr lang="en-US" sz="2200" dirty="0">
            <a:latin typeface="Chalkboard SE" panose="03050602040202020205" pitchFamily="66" charset="77"/>
          </a:endParaRPr>
        </a:p>
      </dgm:t>
    </dgm:pt>
    <dgm:pt modelId="{D0C897C9-EBDA-4C89-9108-1C845FD6D65C}" type="parTrans" cxnId="{BE944E4A-9AF7-40B4-B3FF-F66D743C9C0A}">
      <dgm:prSet/>
      <dgm:spPr/>
      <dgm:t>
        <a:bodyPr/>
        <a:lstStyle/>
        <a:p>
          <a:endParaRPr lang="en-US"/>
        </a:p>
      </dgm:t>
    </dgm:pt>
    <dgm:pt modelId="{6F94A305-BFBA-4092-B952-2E8BBC864541}" type="sibTrans" cxnId="{BE944E4A-9AF7-40B4-B3FF-F66D743C9C0A}">
      <dgm:prSet/>
      <dgm:spPr/>
      <dgm:t>
        <a:bodyPr/>
        <a:lstStyle/>
        <a:p>
          <a:endParaRPr lang="en-US"/>
        </a:p>
      </dgm:t>
    </dgm:pt>
    <dgm:pt modelId="{D914BDF9-D178-3B40-9631-2475A761932F}" type="pres">
      <dgm:prSet presAssocID="{36389704-5458-4C8D-A573-A952A13732B1}" presName="diagram" presStyleCnt="0">
        <dgm:presLayoutVars>
          <dgm:dir/>
          <dgm:resizeHandles val="exact"/>
        </dgm:presLayoutVars>
      </dgm:prSet>
      <dgm:spPr/>
    </dgm:pt>
    <dgm:pt modelId="{6485D6BA-2D44-EE4C-8B85-31098AEEFA17}" type="pres">
      <dgm:prSet presAssocID="{5570181F-6A37-4EB6-80BA-2535FE123204}" presName="node" presStyleLbl="node1" presStyleIdx="0" presStyleCnt="8">
        <dgm:presLayoutVars>
          <dgm:bulletEnabled val="1"/>
        </dgm:presLayoutVars>
      </dgm:prSet>
      <dgm:spPr/>
    </dgm:pt>
    <dgm:pt modelId="{29F89D92-4BC4-254D-835D-78976EC14D73}" type="pres">
      <dgm:prSet presAssocID="{314CCA44-E89D-41C1-85A6-538075E8BA4A}" presName="sibTrans" presStyleCnt="0"/>
      <dgm:spPr/>
    </dgm:pt>
    <dgm:pt modelId="{4710D4A9-1291-B044-A75A-12F7F6C019D6}" type="pres">
      <dgm:prSet presAssocID="{824E9572-E922-4CE9-8C1A-C5BF11E55E91}" presName="node" presStyleLbl="node1" presStyleIdx="1" presStyleCnt="8">
        <dgm:presLayoutVars>
          <dgm:bulletEnabled val="1"/>
        </dgm:presLayoutVars>
      </dgm:prSet>
      <dgm:spPr/>
    </dgm:pt>
    <dgm:pt modelId="{235396E7-1B4E-8241-A70E-E9D740E19294}" type="pres">
      <dgm:prSet presAssocID="{D8912796-FC2C-4A6B-BAB1-3D01CB3F6E7D}" presName="sibTrans" presStyleCnt="0"/>
      <dgm:spPr/>
    </dgm:pt>
    <dgm:pt modelId="{F3B0688D-95DC-C04B-9E9C-0968E8DBDD1F}" type="pres">
      <dgm:prSet presAssocID="{A861A4FC-AE7D-4078-AF5A-98A95282E2E2}" presName="node" presStyleLbl="node1" presStyleIdx="2" presStyleCnt="8">
        <dgm:presLayoutVars>
          <dgm:bulletEnabled val="1"/>
        </dgm:presLayoutVars>
      </dgm:prSet>
      <dgm:spPr/>
    </dgm:pt>
    <dgm:pt modelId="{9BB8B51E-A0C7-D844-8673-B5B26751A0FD}" type="pres">
      <dgm:prSet presAssocID="{E140E28A-8DEF-425C-A448-C917C1E2FC5E}" presName="sibTrans" presStyleCnt="0"/>
      <dgm:spPr/>
    </dgm:pt>
    <dgm:pt modelId="{B5A4ABE2-3A88-2647-93AF-E247AF460DCF}" type="pres">
      <dgm:prSet presAssocID="{D52365DE-4794-46CB-AC7C-017F22080210}" presName="node" presStyleLbl="node1" presStyleIdx="3" presStyleCnt="8">
        <dgm:presLayoutVars>
          <dgm:bulletEnabled val="1"/>
        </dgm:presLayoutVars>
      </dgm:prSet>
      <dgm:spPr/>
    </dgm:pt>
    <dgm:pt modelId="{BC9D6F09-A4C5-E946-AAF1-9E39803D48D2}" type="pres">
      <dgm:prSet presAssocID="{06899D57-663F-4088-8FCA-05CCD888DA8C}" presName="sibTrans" presStyleCnt="0"/>
      <dgm:spPr/>
    </dgm:pt>
    <dgm:pt modelId="{2E2B196E-1EF5-3943-A749-6C6A547850DD}" type="pres">
      <dgm:prSet presAssocID="{F075ECB0-13DA-4246-831D-49504DCEE420}" presName="node" presStyleLbl="node1" presStyleIdx="4" presStyleCnt="8">
        <dgm:presLayoutVars>
          <dgm:bulletEnabled val="1"/>
        </dgm:presLayoutVars>
      </dgm:prSet>
      <dgm:spPr/>
    </dgm:pt>
    <dgm:pt modelId="{CE8B853F-8584-2F4A-9448-38426C5721C4}" type="pres">
      <dgm:prSet presAssocID="{77B6014B-58E0-4535-8382-8A956A86BC16}" presName="sibTrans" presStyleCnt="0"/>
      <dgm:spPr/>
    </dgm:pt>
    <dgm:pt modelId="{F38D68FF-58BB-C041-A104-68A1A18A9E6D}" type="pres">
      <dgm:prSet presAssocID="{6E9BBAF3-5587-4C92-BDE8-7DBC9BC5D800}" presName="node" presStyleLbl="node1" presStyleIdx="5" presStyleCnt="8">
        <dgm:presLayoutVars>
          <dgm:bulletEnabled val="1"/>
        </dgm:presLayoutVars>
      </dgm:prSet>
      <dgm:spPr/>
    </dgm:pt>
    <dgm:pt modelId="{049CAA9B-7AF6-054F-958E-7B7AE0911384}" type="pres">
      <dgm:prSet presAssocID="{2C7C39BC-D292-42F5-948D-95856DD32059}" presName="sibTrans" presStyleCnt="0"/>
      <dgm:spPr/>
    </dgm:pt>
    <dgm:pt modelId="{C1038C02-E261-F84B-906B-4EF396ED3A6F}" type="pres">
      <dgm:prSet presAssocID="{705E9DCA-0F2B-43C1-8894-544D27E401D0}" presName="node" presStyleLbl="node1" presStyleIdx="6" presStyleCnt="8">
        <dgm:presLayoutVars>
          <dgm:bulletEnabled val="1"/>
        </dgm:presLayoutVars>
      </dgm:prSet>
      <dgm:spPr/>
    </dgm:pt>
    <dgm:pt modelId="{A8C5CFFA-DA98-5F4C-96A4-92B55EF1AD45}" type="pres">
      <dgm:prSet presAssocID="{96F24559-17C7-4829-84F9-3AA32E8C192F}" presName="sibTrans" presStyleCnt="0"/>
      <dgm:spPr/>
    </dgm:pt>
    <dgm:pt modelId="{45430C38-77D6-1149-A52C-2660CCDAD549}" type="pres">
      <dgm:prSet presAssocID="{57006104-06B5-4884-8583-16288B2490F3}" presName="node" presStyleLbl="node1" presStyleIdx="7" presStyleCnt="8">
        <dgm:presLayoutVars>
          <dgm:bulletEnabled val="1"/>
        </dgm:presLayoutVars>
      </dgm:prSet>
      <dgm:spPr/>
    </dgm:pt>
  </dgm:ptLst>
  <dgm:cxnLst>
    <dgm:cxn modelId="{A1F79D11-1E30-4D3B-AD43-C0EEE48E427F}" srcId="{36389704-5458-4C8D-A573-A952A13732B1}" destId="{824E9572-E922-4CE9-8C1A-C5BF11E55E91}" srcOrd="1" destOrd="0" parTransId="{00CCF9B8-11B7-449D-924B-477FB8E84FB6}" sibTransId="{D8912796-FC2C-4A6B-BAB1-3D01CB3F6E7D}"/>
    <dgm:cxn modelId="{17F6D720-7EF6-BE4E-9AF3-938C55BBD58E}" type="presOf" srcId="{57006104-06B5-4884-8583-16288B2490F3}" destId="{45430C38-77D6-1149-A52C-2660CCDAD549}" srcOrd="0" destOrd="0" presId="urn:microsoft.com/office/officeart/2005/8/layout/default"/>
    <dgm:cxn modelId="{0BAE5839-62A6-6243-9619-E35A4162402B}" type="presOf" srcId="{5570181F-6A37-4EB6-80BA-2535FE123204}" destId="{6485D6BA-2D44-EE4C-8B85-31098AEEFA17}" srcOrd="0" destOrd="0" presId="urn:microsoft.com/office/officeart/2005/8/layout/default"/>
    <dgm:cxn modelId="{BE944E4A-9AF7-40B4-B3FF-F66D743C9C0A}" srcId="{36389704-5458-4C8D-A573-A952A13732B1}" destId="{57006104-06B5-4884-8583-16288B2490F3}" srcOrd="7" destOrd="0" parTransId="{D0C897C9-EBDA-4C89-9108-1C845FD6D65C}" sibTransId="{6F94A305-BFBA-4092-B952-2E8BBC864541}"/>
    <dgm:cxn modelId="{6038004B-EBBC-9F41-B736-55D90A357F9A}" type="presOf" srcId="{D52365DE-4794-46CB-AC7C-017F22080210}" destId="{B5A4ABE2-3A88-2647-93AF-E247AF460DCF}" srcOrd="0" destOrd="0" presId="urn:microsoft.com/office/officeart/2005/8/layout/default"/>
    <dgm:cxn modelId="{B45E9D50-FED6-4F9D-8C66-BF856902E87D}" srcId="{36389704-5458-4C8D-A573-A952A13732B1}" destId="{5570181F-6A37-4EB6-80BA-2535FE123204}" srcOrd="0" destOrd="0" parTransId="{1C4A0FE1-3935-4405-92E3-043453539EA5}" sibTransId="{314CCA44-E89D-41C1-85A6-538075E8BA4A}"/>
    <dgm:cxn modelId="{B5BFAA52-599A-4A43-AA09-2E21BED9FB9C}" srcId="{36389704-5458-4C8D-A573-A952A13732B1}" destId="{F075ECB0-13DA-4246-831D-49504DCEE420}" srcOrd="4" destOrd="0" parTransId="{42DFE2C8-A02B-46C7-8E41-4D98CF855EBB}" sibTransId="{77B6014B-58E0-4535-8382-8A956A86BC16}"/>
    <dgm:cxn modelId="{B669D06F-4EA1-A54F-8272-73F0A806E254}" type="presOf" srcId="{F075ECB0-13DA-4246-831D-49504DCEE420}" destId="{2E2B196E-1EF5-3943-A749-6C6A547850DD}" srcOrd="0" destOrd="0" presId="urn:microsoft.com/office/officeart/2005/8/layout/default"/>
    <dgm:cxn modelId="{82234E73-E5BA-154B-93A7-C4F4DC56770D}" type="presOf" srcId="{705E9DCA-0F2B-43C1-8894-544D27E401D0}" destId="{C1038C02-E261-F84B-906B-4EF396ED3A6F}" srcOrd="0" destOrd="0" presId="urn:microsoft.com/office/officeart/2005/8/layout/default"/>
    <dgm:cxn modelId="{B6395188-8E00-4FA3-9FEB-1946DAFCDDB9}" srcId="{36389704-5458-4C8D-A573-A952A13732B1}" destId="{6E9BBAF3-5587-4C92-BDE8-7DBC9BC5D800}" srcOrd="5" destOrd="0" parTransId="{5D355441-DDBD-4794-92AC-C574B476B7C3}" sibTransId="{2C7C39BC-D292-42F5-948D-95856DD32059}"/>
    <dgm:cxn modelId="{3E58B88B-F204-8D48-B5BC-FA823723805A}" type="presOf" srcId="{824E9572-E922-4CE9-8C1A-C5BF11E55E91}" destId="{4710D4A9-1291-B044-A75A-12F7F6C019D6}" srcOrd="0" destOrd="0" presId="urn:microsoft.com/office/officeart/2005/8/layout/default"/>
    <dgm:cxn modelId="{68069CB2-1D61-4EF2-A6DF-2B50ECF35067}" srcId="{36389704-5458-4C8D-A573-A952A13732B1}" destId="{D52365DE-4794-46CB-AC7C-017F22080210}" srcOrd="3" destOrd="0" parTransId="{831D3BBB-76FB-481B-A377-936D719B9B1B}" sibTransId="{06899D57-663F-4088-8FCA-05CCD888DA8C}"/>
    <dgm:cxn modelId="{55D0C7CF-3FFC-7B4E-8177-9182E5BA6F78}" type="presOf" srcId="{6E9BBAF3-5587-4C92-BDE8-7DBC9BC5D800}" destId="{F38D68FF-58BB-C041-A104-68A1A18A9E6D}" srcOrd="0" destOrd="0" presId="urn:microsoft.com/office/officeart/2005/8/layout/default"/>
    <dgm:cxn modelId="{45C2D5D8-DBC2-E244-BD29-79ED6ABF4E67}" type="presOf" srcId="{36389704-5458-4C8D-A573-A952A13732B1}" destId="{D914BDF9-D178-3B40-9631-2475A761932F}" srcOrd="0" destOrd="0" presId="urn:microsoft.com/office/officeart/2005/8/layout/default"/>
    <dgm:cxn modelId="{2CD65FDD-B713-48D8-9285-60318A664838}" srcId="{36389704-5458-4C8D-A573-A952A13732B1}" destId="{705E9DCA-0F2B-43C1-8894-544D27E401D0}" srcOrd="6" destOrd="0" parTransId="{E3F72E83-FE8C-476C-BC36-8A0CFAC3721A}" sibTransId="{96F24559-17C7-4829-84F9-3AA32E8C192F}"/>
    <dgm:cxn modelId="{CB2EACEA-DBF8-4CE8-8DDF-409DDB65E820}" srcId="{36389704-5458-4C8D-A573-A952A13732B1}" destId="{A861A4FC-AE7D-4078-AF5A-98A95282E2E2}" srcOrd="2" destOrd="0" parTransId="{6132B332-4E98-4FEF-A63E-56A75FC8AC97}" sibTransId="{E140E28A-8DEF-425C-A448-C917C1E2FC5E}"/>
    <dgm:cxn modelId="{8188BBFD-558E-9C47-8AA5-15F0E0FF2A4A}" type="presOf" srcId="{A861A4FC-AE7D-4078-AF5A-98A95282E2E2}" destId="{F3B0688D-95DC-C04B-9E9C-0968E8DBDD1F}" srcOrd="0" destOrd="0" presId="urn:microsoft.com/office/officeart/2005/8/layout/default"/>
    <dgm:cxn modelId="{A7BAA2F7-9C0F-5C45-A4CD-935DE1DE66A3}" type="presParOf" srcId="{D914BDF9-D178-3B40-9631-2475A761932F}" destId="{6485D6BA-2D44-EE4C-8B85-31098AEEFA17}" srcOrd="0" destOrd="0" presId="urn:microsoft.com/office/officeart/2005/8/layout/default"/>
    <dgm:cxn modelId="{532CC3B8-4EE9-9840-82FC-1B8EB733D419}" type="presParOf" srcId="{D914BDF9-D178-3B40-9631-2475A761932F}" destId="{29F89D92-4BC4-254D-835D-78976EC14D73}" srcOrd="1" destOrd="0" presId="urn:microsoft.com/office/officeart/2005/8/layout/default"/>
    <dgm:cxn modelId="{19D4A2A8-4661-4246-8466-1342D9E97FF5}" type="presParOf" srcId="{D914BDF9-D178-3B40-9631-2475A761932F}" destId="{4710D4A9-1291-B044-A75A-12F7F6C019D6}" srcOrd="2" destOrd="0" presId="urn:microsoft.com/office/officeart/2005/8/layout/default"/>
    <dgm:cxn modelId="{C4DFA1ED-FEE4-344A-A967-3543F2DF0506}" type="presParOf" srcId="{D914BDF9-D178-3B40-9631-2475A761932F}" destId="{235396E7-1B4E-8241-A70E-E9D740E19294}" srcOrd="3" destOrd="0" presId="urn:microsoft.com/office/officeart/2005/8/layout/default"/>
    <dgm:cxn modelId="{7EAA372D-8F83-9942-9EB1-21E53006BD21}" type="presParOf" srcId="{D914BDF9-D178-3B40-9631-2475A761932F}" destId="{F3B0688D-95DC-C04B-9E9C-0968E8DBDD1F}" srcOrd="4" destOrd="0" presId="urn:microsoft.com/office/officeart/2005/8/layout/default"/>
    <dgm:cxn modelId="{75D342FC-EF93-D24C-AAD3-8F4483C42B3F}" type="presParOf" srcId="{D914BDF9-D178-3B40-9631-2475A761932F}" destId="{9BB8B51E-A0C7-D844-8673-B5B26751A0FD}" srcOrd="5" destOrd="0" presId="urn:microsoft.com/office/officeart/2005/8/layout/default"/>
    <dgm:cxn modelId="{15E0DDB5-94D4-884D-A5E8-1909D1F6956C}" type="presParOf" srcId="{D914BDF9-D178-3B40-9631-2475A761932F}" destId="{B5A4ABE2-3A88-2647-93AF-E247AF460DCF}" srcOrd="6" destOrd="0" presId="urn:microsoft.com/office/officeart/2005/8/layout/default"/>
    <dgm:cxn modelId="{9E26715B-1418-1C43-AF7B-53609BB08A6B}" type="presParOf" srcId="{D914BDF9-D178-3B40-9631-2475A761932F}" destId="{BC9D6F09-A4C5-E946-AAF1-9E39803D48D2}" srcOrd="7" destOrd="0" presId="urn:microsoft.com/office/officeart/2005/8/layout/default"/>
    <dgm:cxn modelId="{1FB22E6F-8EEF-274B-9835-8AE4CD8F9E3F}" type="presParOf" srcId="{D914BDF9-D178-3B40-9631-2475A761932F}" destId="{2E2B196E-1EF5-3943-A749-6C6A547850DD}" srcOrd="8" destOrd="0" presId="urn:microsoft.com/office/officeart/2005/8/layout/default"/>
    <dgm:cxn modelId="{F43C9589-A434-3F47-9082-0A0E9F115EBF}" type="presParOf" srcId="{D914BDF9-D178-3B40-9631-2475A761932F}" destId="{CE8B853F-8584-2F4A-9448-38426C5721C4}" srcOrd="9" destOrd="0" presId="urn:microsoft.com/office/officeart/2005/8/layout/default"/>
    <dgm:cxn modelId="{18428536-6C91-4343-9C6D-F2E7A617A25F}" type="presParOf" srcId="{D914BDF9-D178-3B40-9631-2475A761932F}" destId="{F38D68FF-58BB-C041-A104-68A1A18A9E6D}" srcOrd="10" destOrd="0" presId="urn:microsoft.com/office/officeart/2005/8/layout/default"/>
    <dgm:cxn modelId="{FEFCF2E3-8976-A540-BEC9-21C17254A8C8}" type="presParOf" srcId="{D914BDF9-D178-3B40-9631-2475A761932F}" destId="{049CAA9B-7AF6-054F-958E-7B7AE0911384}" srcOrd="11" destOrd="0" presId="urn:microsoft.com/office/officeart/2005/8/layout/default"/>
    <dgm:cxn modelId="{E7E99086-19EB-C24A-9A27-F626CF0E78A5}" type="presParOf" srcId="{D914BDF9-D178-3B40-9631-2475A761932F}" destId="{C1038C02-E261-F84B-906B-4EF396ED3A6F}" srcOrd="12" destOrd="0" presId="urn:microsoft.com/office/officeart/2005/8/layout/default"/>
    <dgm:cxn modelId="{DBBDAFAB-B75F-9143-ADA9-4B575BBFBB83}" type="presParOf" srcId="{D914BDF9-D178-3B40-9631-2475A761932F}" destId="{A8C5CFFA-DA98-5F4C-96A4-92B55EF1AD45}" srcOrd="13" destOrd="0" presId="urn:microsoft.com/office/officeart/2005/8/layout/default"/>
    <dgm:cxn modelId="{35442BF6-0A3D-AF4E-B7E0-E31BF64BD0BA}" type="presParOf" srcId="{D914BDF9-D178-3B40-9631-2475A761932F}" destId="{45430C38-77D6-1149-A52C-2660CCDAD54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CD8E1B-964F-1E4C-AED7-2CD897165729}"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GB"/>
        </a:p>
      </dgm:t>
    </dgm:pt>
    <dgm:pt modelId="{1B0A6C52-D02F-7B4E-9514-52D8D5D581E2}">
      <dgm:prSet/>
      <dgm:spPr/>
      <dgm:t>
        <a:bodyPr/>
        <a:lstStyle/>
        <a:p>
          <a:r>
            <a:rPr lang="en-US" dirty="0"/>
            <a:t>Collection of Data from the Institute</a:t>
          </a:r>
          <a:endParaRPr lang="en-IN" dirty="0"/>
        </a:p>
      </dgm:t>
    </dgm:pt>
    <dgm:pt modelId="{6C903833-74F5-3342-B87B-7BA25650D00B}" type="parTrans" cxnId="{7B621FA0-1070-6A44-81B0-900B1D178A13}">
      <dgm:prSet/>
      <dgm:spPr/>
      <dgm:t>
        <a:bodyPr/>
        <a:lstStyle/>
        <a:p>
          <a:endParaRPr lang="en-GB"/>
        </a:p>
      </dgm:t>
    </dgm:pt>
    <dgm:pt modelId="{1E995D00-723D-0149-8556-790BD4FF767A}" type="sibTrans" cxnId="{7B621FA0-1070-6A44-81B0-900B1D178A13}">
      <dgm:prSet/>
      <dgm:spPr/>
      <dgm:t>
        <a:bodyPr/>
        <a:lstStyle/>
        <a:p>
          <a:endParaRPr lang="en-GB"/>
        </a:p>
      </dgm:t>
    </dgm:pt>
    <dgm:pt modelId="{BDFBB80A-649A-B741-BD5D-0D197FDB9D12}">
      <dgm:prSet/>
      <dgm:spPr/>
      <dgm:t>
        <a:bodyPr/>
        <a:lstStyle/>
        <a:p>
          <a:r>
            <a:rPr lang="en-US" dirty="0"/>
            <a:t>Survey from the students </a:t>
          </a:r>
          <a:endParaRPr lang="en-IN" dirty="0"/>
        </a:p>
      </dgm:t>
    </dgm:pt>
    <dgm:pt modelId="{D93041C0-EE25-5E40-86A3-419602F58458}" type="parTrans" cxnId="{31446FED-1C79-144C-9458-13BD3BF40FA7}">
      <dgm:prSet/>
      <dgm:spPr/>
      <dgm:t>
        <a:bodyPr/>
        <a:lstStyle/>
        <a:p>
          <a:endParaRPr lang="en-GB"/>
        </a:p>
      </dgm:t>
    </dgm:pt>
    <dgm:pt modelId="{777D43EC-A3AF-1742-99EE-E8AC325C9698}" type="sibTrans" cxnId="{31446FED-1C79-144C-9458-13BD3BF40FA7}">
      <dgm:prSet/>
      <dgm:spPr/>
      <dgm:t>
        <a:bodyPr/>
        <a:lstStyle/>
        <a:p>
          <a:endParaRPr lang="en-GB"/>
        </a:p>
      </dgm:t>
    </dgm:pt>
    <dgm:pt modelId="{B3C7FBAD-A28F-5F40-BEDB-0E2BBA24D977}">
      <dgm:prSet/>
      <dgm:spPr/>
      <dgm:t>
        <a:bodyPr/>
        <a:lstStyle/>
        <a:p>
          <a:r>
            <a:rPr lang="en-US" dirty="0"/>
            <a:t>Nutritional analysis for the survey data</a:t>
          </a:r>
          <a:endParaRPr lang="en-IN" dirty="0"/>
        </a:p>
      </dgm:t>
    </dgm:pt>
    <dgm:pt modelId="{22A06E4D-D057-9F43-A364-EFDA61B9FC54}" type="parTrans" cxnId="{9EA62027-92B8-F345-9603-645282440BD8}">
      <dgm:prSet/>
      <dgm:spPr/>
      <dgm:t>
        <a:bodyPr/>
        <a:lstStyle/>
        <a:p>
          <a:endParaRPr lang="en-GB"/>
        </a:p>
      </dgm:t>
    </dgm:pt>
    <dgm:pt modelId="{E60C89CB-CAE8-3B4F-BFBD-340815E316C9}" type="sibTrans" cxnId="{9EA62027-92B8-F345-9603-645282440BD8}">
      <dgm:prSet/>
      <dgm:spPr/>
      <dgm:t>
        <a:bodyPr/>
        <a:lstStyle/>
        <a:p>
          <a:endParaRPr lang="en-GB"/>
        </a:p>
      </dgm:t>
    </dgm:pt>
    <dgm:pt modelId="{A31F4AA0-1E17-F044-AC03-C13B5E915ABA}">
      <dgm:prSet/>
      <dgm:spPr/>
      <dgm:t>
        <a:bodyPr/>
        <a:lstStyle/>
        <a:p>
          <a:r>
            <a:rPr lang="en-US"/>
            <a:t>Working on the Reinforcement learning</a:t>
          </a:r>
          <a:endParaRPr lang="en-IN"/>
        </a:p>
      </dgm:t>
    </dgm:pt>
    <dgm:pt modelId="{CB83E314-8646-9D41-B73E-6F8C308D7883}" type="parTrans" cxnId="{2D2119C0-55A0-034C-87A6-C25E8D780FD5}">
      <dgm:prSet/>
      <dgm:spPr/>
      <dgm:t>
        <a:bodyPr/>
        <a:lstStyle/>
        <a:p>
          <a:endParaRPr lang="en-GB"/>
        </a:p>
      </dgm:t>
    </dgm:pt>
    <dgm:pt modelId="{08F10505-1565-3E4F-8E68-45A65AD8EE43}" type="sibTrans" cxnId="{2D2119C0-55A0-034C-87A6-C25E8D780FD5}">
      <dgm:prSet/>
      <dgm:spPr/>
      <dgm:t>
        <a:bodyPr/>
        <a:lstStyle/>
        <a:p>
          <a:endParaRPr lang="en-GB"/>
        </a:p>
      </dgm:t>
    </dgm:pt>
    <dgm:pt modelId="{46ACE1D1-4EB5-C749-911A-758FA6135D78}">
      <dgm:prSet/>
      <dgm:spPr/>
      <dgm:t>
        <a:bodyPr/>
        <a:lstStyle/>
        <a:p>
          <a:r>
            <a:rPr lang="en-US" dirty="0"/>
            <a:t>Optimization</a:t>
          </a:r>
          <a:endParaRPr lang="en-IN" dirty="0"/>
        </a:p>
      </dgm:t>
    </dgm:pt>
    <dgm:pt modelId="{A664F51F-88A1-F940-AC3D-8F24D88EE1E8}" type="parTrans" cxnId="{28F9C48A-181E-8443-9A6D-EB341F99236E}">
      <dgm:prSet/>
      <dgm:spPr/>
      <dgm:t>
        <a:bodyPr/>
        <a:lstStyle/>
        <a:p>
          <a:endParaRPr lang="en-GB"/>
        </a:p>
      </dgm:t>
    </dgm:pt>
    <dgm:pt modelId="{A3D5F8AC-65C1-9F4E-9EF1-48A7DC9E4B07}" type="sibTrans" cxnId="{28F9C48A-181E-8443-9A6D-EB341F99236E}">
      <dgm:prSet/>
      <dgm:spPr/>
      <dgm:t>
        <a:bodyPr/>
        <a:lstStyle/>
        <a:p>
          <a:endParaRPr lang="en-GB"/>
        </a:p>
      </dgm:t>
    </dgm:pt>
    <dgm:pt modelId="{E9702355-DF69-964F-876F-F11B22BE2A25}">
      <dgm:prSet/>
      <dgm:spPr/>
      <dgm:t>
        <a:bodyPr/>
        <a:lstStyle/>
        <a:p>
          <a:r>
            <a:rPr lang="en-US" dirty="0"/>
            <a:t>Creation of web application</a:t>
          </a:r>
          <a:endParaRPr lang="en-IN" dirty="0"/>
        </a:p>
      </dgm:t>
    </dgm:pt>
    <dgm:pt modelId="{CCB79D16-91E8-EF4A-BD02-9BD4E58E70FD}" type="parTrans" cxnId="{0E7BA659-CA8B-F343-87FA-F3345BE7F378}">
      <dgm:prSet/>
      <dgm:spPr/>
      <dgm:t>
        <a:bodyPr/>
        <a:lstStyle/>
        <a:p>
          <a:endParaRPr lang="en-GB"/>
        </a:p>
      </dgm:t>
    </dgm:pt>
    <dgm:pt modelId="{DD6A9586-8206-9C46-AF0A-CA602D28C379}" type="sibTrans" cxnId="{0E7BA659-CA8B-F343-87FA-F3345BE7F378}">
      <dgm:prSet/>
      <dgm:spPr/>
      <dgm:t>
        <a:bodyPr/>
        <a:lstStyle/>
        <a:p>
          <a:endParaRPr lang="en-GB"/>
        </a:p>
      </dgm:t>
    </dgm:pt>
    <dgm:pt modelId="{29C39DE8-EBA8-1C41-B38B-3BAE524E7176}" type="pres">
      <dgm:prSet presAssocID="{09CD8E1B-964F-1E4C-AED7-2CD897165729}" presName="Name0" presStyleCnt="0">
        <dgm:presLayoutVars>
          <dgm:dir/>
          <dgm:resizeHandles val="exact"/>
        </dgm:presLayoutVars>
      </dgm:prSet>
      <dgm:spPr/>
    </dgm:pt>
    <dgm:pt modelId="{8CF2212A-ADDA-F744-9CB2-2A11841E2BC3}" type="pres">
      <dgm:prSet presAssocID="{1B0A6C52-D02F-7B4E-9514-52D8D5D581E2}" presName="node" presStyleLbl="node1" presStyleIdx="0" presStyleCnt="6">
        <dgm:presLayoutVars>
          <dgm:bulletEnabled val="1"/>
        </dgm:presLayoutVars>
      </dgm:prSet>
      <dgm:spPr/>
    </dgm:pt>
    <dgm:pt modelId="{6CB9903F-2651-B84A-AFBB-F901BC44803E}" type="pres">
      <dgm:prSet presAssocID="{1E995D00-723D-0149-8556-790BD4FF767A}" presName="sibTrans" presStyleLbl="sibTrans1D1" presStyleIdx="0" presStyleCnt="5"/>
      <dgm:spPr/>
    </dgm:pt>
    <dgm:pt modelId="{4F6F6BFA-4C79-6142-BDD4-DA16B1DBAEEF}" type="pres">
      <dgm:prSet presAssocID="{1E995D00-723D-0149-8556-790BD4FF767A}" presName="connectorText" presStyleLbl="sibTrans1D1" presStyleIdx="0" presStyleCnt="5"/>
      <dgm:spPr/>
    </dgm:pt>
    <dgm:pt modelId="{A045A94B-EAC1-384B-9C3F-E93C23802E01}" type="pres">
      <dgm:prSet presAssocID="{BDFBB80A-649A-B741-BD5D-0D197FDB9D12}" presName="node" presStyleLbl="node1" presStyleIdx="1" presStyleCnt="6">
        <dgm:presLayoutVars>
          <dgm:bulletEnabled val="1"/>
        </dgm:presLayoutVars>
      </dgm:prSet>
      <dgm:spPr/>
    </dgm:pt>
    <dgm:pt modelId="{0F83151B-79C7-6941-99A4-13B5CF6872A1}" type="pres">
      <dgm:prSet presAssocID="{777D43EC-A3AF-1742-99EE-E8AC325C9698}" presName="sibTrans" presStyleLbl="sibTrans1D1" presStyleIdx="1" presStyleCnt="5"/>
      <dgm:spPr/>
    </dgm:pt>
    <dgm:pt modelId="{10707F03-149F-7543-9DD2-AC593A67644F}" type="pres">
      <dgm:prSet presAssocID="{777D43EC-A3AF-1742-99EE-E8AC325C9698}" presName="connectorText" presStyleLbl="sibTrans1D1" presStyleIdx="1" presStyleCnt="5"/>
      <dgm:spPr/>
    </dgm:pt>
    <dgm:pt modelId="{A74713B2-154F-D74C-93D2-315BAC42D285}" type="pres">
      <dgm:prSet presAssocID="{B3C7FBAD-A28F-5F40-BEDB-0E2BBA24D977}" presName="node" presStyleLbl="node1" presStyleIdx="2" presStyleCnt="6">
        <dgm:presLayoutVars>
          <dgm:bulletEnabled val="1"/>
        </dgm:presLayoutVars>
      </dgm:prSet>
      <dgm:spPr/>
    </dgm:pt>
    <dgm:pt modelId="{9E9B0D07-F313-0247-8B01-1A1973872A9B}" type="pres">
      <dgm:prSet presAssocID="{E60C89CB-CAE8-3B4F-BFBD-340815E316C9}" presName="sibTrans" presStyleLbl="sibTrans1D1" presStyleIdx="2" presStyleCnt="5"/>
      <dgm:spPr/>
    </dgm:pt>
    <dgm:pt modelId="{45247460-924A-FE43-82AA-BE498102B94F}" type="pres">
      <dgm:prSet presAssocID="{E60C89CB-CAE8-3B4F-BFBD-340815E316C9}" presName="connectorText" presStyleLbl="sibTrans1D1" presStyleIdx="2" presStyleCnt="5"/>
      <dgm:spPr/>
    </dgm:pt>
    <dgm:pt modelId="{D03EF341-5BCE-6546-9013-9ED4845C0E05}" type="pres">
      <dgm:prSet presAssocID="{A31F4AA0-1E17-F044-AC03-C13B5E915ABA}" presName="node" presStyleLbl="node1" presStyleIdx="3" presStyleCnt="6">
        <dgm:presLayoutVars>
          <dgm:bulletEnabled val="1"/>
        </dgm:presLayoutVars>
      </dgm:prSet>
      <dgm:spPr/>
    </dgm:pt>
    <dgm:pt modelId="{558C0083-E687-FE4C-B0B9-264F735EEF61}" type="pres">
      <dgm:prSet presAssocID="{08F10505-1565-3E4F-8E68-45A65AD8EE43}" presName="sibTrans" presStyleLbl="sibTrans1D1" presStyleIdx="3" presStyleCnt="5"/>
      <dgm:spPr/>
    </dgm:pt>
    <dgm:pt modelId="{FE633FAF-974D-954B-82DF-2740AA3E539C}" type="pres">
      <dgm:prSet presAssocID="{08F10505-1565-3E4F-8E68-45A65AD8EE43}" presName="connectorText" presStyleLbl="sibTrans1D1" presStyleIdx="3" presStyleCnt="5"/>
      <dgm:spPr/>
    </dgm:pt>
    <dgm:pt modelId="{6B7964E6-FBD4-D444-8632-585DF0BD0DD3}" type="pres">
      <dgm:prSet presAssocID="{46ACE1D1-4EB5-C749-911A-758FA6135D78}" presName="node" presStyleLbl="node1" presStyleIdx="4" presStyleCnt="6">
        <dgm:presLayoutVars>
          <dgm:bulletEnabled val="1"/>
        </dgm:presLayoutVars>
      </dgm:prSet>
      <dgm:spPr/>
    </dgm:pt>
    <dgm:pt modelId="{31697362-7A66-0341-83F7-78291A1D0888}" type="pres">
      <dgm:prSet presAssocID="{A3D5F8AC-65C1-9F4E-9EF1-48A7DC9E4B07}" presName="sibTrans" presStyleLbl="sibTrans1D1" presStyleIdx="4" presStyleCnt="5"/>
      <dgm:spPr/>
    </dgm:pt>
    <dgm:pt modelId="{6CA4AC11-6BE9-6842-9A9C-4BD30A1ED2CE}" type="pres">
      <dgm:prSet presAssocID="{A3D5F8AC-65C1-9F4E-9EF1-48A7DC9E4B07}" presName="connectorText" presStyleLbl="sibTrans1D1" presStyleIdx="4" presStyleCnt="5"/>
      <dgm:spPr/>
    </dgm:pt>
    <dgm:pt modelId="{3580DC47-AE87-4A4F-BF57-29B6D4B336DE}" type="pres">
      <dgm:prSet presAssocID="{E9702355-DF69-964F-876F-F11B22BE2A25}" presName="node" presStyleLbl="node1" presStyleIdx="5" presStyleCnt="6">
        <dgm:presLayoutVars>
          <dgm:bulletEnabled val="1"/>
        </dgm:presLayoutVars>
      </dgm:prSet>
      <dgm:spPr/>
    </dgm:pt>
  </dgm:ptLst>
  <dgm:cxnLst>
    <dgm:cxn modelId="{AEB4DA12-46F1-ED41-A801-B93C6DC61322}" type="presOf" srcId="{A31F4AA0-1E17-F044-AC03-C13B5E915ABA}" destId="{D03EF341-5BCE-6546-9013-9ED4845C0E05}" srcOrd="0" destOrd="0" presId="urn:microsoft.com/office/officeart/2016/7/layout/RepeatingBendingProcessNew"/>
    <dgm:cxn modelId="{4CA3F016-436D-4045-BF12-6F1D8B2D5D1D}" type="presOf" srcId="{08F10505-1565-3E4F-8E68-45A65AD8EE43}" destId="{FE633FAF-974D-954B-82DF-2740AA3E539C}" srcOrd="1" destOrd="0" presId="urn:microsoft.com/office/officeart/2016/7/layout/RepeatingBendingProcessNew"/>
    <dgm:cxn modelId="{9EA62027-92B8-F345-9603-645282440BD8}" srcId="{09CD8E1B-964F-1E4C-AED7-2CD897165729}" destId="{B3C7FBAD-A28F-5F40-BEDB-0E2BBA24D977}" srcOrd="2" destOrd="0" parTransId="{22A06E4D-D057-9F43-A364-EFDA61B9FC54}" sibTransId="{E60C89CB-CAE8-3B4F-BFBD-340815E316C9}"/>
    <dgm:cxn modelId="{C77FFE2B-D819-CD48-915C-5ADF3E238B64}" type="presOf" srcId="{E60C89CB-CAE8-3B4F-BFBD-340815E316C9}" destId="{45247460-924A-FE43-82AA-BE498102B94F}" srcOrd="1" destOrd="0" presId="urn:microsoft.com/office/officeart/2016/7/layout/RepeatingBendingProcessNew"/>
    <dgm:cxn modelId="{1F02AC2F-CD38-E44F-81D3-B2ABFD41F80B}" type="presOf" srcId="{E9702355-DF69-964F-876F-F11B22BE2A25}" destId="{3580DC47-AE87-4A4F-BF57-29B6D4B336DE}" srcOrd="0" destOrd="0" presId="urn:microsoft.com/office/officeart/2016/7/layout/RepeatingBendingProcessNew"/>
    <dgm:cxn modelId="{F3405637-65AA-D34D-895C-586D2A35F5BD}" type="presOf" srcId="{46ACE1D1-4EB5-C749-911A-758FA6135D78}" destId="{6B7964E6-FBD4-D444-8632-585DF0BD0DD3}" srcOrd="0" destOrd="0" presId="urn:microsoft.com/office/officeart/2016/7/layout/RepeatingBendingProcessNew"/>
    <dgm:cxn modelId="{0E7BA659-CA8B-F343-87FA-F3345BE7F378}" srcId="{09CD8E1B-964F-1E4C-AED7-2CD897165729}" destId="{E9702355-DF69-964F-876F-F11B22BE2A25}" srcOrd="5" destOrd="0" parTransId="{CCB79D16-91E8-EF4A-BD02-9BD4E58E70FD}" sibTransId="{DD6A9586-8206-9C46-AF0A-CA602D28C379}"/>
    <dgm:cxn modelId="{5E4C565D-F11D-9640-B0CB-C34047AE49C8}" type="presOf" srcId="{1E995D00-723D-0149-8556-790BD4FF767A}" destId="{4F6F6BFA-4C79-6142-BDD4-DA16B1DBAEEF}" srcOrd="1" destOrd="0" presId="urn:microsoft.com/office/officeart/2016/7/layout/RepeatingBendingProcessNew"/>
    <dgm:cxn modelId="{67FD2B71-5B32-AF41-9050-D6CD910BD0A4}" type="presOf" srcId="{A3D5F8AC-65C1-9F4E-9EF1-48A7DC9E4B07}" destId="{6CA4AC11-6BE9-6842-9A9C-4BD30A1ED2CE}" srcOrd="1" destOrd="0" presId="urn:microsoft.com/office/officeart/2016/7/layout/RepeatingBendingProcessNew"/>
    <dgm:cxn modelId="{3AD4EA72-5E51-E64F-BA8F-052485E79B82}" type="presOf" srcId="{B3C7FBAD-A28F-5F40-BEDB-0E2BBA24D977}" destId="{A74713B2-154F-D74C-93D2-315BAC42D285}" srcOrd="0" destOrd="0" presId="urn:microsoft.com/office/officeart/2016/7/layout/RepeatingBendingProcessNew"/>
    <dgm:cxn modelId="{37216278-2E74-054F-ACAB-ACF74679C719}" type="presOf" srcId="{1B0A6C52-D02F-7B4E-9514-52D8D5D581E2}" destId="{8CF2212A-ADDA-F744-9CB2-2A11841E2BC3}" srcOrd="0" destOrd="0" presId="urn:microsoft.com/office/officeart/2016/7/layout/RepeatingBendingProcessNew"/>
    <dgm:cxn modelId="{28F9C48A-181E-8443-9A6D-EB341F99236E}" srcId="{09CD8E1B-964F-1E4C-AED7-2CD897165729}" destId="{46ACE1D1-4EB5-C749-911A-758FA6135D78}" srcOrd="4" destOrd="0" parTransId="{A664F51F-88A1-F940-AC3D-8F24D88EE1E8}" sibTransId="{A3D5F8AC-65C1-9F4E-9EF1-48A7DC9E4B07}"/>
    <dgm:cxn modelId="{C0D6349A-AC25-BB4E-9F26-0DC301BF7F31}" type="presOf" srcId="{A3D5F8AC-65C1-9F4E-9EF1-48A7DC9E4B07}" destId="{31697362-7A66-0341-83F7-78291A1D0888}" srcOrd="0" destOrd="0" presId="urn:microsoft.com/office/officeart/2016/7/layout/RepeatingBendingProcessNew"/>
    <dgm:cxn modelId="{7B621FA0-1070-6A44-81B0-900B1D178A13}" srcId="{09CD8E1B-964F-1E4C-AED7-2CD897165729}" destId="{1B0A6C52-D02F-7B4E-9514-52D8D5D581E2}" srcOrd="0" destOrd="0" parTransId="{6C903833-74F5-3342-B87B-7BA25650D00B}" sibTransId="{1E995D00-723D-0149-8556-790BD4FF767A}"/>
    <dgm:cxn modelId="{BE2B3EA5-E455-D34C-9523-DBA01FB9A3D1}" type="presOf" srcId="{BDFBB80A-649A-B741-BD5D-0D197FDB9D12}" destId="{A045A94B-EAC1-384B-9C3F-E93C23802E01}" srcOrd="0" destOrd="0" presId="urn:microsoft.com/office/officeart/2016/7/layout/RepeatingBendingProcessNew"/>
    <dgm:cxn modelId="{A5BC2CB3-E252-8149-849C-8BEE9A67BF24}" type="presOf" srcId="{09CD8E1B-964F-1E4C-AED7-2CD897165729}" destId="{29C39DE8-EBA8-1C41-B38B-3BAE524E7176}" srcOrd="0" destOrd="0" presId="urn:microsoft.com/office/officeart/2016/7/layout/RepeatingBendingProcessNew"/>
    <dgm:cxn modelId="{0A44EBB3-D4CD-A04E-A659-ABBB0B7F756C}" type="presOf" srcId="{08F10505-1565-3E4F-8E68-45A65AD8EE43}" destId="{558C0083-E687-FE4C-B0B9-264F735EEF61}" srcOrd="0" destOrd="0" presId="urn:microsoft.com/office/officeart/2016/7/layout/RepeatingBendingProcessNew"/>
    <dgm:cxn modelId="{2D2119C0-55A0-034C-87A6-C25E8D780FD5}" srcId="{09CD8E1B-964F-1E4C-AED7-2CD897165729}" destId="{A31F4AA0-1E17-F044-AC03-C13B5E915ABA}" srcOrd="3" destOrd="0" parTransId="{CB83E314-8646-9D41-B73E-6F8C308D7883}" sibTransId="{08F10505-1565-3E4F-8E68-45A65AD8EE43}"/>
    <dgm:cxn modelId="{B5D949EB-4BEC-EC44-AABA-F9C0C7866FFD}" type="presOf" srcId="{1E995D00-723D-0149-8556-790BD4FF767A}" destId="{6CB9903F-2651-B84A-AFBB-F901BC44803E}" srcOrd="0" destOrd="0" presId="urn:microsoft.com/office/officeart/2016/7/layout/RepeatingBendingProcessNew"/>
    <dgm:cxn modelId="{FC33ACEB-83C6-F847-A033-3BD7B52BC62A}" type="presOf" srcId="{777D43EC-A3AF-1742-99EE-E8AC325C9698}" destId="{10707F03-149F-7543-9DD2-AC593A67644F}" srcOrd="1" destOrd="0" presId="urn:microsoft.com/office/officeart/2016/7/layout/RepeatingBendingProcessNew"/>
    <dgm:cxn modelId="{31446FED-1C79-144C-9458-13BD3BF40FA7}" srcId="{09CD8E1B-964F-1E4C-AED7-2CD897165729}" destId="{BDFBB80A-649A-B741-BD5D-0D197FDB9D12}" srcOrd="1" destOrd="0" parTransId="{D93041C0-EE25-5E40-86A3-419602F58458}" sibTransId="{777D43EC-A3AF-1742-99EE-E8AC325C9698}"/>
    <dgm:cxn modelId="{EB4836F6-9FBF-6246-BA40-2E0E0A14BD64}" type="presOf" srcId="{777D43EC-A3AF-1742-99EE-E8AC325C9698}" destId="{0F83151B-79C7-6941-99A4-13B5CF6872A1}" srcOrd="0" destOrd="0" presId="urn:microsoft.com/office/officeart/2016/7/layout/RepeatingBendingProcessNew"/>
    <dgm:cxn modelId="{8F4CF3F8-FFC1-9B4E-95BB-11FCA304A4CD}" type="presOf" srcId="{E60C89CB-CAE8-3B4F-BFBD-340815E316C9}" destId="{9E9B0D07-F313-0247-8B01-1A1973872A9B}" srcOrd="0" destOrd="0" presId="urn:microsoft.com/office/officeart/2016/7/layout/RepeatingBendingProcessNew"/>
    <dgm:cxn modelId="{ECABEF25-FD42-984D-84F2-7C23B25DBD21}" type="presParOf" srcId="{29C39DE8-EBA8-1C41-B38B-3BAE524E7176}" destId="{8CF2212A-ADDA-F744-9CB2-2A11841E2BC3}" srcOrd="0" destOrd="0" presId="urn:microsoft.com/office/officeart/2016/7/layout/RepeatingBendingProcessNew"/>
    <dgm:cxn modelId="{073C6962-5C49-6447-A2B7-30AC304790EC}" type="presParOf" srcId="{29C39DE8-EBA8-1C41-B38B-3BAE524E7176}" destId="{6CB9903F-2651-B84A-AFBB-F901BC44803E}" srcOrd="1" destOrd="0" presId="urn:microsoft.com/office/officeart/2016/7/layout/RepeatingBendingProcessNew"/>
    <dgm:cxn modelId="{27DB17AE-F2AD-F440-807A-900685A9A57A}" type="presParOf" srcId="{6CB9903F-2651-B84A-AFBB-F901BC44803E}" destId="{4F6F6BFA-4C79-6142-BDD4-DA16B1DBAEEF}" srcOrd="0" destOrd="0" presId="urn:microsoft.com/office/officeart/2016/7/layout/RepeatingBendingProcessNew"/>
    <dgm:cxn modelId="{67DD7644-B54C-3B4A-A40D-1E5FA03240BD}" type="presParOf" srcId="{29C39DE8-EBA8-1C41-B38B-3BAE524E7176}" destId="{A045A94B-EAC1-384B-9C3F-E93C23802E01}" srcOrd="2" destOrd="0" presId="urn:microsoft.com/office/officeart/2016/7/layout/RepeatingBendingProcessNew"/>
    <dgm:cxn modelId="{76AE9322-2D4E-FF45-AA4A-6AB71ECAE61D}" type="presParOf" srcId="{29C39DE8-EBA8-1C41-B38B-3BAE524E7176}" destId="{0F83151B-79C7-6941-99A4-13B5CF6872A1}" srcOrd="3" destOrd="0" presId="urn:microsoft.com/office/officeart/2016/7/layout/RepeatingBendingProcessNew"/>
    <dgm:cxn modelId="{B84E1DD5-9205-154C-B3DB-8F0F61EF8CB2}" type="presParOf" srcId="{0F83151B-79C7-6941-99A4-13B5CF6872A1}" destId="{10707F03-149F-7543-9DD2-AC593A67644F}" srcOrd="0" destOrd="0" presId="urn:microsoft.com/office/officeart/2016/7/layout/RepeatingBendingProcessNew"/>
    <dgm:cxn modelId="{369C789D-97C1-CB40-8A1A-192F66240FC9}" type="presParOf" srcId="{29C39DE8-EBA8-1C41-B38B-3BAE524E7176}" destId="{A74713B2-154F-D74C-93D2-315BAC42D285}" srcOrd="4" destOrd="0" presId="urn:microsoft.com/office/officeart/2016/7/layout/RepeatingBendingProcessNew"/>
    <dgm:cxn modelId="{ADA009AE-3F33-5245-B501-F49566FFFA34}" type="presParOf" srcId="{29C39DE8-EBA8-1C41-B38B-3BAE524E7176}" destId="{9E9B0D07-F313-0247-8B01-1A1973872A9B}" srcOrd="5" destOrd="0" presId="urn:microsoft.com/office/officeart/2016/7/layout/RepeatingBendingProcessNew"/>
    <dgm:cxn modelId="{C4724325-C4B0-0E47-8B81-65811F6760CF}" type="presParOf" srcId="{9E9B0D07-F313-0247-8B01-1A1973872A9B}" destId="{45247460-924A-FE43-82AA-BE498102B94F}" srcOrd="0" destOrd="0" presId="urn:microsoft.com/office/officeart/2016/7/layout/RepeatingBendingProcessNew"/>
    <dgm:cxn modelId="{9E431F4C-0EEB-B841-B48E-5CCA070BCE05}" type="presParOf" srcId="{29C39DE8-EBA8-1C41-B38B-3BAE524E7176}" destId="{D03EF341-5BCE-6546-9013-9ED4845C0E05}" srcOrd="6" destOrd="0" presId="urn:microsoft.com/office/officeart/2016/7/layout/RepeatingBendingProcessNew"/>
    <dgm:cxn modelId="{CF877C52-C4B7-234B-8200-6E0C8BCF5B3B}" type="presParOf" srcId="{29C39DE8-EBA8-1C41-B38B-3BAE524E7176}" destId="{558C0083-E687-FE4C-B0B9-264F735EEF61}" srcOrd="7" destOrd="0" presId="urn:microsoft.com/office/officeart/2016/7/layout/RepeatingBendingProcessNew"/>
    <dgm:cxn modelId="{F573C124-5171-7046-A050-BB104B0264E8}" type="presParOf" srcId="{558C0083-E687-FE4C-B0B9-264F735EEF61}" destId="{FE633FAF-974D-954B-82DF-2740AA3E539C}" srcOrd="0" destOrd="0" presId="urn:microsoft.com/office/officeart/2016/7/layout/RepeatingBendingProcessNew"/>
    <dgm:cxn modelId="{2FEF982E-FA92-3E41-A8A2-A8C157A83C29}" type="presParOf" srcId="{29C39DE8-EBA8-1C41-B38B-3BAE524E7176}" destId="{6B7964E6-FBD4-D444-8632-585DF0BD0DD3}" srcOrd="8" destOrd="0" presId="urn:microsoft.com/office/officeart/2016/7/layout/RepeatingBendingProcessNew"/>
    <dgm:cxn modelId="{4060D7CB-8E55-D34F-94BF-518155E417B3}" type="presParOf" srcId="{29C39DE8-EBA8-1C41-B38B-3BAE524E7176}" destId="{31697362-7A66-0341-83F7-78291A1D0888}" srcOrd="9" destOrd="0" presId="urn:microsoft.com/office/officeart/2016/7/layout/RepeatingBendingProcessNew"/>
    <dgm:cxn modelId="{D820D77F-BFEA-E744-BE91-1CD1733966FC}" type="presParOf" srcId="{31697362-7A66-0341-83F7-78291A1D0888}" destId="{6CA4AC11-6BE9-6842-9A9C-4BD30A1ED2CE}" srcOrd="0" destOrd="0" presId="urn:microsoft.com/office/officeart/2016/7/layout/RepeatingBendingProcessNew"/>
    <dgm:cxn modelId="{2C20E44A-F930-4946-98F0-0BC4AEDF3453}" type="presParOf" srcId="{29C39DE8-EBA8-1C41-B38B-3BAE524E7176}" destId="{3580DC47-AE87-4A4F-BF57-29B6D4B336D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8616F-FC67-F84C-BF77-721BC0A0008C}">
      <dsp:nvSpPr>
        <dsp:cNvPr id="0" name=""/>
        <dsp:cNvSpPr/>
      </dsp:nvSpPr>
      <dsp:spPr>
        <a:xfrm>
          <a:off x="977537" y="1129932"/>
          <a:ext cx="5208421" cy="4075599"/>
        </a:xfrm>
        <a:prstGeom prst="rightArrow">
          <a:avLst>
            <a:gd name="adj1" fmla="val 70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Physical and Mental Well-being</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endParaRPr>
        </a:p>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Energy Levels</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cs typeface="Apple Chancery" panose="03020702040506060504" pitchFamily="66" charset="-79"/>
          </a:endParaRPr>
        </a:p>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Immune System</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cs typeface="Apple Chancery" panose="03020702040506060504" pitchFamily="66" charset="-79"/>
          </a:endParaRPr>
        </a:p>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Chronic Health Issues</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cs typeface="Apple Chancery" panose="03020702040506060504" pitchFamily="66" charset="-79"/>
          </a:endParaRPr>
        </a:p>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Academic Performance</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cs typeface="Apple Chancery" panose="03020702040506060504" pitchFamily="66" charset="-79"/>
          </a:endParaRPr>
        </a:p>
        <a:p>
          <a:pPr marL="171450" lvl="1" indent="-171450" algn="l" defTabSz="755650">
            <a:lnSpc>
              <a:spcPct val="90000"/>
            </a:lnSpc>
            <a:spcBef>
              <a:spcPct val="0"/>
            </a:spcBef>
            <a:spcAft>
              <a:spcPct val="15000"/>
            </a:spcAft>
            <a:buChar char="•"/>
          </a:pPr>
          <a:r>
            <a:rPr lang="en-IN" sz="1700" b="0" i="0" kern="1200" dirty="0">
              <a:latin typeface="Chalkboard SE" panose="03050602040202020205" pitchFamily="66" charset="77"/>
              <a:cs typeface="Apple Chancery" panose="03020702040506060504" pitchFamily="66" charset="-79"/>
            </a:rPr>
            <a:t>Mood and Stress</a:t>
          </a:r>
          <a:r>
            <a:rPr lang="en-US" sz="1700" b="0" i="0" kern="1200" dirty="0">
              <a:latin typeface="Chalkboard SE" panose="03050602040202020205" pitchFamily="66" charset="77"/>
              <a:cs typeface="Apple Chancery" panose="03020702040506060504" pitchFamily="66" charset="-79"/>
            </a:rPr>
            <a:t>​</a:t>
          </a:r>
          <a:endParaRPr lang="en-IN" sz="1700" kern="1200" dirty="0">
            <a:latin typeface="Chalkboard SE" panose="03050602040202020205" pitchFamily="66" charset="77"/>
            <a:cs typeface="Apple Chancery" panose="03020702040506060504" pitchFamily="66" charset="-79"/>
          </a:endParaRPr>
        </a:p>
      </dsp:txBody>
      <dsp:txXfrm>
        <a:off x="2279642" y="1741272"/>
        <a:ext cx="2539105" cy="2852919"/>
      </dsp:txXfrm>
    </dsp:sp>
    <dsp:sp modelId="{D69C222D-29CA-A843-8301-8C933679E97B}">
      <dsp:nvSpPr>
        <dsp:cNvPr id="0" name=""/>
        <dsp:cNvSpPr/>
      </dsp:nvSpPr>
      <dsp:spPr>
        <a:xfrm>
          <a:off x="1381" y="2024062"/>
          <a:ext cx="2257425" cy="225742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AkayaTelivigala" pitchFamily="2" charset="77"/>
              <a:cs typeface="AkayaTelivigala" pitchFamily="2" charset="77"/>
            </a:rPr>
            <a:t>Why is it important for young adults to maintain a balanced diet?</a:t>
          </a:r>
          <a:r>
            <a:rPr lang="en-US" sz="1800" b="0" i="0" kern="1200" dirty="0">
              <a:latin typeface="AkayaTelivigala" pitchFamily="2" charset="77"/>
              <a:cs typeface="AkayaTelivigala" pitchFamily="2" charset="77"/>
            </a:rPr>
            <a:t>​</a:t>
          </a:r>
          <a:endParaRPr lang="en-IN" sz="1800" kern="1200" dirty="0">
            <a:latin typeface="AkayaTelivigala" pitchFamily="2" charset="77"/>
            <a:cs typeface="AkayaTelivigala" pitchFamily="2" charset="77"/>
          </a:endParaRPr>
        </a:p>
      </dsp:txBody>
      <dsp:txXfrm>
        <a:off x="331973" y="2354654"/>
        <a:ext cx="1596241" cy="1596241"/>
      </dsp:txXfrm>
    </dsp:sp>
    <dsp:sp modelId="{99EC9A7A-860C-7C45-9F26-AAD97D3DE640}">
      <dsp:nvSpPr>
        <dsp:cNvPr id="0" name=""/>
        <dsp:cNvSpPr/>
      </dsp:nvSpPr>
      <dsp:spPr>
        <a:xfrm>
          <a:off x="7129471" y="1095874"/>
          <a:ext cx="5061146" cy="4113801"/>
        </a:xfrm>
        <a:prstGeom prst="rightArrow">
          <a:avLst>
            <a:gd name="adj1" fmla="val 70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10795" rIns="21590" bIns="10795" numCol="1" spcCol="1270" anchor="ctr" anchorCtr="0">
          <a:noAutofit/>
        </a:bodyPr>
        <a:lstStyle/>
        <a:p>
          <a:pPr marL="171450" lvl="1" indent="-171450" algn="l" defTabSz="755650">
            <a:lnSpc>
              <a:spcPct val="90000"/>
            </a:lnSpc>
            <a:spcBef>
              <a:spcPct val="0"/>
            </a:spcBef>
            <a:spcAft>
              <a:spcPct val="15000"/>
            </a:spcAft>
            <a:buFont typeface="Wingdings" pitchFamily="2" charset="2"/>
            <a:buChar char="§"/>
          </a:pPr>
          <a:r>
            <a:rPr lang="en-IN" sz="1700" b="0" i="0" u="none" kern="1200" dirty="0">
              <a:latin typeface="Chalkboard SE" panose="03050602040202020205" pitchFamily="66" charset="77"/>
              <a:cs typeface="Apple Chancery" panose="03020702040506060504" pitchFamily="66" charset="-79"/>
            </a:rPr>
            <a:t>Lack of Essential Nutrients </a:t>
          </a:r>
          <a:r>
            <a:rPr lang="en-US" sz="1700" b="0" i="0" kern="1200" dirty="0">
              <a:latin typeface="Chalkboard SE" panose="03050602040202020205" pitchFamily="66" charset="77"/>
              <a:cs typeface="Apple Chancery" panose="03020702040506060504" pitchFamily="66" charset="-79"/>
            </a:rPr>
            <a:t>​</a:t>
          </a:r>
          <a:endParaRPr lang="en-US" sz="1700" b="0" i="0" kern="1200" dirty="0">
            <a:latin typeface="Chalkboard SE" panose="03050602040202020205" pitchFamily="66" charset="77"/>
            <a:cs typeface="AkayaKanadaka" panose="02010502080401010103" pitchFamily="2" charset="77"/>
          </a:endParaRPr>
        </a:p>
        <a:p>
          <a:pPr marL="171450" lvl="1" indent="-171450" algn="l" defTabSz="755650">
            <a:lnSpc>
              <a:spcPct val="90000"/>
            </a:lnSpc>
            <a:spcBef>
              <a:spcPct val="0"/>
            </a:spcBef>
            <a:spcAft>
              <a:spcPct val="15000"/>
            </a:spcAft>
            <a:buFont typeface="Wingdings" pitchFamily="2" charset="2"/>
            <a:buChar char="§"/>
          </a:pPr>
          <a:r>
            <a:rPr lang="en-IN" sz="1700" b="0" i="0" u="none" kern="1200" dirty="0">
              <a:latin typeface="Chalkboard SE" panose="03050602040202020205" pitchFamily="66" charset="77"/>
              <a:cs typeface="Apple Chancery" panose="03020702040506060504" pitchFamily="66" charset="-79"/>
            </a:rPr>
            <a:t>Weight Gain &amp; Obesity</a:t>
          </a:r>
          <a:r>
            <a:rPr lang="en-US" sz="1700" b="0" i="0" kern="1200" dirty="0">
              <a:latin typeface="Chalkboard SE" panose="03050602040202020205" pitchFamily="66" charset="77"/>
              <a:cs typeface="Apple Chancery" panose="03020702040506060504" pitchFamily="66" charset="-79"/>
            </a:rPr>
            <a:t>​</a:t>
          </a:r>
          <a:endParaRPr lang="en-US" sz="1700" b="0" i="0" kern="1200" dirty="0">
            <a:latin typeface="Chalkboard SE" panose="03050602040202020205" pitchFamily="66" charset="77"/>
            <a:cs typeface="AkayaKanadaka" panose="02010502080401010103" pitchFamily="2" charset="77"/>
          </a:endParaRPr>
        </a:p>
        <a:p>
          <a:pPr marL="171450" lvl="1" indent="-171450" algn="l" defTabSz="755650">
            <a:lnSpc>
              <a:spcPct val="90000"/>
            </a:lnSpc>
            <a:spcBef>
              <a:spcPct val="0"/>
            </a:spcBef>
            <a:spcAft>
              <a:spcPct val="15000"/>
            </a:spcAft>
            <a:buFont typeface="Wingdings" pitchFamily="2" charset="2"/>
            <a:buChar char="§"/>
          </a:pPr>
          <a:r>
            <a:rPr lang="en-IN" sz="1700" b="0" i="0" u="none" kern="1200" dirty="0">
              <a:latin typeface="Chalkboard SE" panose="03050602040202020205" pitchFamily="66" charset="77"/>
              <a:cs typeface="Apple Chancery" panose="03020702040506060504" pitchFamily="66" charset="-79"/>
            </a:rPr>
            <a:t>Risk of Chronic Diseases</a:t>
          </a:r>
          <a:r>
            <a:rPr lang="en-US" sz="1700" b="0" i="0" kern="1200" dirty="0">
              <a:latin typeface="Chalkboard SE" panose="03050602040202020205" pitchFamily="66" charset="77"/>
              <a:cs typeface="Apple Chancery" panose="03020702040506060504" pitchFamily="66" charset="-79"/>
            </a:rPr>
            <a:t>​</a:t>
          </a:r>
          <a:endParaRPr lang="en-US" sz="1700" b="0" i="0" kern="1200" dirty="0">
            <a:latin typeface="Chalkboard SE" panose="03050602040202020205" pitchFamily="66" charset="77"/>
            <a:cs typeface="AkayaKanadaka" panose="02010502080401010103" pitchFamily="2" charset="77"/>
          </a:endParaRPr>
        </a:p>
        <a:p>
          <a:pPr marL="171450" lvl="1" indent="-171450" algn="l" defTabSz="755650">
            <a:lnSpc>
              <a:spcPct val="90000"/>
            </a:lnSpc>
            <a:spcBef>
              <a:spcPct val="0"/>
            </a:spcBef>
            <a:spcAft>
              <a:spcPct val="15000"/>
            </a:spcAft>
            <a:buFont typeface="Wingdings" pitchFamily="2" charset="2"/>
            <a:buChar char="§"/>
          </a:pPr>
          <a:r>
            <a:rPr lang="en-IN" sz="1700" b="0" i="0" u="none" kern="1200" dirty="0">
              <a:latin typeface="Chalkboard SE" panose="03050602040202020205" pitchFamily="66" charset="77"/>
              <a:cs typeface="Apple Chancery" panose="03020702040506060504" pitchFamily="66" charset="-79"/>
            </a:rPr>
            <a:t>Reduced Energy &amp; Focus</a:t>
          </a:r>
          <a:r>
            <a:rPr lang="en-US" sz="1700" b="0" i="0" kern="1200" dirty="0">
              <a:latin typeface="Chalkboard SE" panose="03050602040202020205" pitchFamily="66" charset="77"/>
              <a:cs typeface="Apple Chancery" panose="03020702040506060504" pitchFamily="66" charset="-79"/>
            </a:rPr>
            <a:t>​</a:t>
          </a:r>
          <a:endParaRPr lang="en-US" sz="1700" b="0" i="0" kern="1200" dirty="0">
            <a:latin typeface="Chalkboard SE" panose="03050602040202020205" pitchFamily="66" charset="77"/>
            <a:cs typeface="AkayaKanadaka" panose="02010502080401010103" pitchFamily="2" charset="77"/>
          </a:endParaRPr>
        </a:p>
        <a:p>
          <a:pPr marL="171450" lvl="1" indent="-171450" algn="l" defTabSz="755650">
            <a:lnSpc>
              <a:spcPct val="90000"/>
            </a:lnSpc>
            <a:spcBef>
              <a:spcPct val="0"/>
            </a:spcBef>
            <a:spcAft>
              <a:spcPct val="15000"/>
            </a:spcAft>
            <a:buFont typeface="Wingdings" pitchFamily="2" charset="2"/>
            <a:buChar char="§"/>
          </a:pPr>
          <a:r>
            <a:rPr lang="en-IN" sz="1700" b="0" i="0" u="none" kern="1200" dirty="0">
              <a:latin typeface="Chalkboard SE" panose="03050602040202020205" pitchFamily="66" charset="77"/>
              <a:cs typeface="Apple Chancery" panose="03020702040506060504" pitchFamily="66" charset="-79"/>
            </a:rPr>
            <a:t>Impact on Mental Health</a:t>
          </a:r>
          <a:endParaRPr lang="en-US" sz="1700" b="0" i="0" kern="1200" dirty="0">
            <a:latin typeface="Chalkboard SE" panose="03050602040202020205" pitchFamily="66" charset="77"/>
            <a:cs typeface="AkayaKanadaka" panose="02010502080401010103" pitchFamily="2" charset="77"/>
          </a:endParaRPr>
        </a:p>
      </dsp:txBody>
      <dsp:txXfrm>
        <a:off x="8394758" y="1712944"/>
        <a:ext cx="2467309" cy="2879661"/>
      </dsp:txXfrm>
    </dsp:sp>
    <dsp:sp modelId="{A3CC86B3-C3FA-FF42-B4EB-8895105A3DA0}">
      <dsp:nvSpPr>
        <dsp:cNvPr id="0" name=""/>
        <dsp:cNvSpPr/>
      </dsp:nvSpPr>
      <dsp:spPr>
        <a:xfrm>
          <a:off x="6273907" y="2024062"/>
          <a:ext cx="2257425" cy="225742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i="0" u="none" kern="1200" dirty="0">
              <a:latin typeface="AkayaKanadaka" panose="02010502080401010103" pitchFamily="2" charset="77"/>
              <a:cs typeface="AkayaKanadaka" panose="02010502080401010103" pitchFamily="2" charset="77"/>
            </a:rPr>
            <a:t>How does junk food affect the health of young adults?</a:t>
          </a:r>
          <a:r>
            <a:rPr lang="en-US" sz="1900" b="0" i="0" kern="1200" dirty="0">
              <a:latin typeface="AkayaKanadaka" panose="02010502080401010103" pitchFamily="2" charset="77"/>
              <a:cs typeface="AkayaKanadaka" panose="02010502080401010103" pitchFamily="2" charset="77"/>
            </a:rPr>
            <a:t>​</a:t>
          </a:r>
        </a:p>
      </dsp:txBody>
      <dsp:txXfrm>
        <a:off x="6604499" y="2354654"/>
        <a:ext cx="1596241" cy="1596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A8C67-8C4B-4AF9-B49B-2FDE0D0CA8C7}">
      <dsp:nvSpPr>
        <dsp:cNvPr id="0" name=""/>
        <dsp:cNvSpPr/>
      </dsp:nvSpPr>
      <dsp:spPr>
        <a:xfrm>
          <a:off x="2735274" y="260415"/>
          <a:ext cx="882025" cy="589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0C9E89-F373-46B5-8E8E-D8C3BA771284}">
      <dsp:nvSpPr>
        <dsp:cNvPr id="0" name=""/>
        <dsp:cNvSpPr/>
      </dsp:nvSpPr>
      <dsp:spPr>
        <a:xfrm>
          <a:off x="1116082" y="952236"/>
          <a:ext cx="4311566" cy="76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latin typeface="AkayaKanadaka" panose="02010502080401010103" pitchFamily="2" charset="77"/>
              <a:cs typeface="AkayaKanadaka" panose="02010502080401010103" pitchFamily="2" charset="77"/>
            </a:rPr>
            <a:t>STUDENT’S PERSPECTIVE</a:t>
          </a:r>
          <a:endParaRPr lang="en-GB" sz="2000" kern="1200" dirty="0">
            <a:latin typeface="AkayaKanadaka" panose="02010502080401010103" pitchFamily="2" charset="77"/>
            <a:cs typeface="AkayaKanadaka" panose="02010502080401010103" pitchFamily="2" charset="77"/>
          </a:endParaRPr>
        </a:p>
      </dsp:txBody>
      <dsp:txXfrm>
        <a:off x="1116082" y="952236"/>
        <a:ext cx="4311566" cy="764135"/>
      </dsp:txXfrm>
    </dsp:sp>
    <dsp:sp modelId="{D6F955DD-870B-41A8-9AA5-903D0080EC4A}">
      <dsp:nvSpPr>
        <dsp:cNvPr id="0" name=""/>
        <dsp:cNvSpPr/>
      </dsp:nvSpPr>
      <dsp:spPr>
        <a:xfrm>
          <a:off x="1116082" y="1719371"/>
          <a:ext cx="4340971" cy="17993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i="0" kern="1200" dirty="0">
              <a:solidFill>
                <a:schemeClr val="tx2">
                  <a:lumMod val="90000"/>
                  <a:lumOff val="10000"/>
                </a:schemeClr>
              </a:solidFill>
              <a:latin typeface="Chalkboard SE" panose="03050602040202020205" pitchFamily="66" charset="77"/>
            </a:rPr>
            <a:t>College students often face multiple challenges when it comes to maintaining a healthy diet. Due to time constraints, financial limitations, and lack of proper meal planning, they frequently opt for fast food, unhealthy snacks, or unbalanced meals, leading to potential health risks such as nutrient deficiencies, weight gain, or fatigue. </a:t>
          </a:r>
          <a:endParaRPr lang="en-GB" sz="1700" b="0" i="0" kern="1200" dirty="0">
            <a:solidFill>
              <a:schemeClr val="tx2">
                <a:lumMod val="90000"/>
                <a:lumOff val="10000"/>
              </a:schemeClr>
            </a:solidFill>
            <a:latin typeface="Chalkboard SE" panose="03050602040202020205" pitchFamily="66" charset="77"/>
            <a:cs typeface="AkayaTelivigala" pitchFamily="2" charset="77"/>
          </a:endParaRPr>
        </a:p>
      </dsp:txBody>
      <dsp:txXfrm>
        <a:off x="1116082" y="1719371"/>
        <a:ext cx="4340971" cy="1799394"/>
      </dsp:txXfrm>
    </dsp:sp>
    <dsp:sp modelId="{6D10E0F3-FAD8-46E1-A543-DA6D99F1083E}">
      <dsp:nvSpPr>
        <dsp:cNvPr id="0" name=""/>
        <dsp:cNvSpPr/>
      </dsp:nvSpPr>
      <dsp:spPr>
        <a:xfrm>
          <a:off x="7711633" y="262807"/>
          <a:ext cx="1055269" cy="760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38E3F-5DCE-4F6A-A1CB-CF7BFA424150}">
      <dsp:nvSpPr>
        <dsp:cNvPr id="0" name=""/>
        <dsp:cNvSpPr/>
      </dsp:nvSpPr>
      <dsp:spPr>
        <a:xfrm>
          <a:off x="6199376" y="954632"/>
          <a:ext cx="4311566" cy="764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US" sz="2000" b="1" kern="1200" dirty="0">
              <a:latin typeface="AkayaKanadaka" panose="02010502080401010103" pitchFamily="2" charset="77"/>
              <a:cs typeface="AkayaKanadaka" panose="02010502080401010103" pitchFamily="2" charset="77"/>
            </a:rPr>
            <a:t>ACADEMIC INSTITUTION’S PERSPECTIVE:</a:t>
          </a:r>
          <a:endParaRPr lang="en-US" sz="1800" kern="1200" dirty="0">
            <a:latin typeface="AkayaKanadaka" panose="02010502080401010103" pitchFamily="2" charset="77"/>
            <a:cs typeface="AkayaKanadaka" panose="02010502080401010103" pitchFamily="2" charset="77"/>
          </a:endParaRPr>
        </a:p>
      </dsp:txBody>
      <dsp:txXfrm>
        <a:off x="6199376" y="954632"/>
        <a:ext cx="4311566" cy="764135"/>
      </dsp:txXfrm>
    </dsp:sp>
    <dsp:sp modelId="{46A4AA93-3976-42D4-917E-E242CE5FF6C7}">
      <dsp:nvSpPr>
        <dsp:cNvPr id="0" name=""/>
        <dsp:cNvSpPr/>
      </dsp:nvSpPr>
      <dsp:spPr>
        <a:xfrm>
          <a:off x="6199376" y="1711604"/>
          <a:ext cx="4311566" cy="1584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solidFill>
                <a:schemeClr val="accent2">
                  <a:lumMod val="50000"/>
                </a:schemeClr>
              </a:solidFill>
              <a:latin typeface="Chalkboard SE" panose="03050602040202020205" pitchFamily="66" charset="77"/>
            </a:rPr>
            <a:t>Academic institutions struggle to provide nutritious meals while adapting to students' changing preferences. This unpredictability makes it hard to prepare meals in advance, leading to food wastage and financial loss. Balancing nutrition and budget is challenging, often resulting in either excess costs or student dissatisfaction</a:t>
          </a:r>
        </a:p>
      </dsp:txBody>
      <dsp:txXfrm>
        <a:off x="6199376" y="1711604"/>
        <a:ext cx="4311566" cy="15848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5D6BA-2D44-EE4C-8B85-31098AEEFA17}">
      <dsp:nvSpPr>
        <dsp:cNvPr id="0" name=""/>
        <dsp:cNvSpPr/>
      </dsp:nvSpPr>
      <dsp:spPr>
        <a:xfrm>
          <a:off x="3170" y="389395"/>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Personalized Recommendations</a:t>
          </a:r>
          <a:endParaRPr lang="en-US" sz="2200" kern="1200" dirty="0">
            <a:latin typeface="Chalkboard SE" panose="03050602040202020205" pitchFamily="66" charset="77"/>
          </a:endParaRPr>
        </a:p>
      </dsp:txBody>
      <dsp:txXfrm>
        <a:off x="3170" y="389395"/>
        <a:ext cx="2514897" cy="1508938"/>
      </dsp:txXfrm>
    </dsp:sp>
    <dsp:sp modelId="{4710D4A9-1291-B044-A75A-12F7F6C019D6}">
      <dsp:nvSpPr>
        <dsp:cNvPr id="0" name=""/>
        <dsp:cNvSpPr/>
      </dsp:nvSpPr>
      <dsp:spPr>
        <a:xfrm>
          <a:off x="2769557" y="389395"/>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Continuous Improvement</a:t>
          </a:r>
          <a:endParaRPr lang="en-US" sz="2200" kern="1200" dirty="0">
            <a:latin typeface="Chalkboard SE" panose="03050602040202020205" pitchFamily="66" charset="77"/>
          </a:endParaRPr>
        </a:p>
      </dsp:txBody>
      <dsp:txXfrm>
        <a:off x="2769557" y="389395"/>
        <a:ext cx="2514897" cy="1508938"/>
      </dsp:txXfrm>
    </dsp:sp>
    <dsp:sp modelId="{F3B0688D-95DC-C04B-9E9C-0968E8DBDD1F}">
      <dsp:nvSpPr>
        <dsp:cNvPr id="0" name=""/>
        <dsp:cNvSpPr/>
      </dsp:nvSpPr>
      <dsp:spPr>
        <a:xfrm>
          <a:off x="5535944" y="389395"/>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Multi-Objective Optimization</a:t>
          </a:r>
          <a:endParaRPr lang="en-US" sz="2200" kern="1200" dirty="0">
            <a:latin typeface="Chalkboard SE" panose="03050602040202020205" pitchFamily="66" charset="77"/>
          </a:endParaRPr>
        </a:p>
      </dsp:txBody>
      <dsp:txXfrm>
        <a:off x="5535944" y="389395"/>
        <a:ext cx="2514897" cy="1508938"/>
      </dsp:txXfrm>
    </dsp:sp>
    <dsp:sp modelId="{B5A4ABE2-3A88-2647-93AF-E247AF460DCF}">
      <dsp:nvSpPr>
        <dsp:cNvPr id="0" name=""/>
        <dsp:cNvSpPr/>
      </dsp:nvSpPr>
      <dsp:spPr>
        <a:xfrm>
          <a:off x="8302332" y="389395"/>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Dynamic Adaptability</a:t>
          </a:r>
          <a:endParaRPr lang="en-US" sz="2200" kern="1200" dirty="0">
            <a:latin typeface="Chalkboard SE" panose="03050602040202020205" pitchFamily="66" charset="77"/>
          </a:endParaRPr>
        </a:p>
      </dsp:txBody>
      <dsp:txXfrm>
        <a:off x="8302332" y="389395"/>
        <a:ext cx="2514897" cy="1508938"/>
      </dsp:txXfrm>
    </dsp:sp>
    <dsp:sp modelId="{2E2B196E-1EF5-3943-A749-6C6A547850DD}">
      <dsp:nvSpPr>
        <dsp:cNvPr id="0" name=""/>
        <dsp:cNvSpPr/>
      </dsp:nvSpPr>
      <dsp:spPr>
        <a:xfrm>
          <a:off x="3170" y="2149823"/>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Real-Time Decision Making</a:t>
          </a:r>
          <a:endParaRPr lang="en-US" sz="2200" kern="1200" dirty="0">
            <a:latin typeface="Chalkboard SE" panose="03050602040202020205" pitchFamily="66" charset="77"/>
          </a:endParaRPr>
        </a:p>
      </dsp:txBody>
      <dsp:txXfrm>
        <a:off x="3170" y="2149823"/>
        <a:ext cx="2514897" cy="1508938"/>
      </dsp:txXfrm>
    </dsp:sp>
    <dsp:sp modelId="{F38D68FF-58BB-C041-A104-68A1A18A9E6D}">
      <dsp:nvSpPr>
        <dsp:cNvPr id="0" name=""/>
        <dsp:cNvSpPr/>
      </dsp:nvSpPr>
      <dsp:spPr>
        <a:xfrm>
          <a:off x="2769557" y="2149823"/>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Learning from Feedback</a:t>
          </a:r>
          <a:endParaRPr lang="en-US" sz="2200" kern="1200" dirty="0">
            <a:latin typeface="Chalkboard SE" panose="03050602040202020205" pitchFamily="66" charset="77"/>
          </a:endParaRPr>
        </a:p>
      </dsp:txBody>
      <dsp:txXfrm>
        <a:off x="2769557" y="2149823"/>
        <a:ext cx="2514897" cy="1508938"/>
      </dsp:txXfrm>
    </dsp:sp>
    <dsp:sp modelId="{C1038C02-E261-F84B-906B-4EF396ED3A6F}">
      <dsp:nvSpPr>
        <dsp:cNvPr id="0" name=""/>
        <dsp:cNvSpPr/>
      </dsp:nvSpPr>
      <dsp:spPr>
        <a:xfrm>
          <a:off x="5535944" y="2149823"/>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Handling Complex Environments</a:t>
          </a:r>
          <a:endParaRPr lang="en-US" sz="2200" kern="1200" dirty="0">
            <a:latin typeface="Chalkboard SE" panose="03050602040202020205" pitchFamily="66" charset="77"/>
          </a:endParaRPr>
        </a:p>
      </dsp:txBody>
      <dsp:txXfrm>
        <a:off x="5535944" y="2149823"/>
        <a:ext cx="2514897" cy="1508938"/>
      </dsp:txXfrm>
    </dsp:sp>
    <dsp:sp modelId="{45430C38-77D6-1149-A52C-2660CCDAD549}">
      <dsp:nvSpPr>
        <dsp:cNvPr id="0" name=""/>
        <dsp:cNvSpPr/>
      </dsp:nvSpPr>
      <dsp:spPr>
        <a:xfrm>
          <a:off x="8302332" y="2149823"/>
          <a:ext cx="2514897" cy="15089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b="1" kern="1200" dirty="0">
              <a:latin typeface="Chalkboard SE" panose="03050602040202020205" pitchFamily="66" charset="77"/>
            </a:rPr>
            <a:t>Enhanced User Engagement</a:t>
          </a:r>
          <a:endParaRPr lang="en-US" sz="2200" kern="1200" dirty="0">
            <a:latin typeface="Chalkboard SE" panose="03050602040202020205" pitchFamily="66" charset="77"/>
          </a:endParaRPr>
        </a:p>
      </dsp:txBody>
      <dsp:txXfrm>
        <a:off x="8302332" y="2149823"/>
        <a:ext cx="2514897" cy="1508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9903F-2651-B84A-AFBB-F901BC44803E}">
      <dsp:nvSpPr>
        <dsp:cNvPr id="0" name=""/>
        <dsp:cNvSpPr/>
      </dsp:nvSpPr>
      <dsp:spPr>
        <a:xfrm>
          <a:off x="3023816" y="661137"/>
          <a:ext cx="510635" cy="91440"/>
        </a:xfrm>
        <a:custGeom>
          <a:avLst/>
          <a:gdLst/>
          <a:ahLst/>
          <a:cxnLst/>
          <a:rect l="0" t="0" r="0" b="0"/>
          <a:pathLst>
            <a:path>
              <a:moveTo>
                <a:pt x="0" y="45720"/>
              </a:moveTo>
              <a:lnTo>
                <a:pt x="51063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265603" y="704151"/>
        <a:ext cx="27061" cy="5412"/>
      </dsp:txXfrm>
    </dsp:sp>
    <dsp:sp modelId="{8CF2212A-ADDA-F744-9CB2-2A11841E2BC3}">
      <dsp:nvSpPr>
        <dsp:cNvPr id="0" name=""/>
        <dsp:cNvSpPr/>
      </dsp:nvSpPr>
      <dsp:spPr>
        <a:xfrm>
          <a:off x="672421" y="898"/>
          <a:ext cx="2353195" cy="141191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dirty="0"/>
            <a:t>Collection of Data from the Institute</a:t>
          </a:r>
          <a:endParaRPr lang="en-IN" sz="2500" kern="1200" dirty="0"/>
        </a:p>
      </dsp:txBody>
      <dsp:txXfrm>
        <a:off x="672421" y="898"/>
        <a:ext cx="2353195" cy="1411917"/>
      </dsp:txXfrm>
    </dsp:sp>
    <dsp:sp modelId="{0F83151B-79C7-6941-99A4-13B5CF6872A1}">
      <dsp:nvSpPr>
        <dsp:cNvPr id="0" name=""/>
        <dsp:cNvSpPr/>
      </dsp:nvSpPr>
      <dsp:spPr>
        <a:xfrm>
          <a:off x="5918247" y="661137"/>
          <a:ext cx="510635" cy="91440"/>
        </a:xfrm>
        <a:custGeom>
          <a:avLst/>
          <a:gdLst/>
          <a:ahLst/>
          <a:cxnLst/>
          <a:rect l="0" t="0" r="0" b="0"/>
          <a:pathLst>
            <a:path>
              <a:moveTo>
                <a:pt x="0" y="45720"/>
              </a:moveTo>
              <a:lnTo>
                <a:pt x="510635" y="45720"/>
              </a:lnTo>
            </a:path>
          </a:pathLst>
        </a:custGeom>
        <a:noFill/>
        <a:ln w="6350" cap="flat" cmpd="sng" algn="ctr">
          <a:solidFill>
            <a:schemeClr val="accent2">
              <a:hueOff val="373608"/>
              <a:satOff val="-5297"/>
              <a:lumOff val="-93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160034" y="704151"/>
        <a:ext cx="27061" cy="5412"/>
      </dsp:txXfrm>
    </dsp:sp>
    <dsp:sp modelId="{A045A94B-EAC1-384B-9C3F-E93C23802E01}">
      <dsp:nvSpPr>
        <dsp:cNvPr id="0" name=""/>
        <dsp:cNvSpPr/>
      </dsp:nvSpPr>
      <dsp:spPr>
        <a:xfrm>
          <a:off x="3566852" y="898"/>
          <a:ext cx="2353195" cy="1411917"/>
        </a:xfrm>
        <a:prstGeom prst="rect">
          <a:avLst/>
        </a:prstGeom>
        <a:solidFill>
          <a:schemeClr val="accent2">
            <a:hueOff val="298886"/>
            <a:satOff val="-4238"/>
            <a:lumOff val="-7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dirty="0"/>
            <a:t>Survey from the students </a:t>
          </a:r>
          <a:endParaRPr lang="en-IN" sz="2500" kern="1200" dirty="0"/>
        </a:p>
      </dsp:txBody>
      <dsp:txXfrm>
        <a:off x="3566852" y="898"/>
        <a:ext cx="2353195" cy="1411917"/>
      </dsp:txXfrm>
    </dsp:sp>
    <dsp:sp modelId="{9E9B0D07-F313-0247-8B01-1A1973872A9B}">
      <dsp:nvSpPr>
        <dsp:cNvPr id="0" name=""/>
        <dsp:cNvSpPr/>
      </dsp:nvSpPr>
      <dsp:spPr>
        <a:xfrm>
          <a:off x="1849019" y="1411016"/>
          <a:ext cx="5788861" cy="510635"/>
        </a:xfrm>
        <a:custGeom>
          <a:avLst/>
          <a:gdLst/>
          <a:ahLst/>
          <a:cxnLst/>
          <a:rect l="0" t="0" r="0" b="0"/>
          <a:pathLst>
            <a:path>
              <a:moveTo>
                <a:pt x="5788861" y="0"/>
              </a:moveTo>
              <a:lnTo>
                <a:pt x="5788861" y="272417"/>
              </a:lnTo>
              <a:lnTo>
                <a:pt x="0" y="272417"/>
              </a:lnTo>
              <a:lnTo>
                <a:pt x="0" y="510635"/>
              </a:lnTo>
            </a:path>
          </a:pathLst>
        </a:custGeom>
        <a:noFill/>
        <a:ln w="6350" cap="flat" cmpd="sng" algn="ctr">
          <a:solidFill>
            <a:schemeClr val="accent2">
              <a:hueOff val="747215"/>
              <a:satOff val="-10594"/>
              <a:lumOff val="-186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598097" y="1663627"/>
        <a:ext cx="290705" cy="5412"/>
      </dsp:txXfrm>
    </dsp:sp>
    <dsp:sp modelId="{A74713B2-154F-D74C-93D2-315BAC42D285}">
      <dsp:nvSpPr>
        <dsp:cNvPr id="0" name=""/>
        <dsp:cNvSpPr/>
      </dsp:nvSpPr>
      <dsp:spPr>
        <a:xfrm>
          <a:off x="6461283" y="898"/>
          <a:ext cx="2353195" cy="1411917"/>
        </a:xfrm>
        <a:prstGeom prst="rect">
          <a:avLst/>
        </a:prstGeom>
        <a:solidFill>
          <a:schemeClr val="accent2">
            <a:hueOff val="597772"/>
            <a:satOff val="-8475"/>
            <a:lumOff val="-1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dirty="0"/>
            <a:t>Nutritional analysis for the survey data</a:t>
          </a:r>
          <a:endParaRPr lang="en-IN" sz="2500" kern="1200" dirty="0"/>
        </a:p>
      </dsp:txBody>
      <dsp:txXfrm>
        <a:off x="6461283" y="898"/>
        <a:ext cx="2353195" cy="1411917"/>
      </dsp:txXfrm>
    </dsp:sp>
    <dsp:sp modelId="{558C0083-E687-FE4C-B0B9-264F735EEF61}">
      <dsp:nvSpPr>
        <dsp:cNvPr id="0" name=""/>
        <dsp:cNvSpPr/>
      </dsp:nvSpPr>
      <dsp:spPr>
        <a:xfrm>
          <a:off x="3023816" y="2614290"/>
          <a:ext cx="510635" cy="91440"/>
        </a:xfrm>
        <a:custGeom>
          <a:avLst/>
          <a:gdLst/>
          <a:ahLst/>
          <a:cxnLst/>
          <a:rect l="0" t="0" r="0" b="0"/>
          <a:pathLst>
            <a:path>
              <a:moveTo>
                <a:pt x="0" y="45720"/>
              </a:moveTo>
              <a:lnTo>
                <a:pt x="510635" y="45720"/>
              </a:lnTo>
            </a:path>
          </a:pathLst>
        </a:custGeom>
        <a:noFill/>
        <a:ln w="6350" cap="flat" cmpd="sng" algn="ctr">
          <a:solidFill>
            <a:schemeClr val="accent2">
              <a:hueOff val="1120823"/>
              <a:satOff val="-15891"/>
              <a:lumOff val="-279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3265603" y="2657304"/>
        <a:ext cx="27061" cy="5412"/>
      </dsp:txXfrm>
    </dsp:sp>
    <dsp:sp modelId="{D03EF341-5BCE-6546-9013-9ED4845C0E05}">
      <dsp:nvSpPr>
        <dsp:cNvPr id="0" name=""/>
        <dsp:cNvSpPr/>
      </dsp:nvSpPr>
      <dsp:spPr>
        <a:xfrm>
          <a:off x="672421" y="1954051"/>
          <a:ext cx="2353195" cy="1411917"/>
        </a:xfrm>
        <a:prstGeom prst="rect">
          <a:avLst/>
        </a:prstGeom>
        <a:solidFill>
          <a:schemeClr val="accent2">
            <a:hueOff val="896658"/>
            <a:satOff val="-12713"/>
            <a:lumOff val="-2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a:t>Working on the Reinforcement learning</a:t>
          </a:r>
          <a:endParaRPr lang="en-IN" sz="2500" kern="1200"/>
        </a:p>
      </dsp:txBody>
      <dsp:txXfrm>
        <a:off x="672421" y="1954051"/>
        <a:ext cx="2353195" cy="1411917"/>
      </dsp:txXfrm>
    </dsp:sp>
    <dsp:sp modelId="{31697362-7A66-0341-83F7-78291A1D0888}">
      <dsp:nvSpPr>
        <dsp:cNvPr id="0" name=""/>
        <dsp:cNvSpPr/>
      </dsp:nvSpPr>
      <dsp:spPr>
        <a:xfrm>
          <a:off x="5918247" y="2614290"/>
          <a:ext cx="510635" cy="91440"/>
        </a:xfrm>
        <a:custGeom>
          <a:avLst/>
          <a:gdLst/>
          <a:ahLst/>
          <a:cxnLst/>
          <a:rect l="0" t="0" r="0" b="0"/>
          <a:pathLst>
            <a:path>
              <a:moveTo>
                <a:pt x="0" y="45720"/>
              </a:moveTo>
              <a:lnTo>
                <a:pt x="510635" y="45720"/>
              </a:lnTo>
            </a:path>
          </a:pathLst>
        </a:custGeom>
        <a:noFill/>
        <a:ln w="6350" cap="flat" cmpd="sng" algn="ctr">
          <a:solidFill>
            <a:schemeClr val="accent2">
              <a:hueOff val="1494430"/>
              <a:satOff val="-21188"/>
              <a:lumOff val="-372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160034" y="2657304"/>
        <a:ext cx="27061" cy="5412"/>
      </dsp:txXfrm>
    </dsp:sp>
    <dsp:sp modelId="{6B7964E6-FBD4-D444-8632-585DF0BD0DD3}">
      <dsp:nvSpPr>
        <dsp:cNvPr id="0" name=""/>
        <dsp:cNvSpPr/>
      </dsp:nvSpPr>
      <dsp:spPr>
        <a:xfrm>
          <a:off x="3566852" y="1954051"/>
          <a:ext cx="2353195" cy="1411917"/>
        </a:xfrm>
        <a:prstGeom prst="rect">
          <a:avLst/>
        </a:prstGeom>
        <a:solidFill>
          <a:schemeClr val="accent2">
            <a:hueOff val="1195544"/>
            <a:satOff val="-16950"/>
            <a:lumOff val="-2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dirty="0"/>
            <a:t>Optimization</a:t>
          </a:r>
          <a:endParaRPr lang="en-IN" sz="2500" kern="1200" dirty="0"/>
        </a:p>
      </dsp:txBody>
      <dsp:txXfrm>
        <a:off x="3566852" y="1954051"/>
        <a:ext cx="2353195" cy="1411917"/>
      </dsp:txXfrm>
    </dsp:sp>
    <dsp:sp modelId="{3580DC47-AE87-4A4F-BF57-29B6D4B336DE}">
      <dsp:nvSpPr>
        <dsp:cNvPr id="0" name=""/>
        <dsp:cNvSpPr/>
      </dsp:nvSpPr>
      <dsp:spPr>
        <a:xfrm>
          <a:off x="6461283" y="1954051"/>
          <a:ext cx="2353195" cy="1411917"/>
        </a:xfrm>
        <a:prstGeom prst="rect">
          <a:avLst/>
        </a:prstGeom>
        <a:solidFill>
          <a:schemeClr val="accent2">
            <a:hueOff val="1494430"/>
            <a:satOff val="-21188"/>
            <a:lumOff val="-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5309" tIns="121037" rIns="115309" bIns="121037" numCol="1" spcCol="1270" anchor="ctr" anchorCtr="0">
          <a:noAutofit/>
        </a:bodyPr>
        <a:lstStyle/>
        <a:p>
          <a:pPr marL="0" lvl="0" indent="0" algn="ctr" defTabSz="1111250">
            <a:lnSpc>
              <a:spcPct val="90000"/>
            </a:lnSpc>
            <a:spcBef>
              <a:spcPct val="0"/>
            </a:spcBef>
            <a:spcAft>
              <a:spcPct val="35000"/>
            </a:spcAft>
            <a:buNone/>
          </a:pPr>
          <a:r>
            <a:rPr lang="en-US" sz="2500" kern="1200" dirty="0"/>
            <a:t>Creation of web application</a:t>
          </a:r>
          <a:endParaRPr lang="en-IN" sz="2500" kern="1200" dirty="0"/>
        </a:p>
      </dsp:txBody>
      <dsp:txXfrm>
        <a:off x="6461283" y="1954051"/>
        <a:ext cx="2353195" cy="141191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4DE7D-47C9-4E58-A46A-0F98CC2ADD5A}" type="datetimeFigureOut">
              <a:rPr lang="en-IN" smtClean="0"/>
              <a:t>07/02/25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F5564-A44E-48C7-8A24-D6E5463C64DF}" type="slidenum">
              <a:rPr lang="en-IN" smtClean="0"/>
              <a:t>‹#›</a:t>
            </a:fld>
            <a:endParaRPr lang="en-IN"/>
          </a:p>
        </p:txBody>
      </p:sp>
    </p:spTree>
    <p:extLst>
      <p:ext uri="{BB962C8B-B14F-4D97-AF65-F5344CB8AC3E}">
        <p14:creationId xmlns:p14="http://schemas.microsoft.com/office/powerpoint/2010/main" val="1170996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AE0F3C9C-0AC4-7149-BEAB-22488E68F58A}" type="datetime1">
              <a:rPr lang="en-IN" smtClean="0"/>
              <a:t>07/02/25</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993876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0D1BD937-46FF-4243-A039-0E60F5B037D0}" type="datetime1">
              <a:rPr lang="en-IN" smtClean="0"/>
              <a:t>07/02/25</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9884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71EC5BA4-B94E-A74D-8496-617ECFCF8DA0}" type="datetime1">
              <a:rPr lang="en-IN" smtClean="0"/>
              <a:t>07/02/25</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12822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EBCDFEE4-EF16-4749-A43B-A3BC01B74EB1}" type="datetime1">
              <a:rPr lang="en-IN" smtClean="0"/>
              <a:t>07/02/25</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67546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B51B49BF-5163-6840-8278-E07BF53FD577}" type="datetime1">
              <a:rPr lang="en-IN" smtClean="0"/>
              <a:t>07/02/25</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874218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CB8C6D8F-58AF-2843-8FF0-229901D5B71D}" type="datetime1">
              <a:rPr lang="en-IN" smtClean="0"/>
              <a:t>07/02/25</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28701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CE9CC296-65F4-2D41-B28B-D75B73B73DAA}" type="datetime1">
              <a:rPr lang="en-IN" smtClean="0"/>
              <a:t>07/02/25</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666460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51B67EA1-1363-084B-BF01-CAFEFFAFD2C1}" type="datetime1">
              <a:rPr lang="en-IN" smtClean="0"/>
              <a:t>07/02/25</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59754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0152B8F9-8EEB-474A-958C-682E05F20D98}" type="datetime1">
              <a:rPr lang="en-IN" smtClean="0"/>
              <a:t>07/02/25</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05934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DC370EDE-91D7-F449-8D14-3B2724A38A97}" type="datetime1">
              <a:rPr lang="en-IN" smtClean="0"/>
              <a:t>07/02/25</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63250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C19B375E-D5A2-0346-B40E-CBF40C74652B}" type="datetime1">
              <a:rPr lang="en-IN" smtClean="0"/>
              <a:t>07/02/25</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7487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75E47769-7717-3F4C-B58E-C69B8A016561}" type="datetime1">
              <a:rPr lang="en-IN" smtClean="0"/>
              <a:t>07/02/25</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41921827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B142-2A29-C447-122D-70314103332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AF5547A-E778-DF5B-15D7-E2577E36CE90}"/>
              </a:ext>
            </a:extLst>
          </p:cNvPr>
          <p:cNvSpPr>
            <a:spLocks noGrp="1"/>
          </p:cNvSpPr>
          <p:nvPr>
            <p:ph type="subTitle" idx="1"/>
          </p:nvPr>
        </p:nvSpPr>
        <p:spPr/>
        <p:txBody>
          <a:bodyPr/>
          <a:lstStyle/>
          <a:p>
            <a:endParaRPr lang="en-US"/>
          </a:p>
        </p:txBody>
      </p:sp>
      <p:pic>
        <p:nvPicPr>
          <p:cNvPr id="5" name="Picture 4" descr="A white rectangle with gold lines&#10;&#10;AI-generated content may be incorrect.">
            <a:extLst>
              <a:ext uri="{FF2B5EF4-FFF2-40B4-BE49-F238E27FC236}">
                <a16:creationId xmlns:a16="http://schemas.microsoft.com/office/drawing/2014/main" id="{6545B0D7-B85C-C134-1DD0-969276BE7350}"/>
              </a:ext>
            </a:extLst>
          </p:cNvPr>
          <p:cNvPicPr>
            <a:picLocks noChangeAspect="1"/>
          </p:cNvPicPr>
          <p:nvPr/>
        </p:nvPicPr>
        <p:blipFill>
          <a:blip r:embed="rId2"/>
          <a:stretch>
            <a:fillRect/>
          </a:stretch>
        </p:blipFill>
        <p:spPr>
          <a:xfrm>
            <a:off x="-95250" y="-154172"/>
            <a:ext cx="12382500" cy="7772401"/>
          </a:xfrm>
          <a:prstGeom prst="rect">
            <a:avLst/>
          </a:prstGeom>
        </p:spPr>
      </p:pic>
      <p:pic>
        <p:nvPicPr>
          <p:cNvPr id="6" name="Picture 5" descr="A logo on a pink background&#10;&#10;AI-generated content may be incorrect.">
            <a:extLst>
              <a:ext uri="{FF2B5EF4-FFF2-40B4-BE49-F238E27FC236}">
                <a16:creationId xmlns:a16="http://schemas.microsoft.com/office/drawing/2014/main" id="{25DF4923-65AE-6468-FD7F-AA08D8C80ED6}"/>
              </a:ext>
            </a:extLst>
          </p:cNvPr>
          <p:cNvPicPr>
            <a:picLocks noChangeAspect="1"/>
          </p:cNvPicPr>
          <p:nvPr/>
        </p:nvPicPr>
        <p:blipFill>
          <a:blip r:embed="rId3"/>
          <a:srcRect l="11272" t="11016" r="11327" b="8699"/>
          <a:stretch/>
        </p:blipFill>
        <p:spPr>
          <a:xfrm>
            <a:off x="10134600" y="-154172"/>
            <a:ext cx="2033947" cy="2116627"/>
          </a:xfrm>
          <a:prstGeom prst="rect">
            <a:avLst/>
          </a:prstGeom>
        </p:spPr>
      </p:pic>
      <p:sp>
        <p:nvSpPr>
          <p:cNvPr id="8" name="TextBox 7">
            <a:extLst>
              <a:ext uri="{FF2B5EF4-FFF2-40B4-BE49-F238E27FC236}">
                <a16:creationId xmlns:a16="http://schemas.microsoft.com/office/drawing/2014/main" id="{000810AD-F920-F63D-8E1C-CC240C1440A0}"/>
              </a:ext>
            </a:extLst>
          </p:cNvPr>
          <p:cNvSpPr txBox="1"/>
          <p:nvPr/>
        </p:nvSpPr>
        <p:spPr>
          <a:xfrm>
            <a:off x="1194126" y="4352201"/>
            <a:ext cx="4765430" cy="1794257"/>
          </a:xfrm>
          <a:prstGeom prst="rect">
            <a:avLst/>
          </a:prstGeom>
          <a:noFill/>
        </p:spPr>
        <p:txBody>
          <a:bodyPr wrap="square" rtlCol="0">
            <a:spAutoFit/>
          </a:bodyPr>
          <a:lstStyle/>
          <a:p>
            <a:pPr algn="ctr">
              <a:lnSpc>
                <a:spcPct val="115000"/>
              </a:lnSpc>
              <a:spcAft>
                <a:spcPts val="800"/>
              </a:spcAft>
            </a:pPr>
            <a:r>
              <a:rPr lang="en-US" sz="2400" b="1" kern="100" dirty="0">
                <a:effectLst/>
                <a:latin typeface="Bradley Hand" pitchFamily="2" charset="77"/>
                <a:ea typeface="Aptos" panose="020B0004020202020204" pitchFamily="34" charset="0"/>
                <a:cs typeface="Times New Roman" panose="02020603050405020304" pitchFamily="18" charset="0"/>
              </a:rPr>
              <a:t>23MAT112 - Mathematics for Intelligent Systems 2</a:t>
            </a:r>
            <a:endParaRPr lang="en-IN" sz="2400" b="1" kern="100" dirty="0">
              <a:effectLst/>
              <a:latin typeface="Bradley Hand" pitchFamily="2" charset="77"/>
              <a:ea typeface="Aptos" panose="020B0004020202020204" pitchFamily="34" charset="0"/>
              <a:cs typeface="Times New Roman" panose="02020603050405020304" pitchFamily="18" charset="0"/>
            </a:endParaRPr>
          </a:p>
          <a:p>
            <a:pPr algn="ctr"/>
            <a:r>
              <a:rPr lang="en-US" sz="2400" b="1" dirty="0">
                <a:effectLst/>
                <a:latin typeface="Bradley Hand" pitchFamily="2" charset="77"/>
                <a:ea typeface="Aptos" panose="020B0004020202020204" pitchFamily="34" charset="0"/>
              </a:rPr>
              <a:t>24AIM111 - Introduction to Data Structures &amp; Algorithms</a:t>
            </a:r>
            <a:endParaRPr lang="en-US" sz="2400" b="1" dirty="0">
              <a:latin typeface="Bradley Hand" pitchFamily="2" charset="77"/>
            </a:endParaRPr>
          </a:p>
        </p:txBody>
      </p:sp>
      <p:sp>
        <p:nvSpPr>
          <p:cNvPr id="9" name="Subtitle 2">
            <a:extLst>
              <a:ext uri="{FF2B5EF4-FFF2-40B4-BE49-F238E27FC236}">
                <a16:creationId xmlns:a16="http://schemas.microsoft.com/office/drawing/2014/main" id="{72FA5A5C-1831-9908-392D-F998B1B578F6}"/>
              </a:ext>
            </a:extLst>
          </p:cNvPr>
          <p:cNvSpPr txBox="1">
            <a:spLocks/>
          </p:cNvSpPr>
          <p:nvPr/>
        </p:nvSpPr>
        <p:spPr>
          <a:xfrm>
            <a:off x="5605767" y="4158859"/>
            <a:ext cx="5510573" cy="2209798"/>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SzPct val="70000"/>
              <a:buFont typeface="Arial" panose="020B0604020202020204" pitchFamily="34" charset="0"/>
              <a:buNone/>
              <a:defRPr sz="2400" i="1" kern="1200">
                <a:solidFill>
                  <a:schemeClr val="tx2"/>
                </a:solidFill>
                <a:latin typeface="+mj-lt"/>
                <a:ea typeface="+mn-ea"/>
                <a:cs typeface="+mn-cs"/>
              </a:defRPr>
            </a:lvl1pPr>
            <a:lvl2pPr marL="457200" indent="0" algn="ctr" defTabSz="914400" rtl="0" eaLnBrk="1" latinLnBrk="0" hangingPunct="1">
              <a:lnSpc>
                <a:spcPct val="100000"/>
              </a:lnSpc>
              <a:spcBef>
                <a:spcPts val="500"/>
              </a:spcBef>
              <a:buSzPct val="70000"/>
              <a:buFont typeface="Arial" panose="020B0604020202020204" pitchFamily="34" charset="0"/>
              <a:buNone/>
              <a:defRPr sz="2000" kern="1200">
                <a:solidFill>
                  <a:schemeClr val="tx2"/>
                </a:solidFill>
                <a:latin typeface="+mj-lt"/>
                <a:ea typeface="+mn-ea"/>
                <a:cs typeface="+mn-cs"/>
              </a:defRPr>
            </a:lvl2pPr>
            <a:lvl3pPr marL="914400" indent="0" algn="ctr" defTabSz="914400" rtl="0" eaLnBrk="1" latinLnBrk="0" hangingPunct="1">
              <a:lnSpc>
                <a:spcPct val="100000"/>
              </a:lnSpc>
              <a:spcBef>
                <a:spcPts val="500"/>
              </a:spcBef>
              <a:buSzPct val="70000"/>
              <a:buFont typeface="Arial" panose="020B0604020202020204" pitchFamily="34" charset="0"/>
              <a:buNone/>
              <a:defRPr sz="1800" kern="1200">
                <a:solidFill>
                  <a:schemeClr val="tx2"/>
                </a:solidFill>
                <a:latin typeface="+mj-lt"/>
                <a:ea typeface="+mn-ea"/>
                <a:cs typeface="+mn-cs"/>
              </a:defRPr>
            </a:lvl3pPr>
            <a:lvl4pPr marL="13716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4pPr>
            <a:lvl5pPr marL="1828800" indent="0" algn="ctr" defTabSz="914400" rtl="0" eaLnBrk="1" latinLnBrk="0" hangingPunct="1">
              <a:lnSpc>
                <a:spcPct val="100000"/>
              </a:lnSpc>
              <a:spcBef>
                <a:spcPts val="500"/>
              </a:spcBef>
              <a:buSzPct val="70000"/>
              <a:buFont typeface="Arial" panose="020B0604020202020204" pitchFamily="34" charset="0"/>
              <a:buNone/>
              <a:defRPr sz="1600" kern="1200">
                <a:solidFill>
                  <a:schemeClr val="tx2"/>
                </a:solidFill>
                <a:latin typeface="+mj-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90000"/>
              </a:lnSpc>
            </a:pPr>
            <a:r>
              <a:rPr lang="en-US" sz="2000" b="1" dirty="0">
                <a:latin typeface="Abadi"/>
                <a:cs typeface="Al Nile" pitchFamily="2" charset="-78"/>
              </a:rPr>
              <a:t>BY</a:t>
            </a:r>
          </a:p>
          <a:p>
            <a:pPr>
              <a:lnSpc>
                <a:spcPct val="90000"/>
              </a:lnSpc>
            </a:pPr>
            <a:r>
              <a:rPr lang="en-US" sz="2000" b="1" dirty="0">
                <a:latin typeface="Baghdad" pitchFamily="2" charset="-78"/>
                <a:cs typeface="Baghdad"/>
              </a:rPr>
              <a:t>K. Varshitha - CB.AI.U4AIM24122</a:t>
            </a:r>
          </a:p>
          <a:p>
            <a:pPr>
              <a:lnSpc>
                <a:spcPct val="90000"/>
              </a:lnSpc>
            </a:pPr>
            <a:r>
              <a:rPr lang="en-US" sz="2000" b="1" dirty="0">
                <a:latin typeface="Baghdad" pitchFamily="2" charset="-78"/>
                <a:cs typeface="Baghdad"/>
              </a:rPr>
              <a:t>Nikitha Sree TY - CB.AI.U4AIM24132</a:t>
            </a:r>
          </a:p>
          <a:p>
            <a:pPr>
              <a:lnSpc>
                <a:spcPct val="90000"/>
              </a:lnSpc>
            </a:pPr>
            <a:r>
              <a:rPr lang="en-US" sz="2000" b="1" dirty="0">
                <a:latin typeface="Baghdad" pitchFamily="2" charset="-78"/>
                <a:cs typeface="Baghdad"/>
              </a:rPr>
              <a:t>R. Ashwika - CB.AI.U4AIM24138</a:t>
            </a:r>
          </a:p>
          <a:p>
            <a:pPr>
              <a:lnSpc>
                <a:spcPct val="90000"/>
              </a:lnSpc>
              <a:spcAft>
                <a:spcPts val="800"/>
              </a:spcAft>
            </a:pPr>
            <a:r>
              <a:rPr lang="en-US" sz="2000" b="1" dirty="0">
                <a:latin typeface="Baghdad" pitchFamily="2" charset="-78"/>
                <a:cs typeface="Baghdad"/>
              </a:rPr>
              <a:t>V. Sevita Naidu - CB.AI.U4AIM24150</a:t>
            </a:r>
          </a:p>
          <a:p>
            <a:pPr indent="-228600" algn="l">
              <a:lnSpc>
                <a:spcPct val="90000"/>
              </a:lnSpc>
              <a:buFont typeface="Arial" panose="020B0604020202020204" pitchFamily="34" charset="0"/>
              <a:buChar char="•"/>
            </a:pPr>
            <a:endParaRPr lang="en-US" sz="2000" dirty="0"/>
          </a:p>
        </p:txBody>
      </p:sp>
      <p:sp>
        <p:nvSpPr>
          <p:cNvPr id="10" name="TextBox 9">
            <a:extLst>
              <a:ext uri="{FF2B5EF4-FFF2-40B4-BE49-F238E27FC236}">
                <a16:creationId xmlns:a16="http://schemas.microsoft.com/office/drawing/2014/main" id="{D8205A73-20F7-AA2A-A25C-3F85F7939EEF}"/>
              </a:ext>
            </a:extLst>
          </p:cNvPr>
          <p:cNvSpPr txBox="1"/>
          <p:nvPr/>
        </p:nvSpPr>
        <p:spPr>
          <a:xfrm>
            <a:off x="1410235" y="1363129"/>
            <a:ext cx="9098642" cy="2062103"/>
          </a:xfrm>
          <a:prstGeom prst="rect">
            <a:avLst/>
          </a:prstGeom>
          <a:noFill/>
        </p:spPr>
        <p:txBody>
          <a:bodyPr wrap="square" lIns="91440" tIns="45720" rIns="91440" bIns="45720" anchor="t">
            <a:spAutoFit/>
          </a:bodyPr>
          <a:lstStyle/>
          <a:p>
            <a:pPr algn="ctr"/>
            <a:r>
              <a:rPr lang="en-US" sz="3200" b="1" kern="1200" cap="all" spc="300" baseline="0" dirty="0">
                <a:latin typeface="Cooper Black"/>
              </a:rPr>
              <a:t>NUTRITIOUS AND</a:t>
            </a:r>
            <a:br>
              <a:rPr lang="en-US" sz="3200" b="1" kern="1200" cap="all" spc="300" baseline="0" dirty="0">
                <a:latin typeface="Cooper Black" panose="0208090404030B020404" pitchFamily="18" charset="77"/>
              </a:rPr>
            </a:br>
            <a:r>
              <a:rPr lang="en-US" sz="3200" b="1" kern="1200" cap="all" spc="300" baseline="0" dirty="0">
                <a:latin typeface="Cooper Black"/>
              </a:rPr>
              <a:t>BUDGET-FRIENDLY MEAL PLANNER FOR ACADEMIC INSTITUTES</a:t>
            </a:r>
            <a:endParaRPr lang="en-IN" sz="3200" dirty="0">
              <a:latin typeface="Cooper Black"/>
            </a:endParaRPr>
          </a:p>
        </p:txBody>
      </p:sp>
      <p:sp>
        <p:nvSpPr>
          <p:cNvPr id="11" name="Slide Number Placeholder 10">
            <a:extLst>
              <a:ext uri="{FF2B5EF4-FFF2-40B4-BE49-F238E27FC236}">
                <a16:creationId xmlns:a16="http://schemas.microsoft.com/office/drawing/2014/main" id="{34E83A87-6201-C44D-4E03-721E70B90716}"/>
              </a:ext>
            </a:extLst>
          </p:cNvPr>
          <p:cNvSpPr>
            <a:spLocks noGrp="1"/>
          </p:cNvSpPr>
          <p:nvPr>
            <p:ph type="sldNum" sz="quarter" idx="12"/>
          </p:nvPr>
        </p:nvSpPr>
        <p:spPr/>
        <p:txBody>
          <a:bodyPr/>
          <a:lstStyle/>
          <a:p>
            <a:fld id="{F8E28480-1C08-4458-AD97-0283E6FFD09D}" type="slidenum">
              <a:rPr lang="en-US" sz="1800" smtClean="0"/>
              <a:t>1</a:t>
            </a:fld>
            <a:endParaRPr lang="en-US" sz="1800" dirty="0"/>
          </a:p>
        </p:txBody>
      </p:sp>
    </p:spTree>
    <p:extLst>
      <p:ext uri="{BB962C8B-B14F-4D97-AF65-F5344CB8AC3E}">
        <p14:creationId xmlns:p14="http://schemas.microsoft.com/office/powerpoint/2010/main" val="4108697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1EE463-E776-6562-DF07-A67E22C01595}"/>
              </a:ext>
            </a:extLst>
          </p:cNvPr>
          <p:cNvSpPr>
            <a:spLocks noGrp="1"/>
          </p:cNvSpPr>
          <p:nvPr>
            <p:ph type="title"/>
          </p:nvPr>
        </p:nvSpPr>
        <p:spPr>
          <a:xfrm>
            <a:off x="1371600" y="405266"/>
            <a:ext cx="9486900" cy="996061"/>
          </a:xfrm>
        </p:spPr>
        <p:txBody>
          <a:bodyPr anchor="b">
            <a:normAutofit/>
          </a:bodyPr>
          <a:lstStyle/>
          <a:p>
            <a:pPr algn="ctr"/>
            <a:r>
              <a:rPr lang="en-US">
                <a:latin typeface="Chalkduster"/>
              </a:rPr>
              <a:t>METHODOLOGY</a:t>
            </a:r>
            <a:endParaRPr lang="en-US" dirty="0">
              <a:latin typeface="Chalkduster" panose="03050602040202020205" pitchFamily="66" charset="77"/>
            </a:endParaRPr>
          </a:p>
        </p:txBody>
      </p:sp>
      <p:sp>
        <p:nvSpPr>
          <p:cNvPr id="4" name="Slide Number Placeholder 3">
            <a:extLst>
              <a:ext uri="{FF2B5EF4-FFF2-40B4-BE49-F238E27FC236}">
                <a16:creationId xmlns:a16="http://schemas.microsoft.com/office/drawing/2014/main" id="{CDB8C452-0225-74DD-5D6C-3752ECAB1F44}"/>
              </a:ext>
            </a:extLst>
          </p:cNvPr>
          <p:cNvSpPr>
            <a:spLocks noGrp="1"/>
          </p:cNvSpPr>
          <p:nvPr>
            <p:ph type="sldNum" sz="quarter" idx="12"/>
          </p:nvPr>
        </p:nvSpPr>
        <p:spPr/>
        <p:txBody>
          <a:bodyPr/>
          <a:lstStyle/>
          <a:p>
            <a:fld id="{F8E28480-1C08-4458-AD97-0283E6FFD09D}" type="slidenum">
              <a:rPr lang="en-US" sz="1800" smtClean="0"/>
              <a:t>10</a:t>
            </a:fld>
            <a:endParaRPr lang="en-US" dirty="0"/>
          </a:p>
        </p:txBody>
      </p:sp>
      <p:pic>
        <p:nvPicPr>
          <p:cNvPr id="14" name="Content Placeholder 13">
            <a:extLst>
              <a:ext uri="{FF2B5EF4-FFF2-40B4-BE49-F238E27FC236}">
                <a16:creationId xmlns:a16="http://schemas.microsoft.com/office/drawing/2014/main" id="{4EF6B3E8-3316-3C56-C79E-275ED4003510}"/>
              </a:ext>
            </a:extLst>
          </p:cNvPr>
          <p:cNvPicPr>
            <a:picLocks noGrp="1" noChangeAspect="1"/>
          </p:cNvPicPr>
          <p:nvPr>
            <p:ph idx="1"/>
          </p:nvPr>
        </p:nvPicPr>
        <p:blipFill>
          <a:blip r:embed="rId2"/>
          <a:srcRect/>
          <a:stretch/>
        </p:blipFill>
        <p:spPr>
          <a:xfrm>
            <a:off x="685800" y="1365364"/>
            <a:ext cx="10820400" cy="5606065"/>
          </a:xfrm>
        </p:spPr>
      </p:pic>
    </p:spTree>
    <p:extLst>
      <p:ext uri="{BB962C8B-B14F-4D97-AF65-F5344CB8AC3E}">
        <p14:creationId xmlns:p14="http://schemas.microsoft.com/office/powerpoint/2010/main" val="200496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A345A9C-E07D-45D3-A710-DDECB3F99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F09C18AC-EFAA-4C60-A84E-ECED43E3E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FC695-7E21-4639-BF49-D6CC68586B5A}"/>
              </a:ext>
            </a:extLst>
          </p:cNvPr>
          <p:cNvSpPr>
            <a:spLocks noGrp="1"/>
          </p:cNvSpPr>
          <p:nvPr>
            <p:ph type="title"/>
          </p:nvPr>
        </p:nvSpPr>
        <p:spPr>
          <a:xfrm>
            <a:off x="1371600" y="1073834"/>
            <a:ext cx="9486900" cy="900332"/>
          </a:xfrm>
        </p:spPr>
        <p:txBody>
          <a:bodyPr anchor="ctr">
            <a:normAutofit/>
          </a:bodyPr>
          <a:lstStyle/>
          <a:p>
            <a:pPr algn="ctr"/>
            <a:r>
              <a:rPr lang="en-US" b="1">
                <a:latin typeface="Chalkduster" panose="03050602040202020205" pitchFamily="66" charset="77"/>
              </a:rPr>
              <a:t>workflow</a:t>
            </a:r>
          </a:p>
        </p:txBody>
      </p:sp>
      <p:sp>
        <p:nvSpPr>
          <p:cNvPr id="4" name="Slide Number Placeholder 3">
            <a:extLst>
              <a:ext uri="{FF2B5EF4-FFF2-40B4-BE49-F238E27FC236}">
                <a16:creationId xmlns:a16="http://schemas.microsoft.com/office/drawing/2014/main" id="{871963AE-AAC1-BDC1-678D-6D2976C769D0}"/>
              </a:ext>
            </a:extLst>
          </p:cNvPr>
          <p:cNvSpPr>
            <a:spLocks noGrp="1"/>
          </p:cNvSpPr>
          <p:nvPr>
            <p:ph type="sldNum" sz="quarter" idx="12"/>
          </p:nvPr>
        </p:nvSpPr>
        <p:spPr>
          <a:xfrm>
            <a:off x="11116340" y="6356350"/>
            <a:ext cx="871868" cy="365125"/>
          </a:xfrm>
        </p:spPr>
        <p:txBody>
          <a:bodyPr>
            <a:normAutofit lnSpcReduction="10000"/>
          </a:bodyPr>
          <a:lstStyle/>
          <a:p>
            <a:pPr>
              <a:spcAft>
                <a:spcPts val="600"/>
              </a:spcAft>
            </a:pPr>
            <a:fld id="{F8E28480-1C08-4458-AD97-0283E6FFD09D}" type="slidenum">
              <a:rPr lang="en-US" sz="1800" smtClean="0"/>
              <a:pPr>
                <a:spcAft>
                  <a:spcPts val="600"/>
                </a:spcAft>
              </a:pPr>
              <a:t>11</a:t>
            </a:fld>
            <a:endParaRPr lang="en-US" dirty="0"/>
          </a:p>
        </p:txBody>
      </p:sp>
      <p:graphicFrame>
        <p:nvGraphicFramePr>
          <p:cNvPr id="5" name="Content Placeholder 4">
            <a:extLst>
              <a:ext uri="{FF2B5EF4-FFF2-40B4-BE49-F238E27FC236}">
                <a16:creationId xmlns:a16="http://schemas.microsoft.com/office/drawing/2014/main" id="{BBF54834-B1BD-7C7D-C400-F77EF3637993}"/>
              </a:ext>
            </a:extLst>
          </p:cNvPr>
          <p:cNvGraphicFramePr>
            <a:graphicFrameLocks noGrp="1"/>
          </p:cNvGraphicFramePr>
          <p:nvPr>
            <p:ph idx="1"/>
            <p:extLst>
              <p:ext uri="{D42A27DB-BD31-4B8C-83A1-F6EECF244321}">
                <p14:modId xmlns:p14="http://schemas.microsoft.com/office/powerpoint/2010/main" val="689914245"/>
              </p:ext>
            </p:extLst>
          </p:nvPr>
        </p:nvGraphicFramePr>
        <p:xfrm>
          <a:off x="1371600" y="2236763"/>
          <a:ext cx="9486900" cy="3366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239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1270222-7C72-451C-B922-75C4D8487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0ED7C361-0C12-0649-EB16-5C75F0E8B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487" y="731243"/>
            <a:ext cx="5395513" cy="5395513"/>
          </a:xfrm>
          <a:prstGeom prst="rect">
            <a:avLst/>
          </a:prstGeom>
        </p:spPr>
      </p:pic>
      <p:sp>
        <p:nvSpPr>
          <p:cNvPr id="9" name="Rectangle 8">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685800"/>
            <a:ext cx="4724400" cy="54863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0078A98-F738-6F6B-CBEE-C8FF706391F2}"/>
              </a:ext>
            </a:extLst>
          </p:cNvPr>
          <p:cNvSpPr>
            <a:spLocks noGrp="1"/>
          </p:cNvSpPr>
          <p:nvPr>
            <p:ph type="title"/>
          </p:nvPr>
        </p:nvSpPr>
        <p:spPr>
          <a:xfrm>
            <a:off x="7467600" y="1371599"/>
            <a:ext cx="3390900" cy="2360429"/>
          </a:xfrm>
        </p:spPr>
        <p:txBody>
          <a:bodyPr vert="horz" lIns="91440" tIns="45720" rIns="91440" bIns="45720" rtlCol="0" anchor="b">
            <a:normAutofit/>
          </a:bodyPr>
          <a:lstStyle/>
          <a:p>
            <a:pPr algn="ctr"/>
            <a:r>
              <a:rPr lang="en-US" sz="6600" kern="1200" cap="all" spc="300" baseline="0" dirty="0">
                <a:solidFill>
                  <a:schemeClr val="bg2"/>
                </a:solidFill>
                <a:latin typeface="Chalkduster" panose="03050602040202020205" pitchFamily="66" charset="77"/>
              </a:rPr>
              <a:t>Thank you</a:t>
            </a:r>
          </a:p>
        </p:txBody>
      </p:sp>
      <p:sp>
        <p:nvSpPr>
          <p:cNvPr id="5" name="Slide Number Placeholder 4">
            <a:extLst>
              <a:ext uri="{FF2B5EF4-FFF2-40B4-BE49-F238E27FC236}">
                <a16:creationId xmlns:a16="http://schemas.microsoft.com/office/drawing/2014/main" id="{2B7DAEF9-8841-A2A4-2F94-6948C6EC39D5}"/>
              </a:ext>
            </a:extLst>
          </p:cNvPr>
          <p:cNvSpPr>
            <a:spLocks noGrp="1"/>
          </p:cNvSpPr>
          <p:nvPr>
            <p:ph type="sldNum" sz="quarter" idx="12"/>
          </p:nvPr>
        </p:nvSpPr>
        <p:spPr/>
        <p:txBody>
          <a:bodyPr/>
          <a:lstStyle/>
          <a:p>
            <a:fld id="{F8E28480-1C08-4458-AD97-0283E6FFD09D}" type="slidenum">
              <a:rPr lang="en-US" sz="1800" smtClean="0"/>
              <a:t>12</a:t>
            </a:fld>
            <a:endParaRPr lang="en-US" dirty="0"/>
          </a:p>
        </p:txBody>
      </p:sp>
    </p:spTree>
    <p:extLst>
      <p:ext uri="{BB962C8B-B14F-4D97-AF65-F5344CB8AC3E}">
        <p14:creationId xmlns:p14="http://schemas.microsoft.com/office/powerpoint/2010/main" val="309073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F4CA9-4986-F453-4ADF-AB9B2605277D}"/>
              </a:ext>
            </a:extLst>
          </p:cNvPr>
          <p:cNvSpPr>
            <a:spLocks noGrp="1"/>
          </p:cNvSpPr>
          <p:nvPr>
            <p:ph type="title"/>
          </p:nvPr>
        </p:nvSpPr>
        <p:spPr>
          <a:xfrm>
            <a:off x="1261694" y="869266"/>
            <a:ext cx="9901605" cy="1188134"/>
          </a:xfrm>
        </p:spPr>
        <p:txBody>
          <a:bodyPr anchor="ctr">
            <a:normAutofit/>
          </a:bodyPr>
          <a:lstStyle/>
          <a:p>
            <a:pPr algn="ctr"/>
            <a:r>
              <a:rPr lang="en-US" b="1">
                <a:latin typeface="Chalkduster" panose="03050602040202020205" pitchFamily="66" charset="77"/>
                <a:ea typeface="Ayuthaya" pitchFamily="2" charset="-34"/>
                <a:cs typeface="Ayuthaya" pitchFamily="2" charset="-34"/>
              </a:rPr>
              <a:t>Introduction</a:t>
            </a:r>
            <a:endParaRPr lang="en-US"/>
          </a:p>
        </p:txBody>
      </p:sp>
      <p:graphicFrame>
        <p:nvGraphicFramePr>
          <p:cNvPr id="9" name="Content Placeholder 8">
            <a:extLst>
              <a:ext uri="{FF2B5EF4-FFF2-40B4-BE49-F238E27FC236}">
                <a16:creationId xmlns:a16="http://schemas.microsoft.com/office/drawing/2014/main" id="{4BEB59DD-C0C8-4E6E-9EFE-68E85405A6BE}"/>
              </a:ext>
            </a:extLst>
          </p:cNvPr>
          <p:cNvGraphicFramePr>
            <a:graphicFrameLocks noGrp="1"/>
          </p:cNvGraphicFramePr>
          <p:nvPr>
            <p:ph idx="1"/>
            <p:extLst>
              <p:ext uri="{D42A27DB-BD31-4B8C-83A1-F6EECF244321}">
                <p14:modId xmlns:p14="http://schemas.microsoft.com/office/powerpoint/2010/main" val="4289306812"/>
              </p:ext>
            </p:extLst>
          </p:nvPr>
        </p:nvGraphicFramePr>
        <p:xfrm>
          <a:off x="0" y="1333500"/>
          <a:ext cx="12192000" cy="630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7E3C3B26-4BB6-E36C-E5AB-05B42974E6F8}"/>
              </a:ext>
            </a:extLst>
          </p:cNvPr>
          <p:cNvSpPr>
            <a:spLocks noGrp="1"/>
          </p:cNvSpPr>
          <p:nvPr>
            <p:ph type="sldNum" sz="quarter" idx="12"/>
          </p:nvPr>
        </p:nvSpPr>
        <p:spPr/>
        <p:txBody>
          <a:bodyPr/>
          <a:lstStyle/>
          <a:p>
            <a:fld id="{F8E28480-1C08-4458-AD97-0283E6FFD09D}" type="slidenum">
              <a:rPr lang="en-US" sz="2000" smtClean="0"/>
              <a:t>2</a:t>
            </a:fld>
            <a:endParaRPr lang="en-US" sz="2000" dirty="0"/>
          </a:p>
        </p:txBody>
      </p:sp>
    </p:spTree>
    <p:extLst>
      <p:ext uri="{BB962C8B-B14F-4D97-AF65-F5344CB8AC3E}">
        <p14:creationId xmlns:p14="http://schemas.microsoft.com/office/powerpoint/2010/main" val="343568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DF054-308A-5A76-B4CC-FE45AE6E00D4}"/>
              </a:ext>
            </a:extLst>
          </p:cNvPr>
          <p:cNvSpPr>
            <a:spLocks noGrp="1"/>
          </p:cNvSpPr>
          <p:nvPr>
            <p:ph type="title"/>
          </p:nvPr>
        </p:nvSpPr>
        <p:spPr>
          <a:xfrm>
            <a:off x="1395045" y="947223"/>
            <a:ext cx="9394874" cy="928467"/>
          </a:xfrm>
        </p:spPr>
        <p:txBody>
          <a:bodyPr vert="horz" lIns="91440" tIns="45720" rIns="91440" bIns="45720" rtlCol="0" anchor="ctr">
            <a:normAutofit/>
          </a:bodyPr>
          <a:lstStyle/>
          <a:p>
            <a:pPr algn="ctr"/>
            <a:r>
              <a:rPr lang="en-US" sz="4800" b="1" kern="1200" cap="all" spc="300" baseline="0" dirty="0">
                <a:latin typeface="Chalkduster" panose="03050602040202020205" pitchFamily="66" charset="77"/>
              </a:rPr>
              <a:t>PROBLEM STATEMENT</a:t>
            </a:r>
          </a:p>
        </p:txBody>
      </p:sp>
      <p:graphicFrame>
        <p:nvGraphicFramePr>
          <p:cNvPr id="12" name="Diagram 11">
            <a:extLst>
              <a:ext uri="{FF2B5EF4-FFF2-40B4-BE49-F238E27FC236}">
                <a16:creationId xmlns:a16="http://schemas.microsoft.com/office/drawing/2014/main" id="{6AD69851-D225-E83B-DA58-BF6360DDCE99}"/>
              </a:ext>
            </a:extLst>
          </p:cNvPr>
          <p:cNvGraphicFramePr/>
          <p:nvPr>
            <p:extLst>
              <p:ext uri="{D42A27DB-BD31-4B8C-83A1-F6EECF244321}">
                <p14:modId xmlns:p14="http://schemas.microsoft.com/office/powerpoint/2010/main" val="885629435"/>
              </p:ext>
            </p:extLst>
          </p:nvPr>
        </p:nvGraphicFramePr>
        <p:xfrm>
          <a:off x="278969" y="2057400"/>
          <a:ext cx="11639227" cy="460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D4CEB3D-B9C9-7DA4-5F53-ED5799594F2C}"/>
              </a:ext>
            </a:extLst>
          </p:cNvPr>
          <p:cNvSpPr>
            <a:spLocks noGrp="1"/>
          </p:cNvSpPr>
          <p:nvPr>
            <p:ph type="sldNum" sz="quarter" idx="12"/>
          </p:nvPr>
        </p:nvSpPr>
        <p:spPr/>
        <p:txBody>
          <a:bodyPr/>
          <a:lstStyle/>
          <a:p>
            <a:fld id="{F8E28480-1C08-4458-AD97-0283E6FFD09D}" type="slidenum">
              <a:rPr lang="en-US" sz="1800" smtClean="0"/>
              <a:t>3</a:t>
            </a:fld>
            <a:endParaRPr lang="en-US" sz="1800" dirty="0"/>
          </a:p>
        </p:txBody>
      </p:sp>
    </p:spTree>
    <p:extLst>
      <p:ext uri="{BB962C8B-B14F-4D97-AF65-F5344CB8AC3E}">
        <p14:creationId xmlns:p14="http://schemas.microsoft.com/office/powerpoint/2010/main" val="227868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949742-730C-4F7B-88BE-E4E69F6D1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C5C0732-01DA-4A7C-ABF5-56B3C5B039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1" y="685801"/>
            <a:ext cx="47244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A90807-AC5C-A39C-D7A9-47B2834AF8F4}"/>
              </a:ext>
            </a:extLst>
          </p:cNvPr>
          <p:cNvSpPr>
            <a:spLocks noGrp="1"/>
          </p:cNvSpPr>
          <p:nvPr>
            <p:ph type="title"/>
          </p:nvPr>
        </p:nvSpPr>
        <p:spPr>
          <a:xfrm>
            <a:off x="6781801" y="959277"/>
            <a:ext cx="4724400" cy="1024506"/>
          </a:xfrm>
        </p:spPr>
        <p:txBody>
          <a:bodyPr>
            <a:normAutofit/>
          </a:bodyPr>
          <a:lstStyle/>
          <a:p>
            <a:pPr algn="ctr"/>
            <a:r>
              <a:rPr lang="en-US" sz="4800" b="1" dirty="0">
                <a:latin typeface="Chalkduster" panose="03050602040202020205" pitchFamily="66" charset="77"/>
              </a:rPr>
              <a:t>OBJECTIVE</a:t>
            </a:r>
          </a:p>
        </p:txBody>
      </p:sp>
      <p:sp>
        <p:nvSpPr>
          <p:cNvPr id="3" name="Content Placeholder 2">
            <a:extLst>
              <a:ext uri="{FF2B5EF4-FFF2-40B4-BE49-F238E27FC236}">
                <a16:creationId xmlns:a16="http://schemas.microsoft.com/office/drawing/2014/main" id="{0325B2C3-82A9-EC23-0763-D1A132013D0A}"/>
              </a:ext>
            </a:extLst>
          </p:cNvPr>
          <p:cNvSpPr>
            <a:spLocks noGrp="1"/>
          </p:cNvSpPr>
          <p:nvPr>
            <p:ph idx="1"/>
          </p:nvPr>
        </p:nvSpPr>
        <p:spPr>
          <a:xfrm>
            <a:off x="6781801" y="2257259"/>
            <a:ext cx="4724400" cy="3914940"/>
          </a:xfrm>
        </p:spPr>
        <p:txBody>
          <a:bodyPr>
            <a:normAutofit lnSpcReduction="10000"/>
          </a:bodyPr>
          <a:lstStyle/>
          <a:p>
            <a:pPr marL="0" indent="0" algn="ctr">
              <a:buNone/>
            </a:pPr>
            <a:r>
              <a:rPr lang="en-US" sz="2800" b="1" i="0" u="none" strike="noStrike" dirty="0">
                <a:effectLst/>
                <a:latin typeface="AkayaTelivigala" pitchFamily="2" charset="77"/>
                <a:cs typeface="AkayaTelivigala" pitchFamily="2" charset="77"/>
              </a:rPr>
              <a:t>To develop a reinforcement learning-based, nutritious and budget-friendly meal planner to improve the effectiveness of meal planning and optimize meal selection based on balanced nutritional value, student preferences, and cost.</a:t>
            </a:r>
            <a:endParaRPr lang="en-US" sz="2800" dirty="0">
              <a:latin typeface="AkayaTelivigala" pitchFamily="2" charset="77"/>
              <a:cs typeface="AkayaTelivigala" pitchFamily="2" charset="77"/>
            </a:endParaRPr>
          </a:p>
        </p:txBody>
      </p:sp>
      <p:pic>
        <p:nvPicPr>
          <p:cNvPr id="4" name="Picture 3" descr="A person standing in front of a computer&#10;&#10;AI-generated content may be incorrect.">
            <a:extLst>
              <a:ext uri="{FF2B5EF4-FFF2-40B4-BE49-F238E27FC236}">
                <a16:creationId xmlns:a16="http://schemas.microsoft.com/office/drawing/2014/main" id="{FB65C3CE-DFDB-9494-DE39-8BE31F3AA883}"/>
              </a:ext>
            </a:extLst>
          </p:cNvPr>
          <p:cNvPicPr>
            <a:picLocks noChangeAspect="1"/>
          </p:cNvPicPr>
          <p:nvPr/>
        </p:nvPicPr>
        <p:blipFill>
          <a:blip r:embed="rId2"/>
          <a:stretch>
            <a:fillRect/>
          </a:stretch>
        </p:blipFill>
        <p:spPr>
          <a:xfrm>
            <a:off x="1093323" y="1013759"/>
            <a:ext cx="4893820" cy="4830481"/>
          </a:xfrm>
          <a:prstGeom prst="rect">
            <a:avLst/>
          </a:prstGeom>
        </p:spPr>
      </p:pic>
      <p:sp>
        <p:nvSpPr>
          <p:cNvPr id="10" name="Slide Number Placeholder 9">
            <a:extLst>
              <a:ext uri="{FF2B5EF4-FFF2-40B4-BE49-F238E27FC236}">
                <a16:creationId xmlns:a16="http://schemas.microsoft.com/office/drawing/2014/main" id="{C9F9FB77-1CF1-57D9-D93B-CA405B330953}"/>
              </a:ext>
            </a:extLst>
          </p:cNvPr>
          <p:cNvSpPr>
            <a:spLocks noGrp="1"/>
          </p:cNvSpPr>
          <p:nvPr>
            <p:ph type="sldNum" sz="quarter" idx="12"/>
          </p:nvPr>
        </p:nvSpPr>
        <p:spPr/>
        <p:txBody>
          <a:bodyPr/>
          <a:lstStyle/>
          <a:p>
            <a:fld id="{F8E28480-1C08-4458-AD97-0283E6FFD09D}" type="slidenum">
              <a:rPr lang="en-US" sz="1800" smtClean="0"/>
              <a:t>4</a:t>
            </a:fld>
            <a:endParaRPr lang="en-US" sz="1800" dirty="0"/>
          </a:p>
        </p:txBody>
      </p:sp>
    </p:spTree>
    <p:extLst>
      <p:ext uri="{BB962C8B-B14F-4D97-AF65-F5344CB8AC3E}">
        <p14:creationId xmlns:p14="http://schemas.microsoft.com/office/powerpoint/2010/main" val="2335896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0884E70-86F0-65D9-CDDD-A7F7D57A29BF}"/>
              </a:ext>
            </a:extLst>
          </p:cNvPr>
          <p:cNvGraphicFramePr>
            <a:graphicFrameLocks/>
          </p:cNvGraphicFramePr>
          <p:nvPr>
            <p:extLst>
              <p:ext uri="{D42A27DB-BD31-4B8C-83A1-F6EECF244321}">
                <p14:modId xmlns:p14="http://schemas.microsoft.com/office/powerpoint/2010/main" val="978830343"/>
              </p:ext>
            </p:extLst>
          </p:nvPr>
        </p:nvGraphicFramePr>
        <p:xfrm>
          <a:off x="-1" y="619286"/>
          <a:ext cx="12192001" cy="6425516"/>
        </p:xfrm>
        <a:graphic>
          <a:graphicData uri="http://schemas.openxmlformats.org/drawingml/2006/table">
            <a:tbl>
              <a:tblPr firstRow="1" bandRow="1">
                <a:tableStyleId>{5C22544A-7EE6-4342-B048-85BDC9FD1C3A}</a:tableStyleId>
              </a:tblPr>
              <a:tblGrid>
                <a:gridCol w="667658">
                  <a:extLst>
                    <a:ext uri="{9D8B030D-6E8A-4147-A177-3AD203B41FA5}">
                      <a16:colId xmlns:a16="http://schemas.microsoft.com/office/drawing/2014/main" val="1035108798"/>
                    </a:ext>
                  </a:extLst>
                </a:gridCol>
                <a:gridCol w="2877099">
                  <a:extLst>
                    <a:ext uri="{9D8B030D-6E8A-4147-A177-3AD203B41FA5}">
                      <a16:colId xmlns:a16="http://schemas.microsoft.com/office/drawing/2014/main" val="315497592"/>
                    </a:ext>
                  </a:extLst>
                </a:gridCol>
                <a:gridCol w="2703644">
                  <a:extLst>
                    <a:ext uri="{9D8B030D-6E8A-4147-A177-3AD203B41FA5}">
                      <a16:colId xmlns:a16="http://schemas.microsoft.com/office/drawing/2014/main" val="2352630916"/>
                    </a:ext>
                  </a:extLst>
                </a:gridCol>
                <a:gridCol w="3069361">
                  <a:extLst>
                    <a:ext uri="{9D8B030D-6E8A-4147-A177-3AD203B41FA5}">
                      <a16:colId xmlns:a16="http://schemas.microsoft.com/office/drawing/2014/main" val="48379678"/>
                    </a:ext>
                  </a:extLst>
                </a:gridCol>
                <a:gridCol w="2874239">
                  <a:extLst>
                    <a:ext uri="{9D8B030D-6E8A-4147-A177-3AD203B41FA5}">
                      <a16:colId xmlns:a16="http://schemas.microsoft.com/office/drawing/2014/main" val="1453517051"/>
                    </a:ext>
                  </a:extLst>
                </a:gridCol>
              </a:tblGrid>
              <a:tr h="700409">
                <a:tc>
                  <a:txBody>
                    <a:bodyPr/>
                    <a:lstStyle/>
                    <a:p>
                      <a:pPr marL="0" indent="0" algn="ctr">
                        <a:tabLst>
                          <a:tab pos="1990725" algn="l"/>
                        </a:tabLst>
                      </a:pPr>
                      <a:r>
                        <a:rPr lang="en-US" sz="1600" b="1" kern="1200">
                          <a:solidFill>
                            <a:schemeClr val="lt1"/>
                          </a:solidFill>
                          <a:effectLst/>
                          <a:latin typeface="AkayaTelivigala"/>
                          <a:ea typeface="+mn-ea"/>
                          <a:cs typeface="AkayaTelivigala" pitchFamily="2" charset="77"/>
                        </a:rPr>
                        <a:t>S.no</a:t>
                      </a:r>
                      <a:r>
                        <a:rPr lang="en-IN" sz="1600">
                          <a:effectLst/>
                          <a:latin typeface="AkayaTelivigala"/>
                          <a:cs typeface="AkayaTelivigala" pitchFamily="2" charset="77"/>
                        </a:rPr>
                        <a:t> </a:t>
                      </a:r>
                      <a:endParaRPr lang="en-US" sz="1600">
                        <a:latin typeface="AkayaTelivigala"/>
                        <a:cs typeface="AkayaTelivigala" pitchFamily="2" charset="77"/>
                      </a:endParaRPr>
                    </a:p>
                  </a:txBody>
                  <a:tcPr anchor="ctr"/>
                </a:tc>
                <a:tc>
                  <a:txBody>
                    <a:bodyPr/>
                    <a:lstStyle/>
                    <a:p>
                      <a:pPr algn="ctr"/>
                      <a:r>
                        <a:rPr lang="en-US" sz="1600" b="1" kern="1200">
                          <a:solidFill>
                            <a:schemeClr val="lt1"/>
                          </a:solidFill>
                          <a:effectLst/>
                          <a:latin typeface="AkayaTelivigala"/>
                          <a:ea typeface="+mn-ea"/>
                          <a:cs typeface="AkayaTelivigala" pitchFamily="2" charset="77"/>
                        </a:rPr>
                        <a:t>Topic</a:t>
                      </a:r>
                      <a:r>
                        <a:rPr lang="en-IN" sz="1600">
                          <a:effectLst/>
                          <a:latin typeface="AkayaTelivigala"/>
                          <a:cs typeface="AkayaTelivigala" pitchFamily="2" charset="77"/>
                        </a:rPr>
                        <a:t> </a:t>
                      </a:r>
                      <a:endParaRPr lang="en-US" sz="1600">
                        <a:latin typeface="AkayaTelivigala"/>
                        <a:cs typeface="AkayaTelivigala" pitchFamily="2" charset="77"/>
                      </a:endParaRPr>
                    </a:p>
                  </a:txBody>
                  <a:tcPr anchor="ctr"/>
                </a:tc>
                <a:tc>
                  <a:txBody>
                    <a:bodyPr/>
                    <a:lstStyle/>
                    <a:p>
                      <a:pPr algn="ctr">
                        <a:lnSpc>
                          <a:spcPct val="115000"/>
                        </a:lnSpc>
                        <a:spcAft>
                          <a:spcPts val="800"/>
                        </a:spcAft>
                      </a:pPr>
                      <a:r>
                        <a:rPr lang="en-US" sz="1600" b="1" kern="100">
                          <a:effectLst/>
                          <a:latin typeface="AkayaTelivigala"/>
                          <a:ea typeface="Aptos" panose="020B0004020202020204" pitchFamily="34" charset="0"/>
                          <a:cs typeface="AkayaTelivigala" pitchFamily="2" charset="77"/>
                        </a:rPr>
                        <a:t>Methodology</a:t>
                      </a:r>
                      <a:endParaRPr lang="en-IN" sz="1600" kern="100">
                        <a:effectLst/>
                        <a:latin typeface="AkayaTelivigala"/>
                        <a:ea typeface="Aptos" panose="020B0004020202020204" pitchFamily="34" charset="0"/>
                        <a:cs typeface="AkayaTelivigala" pitchFamily="2" charset="77"/>
                      </a:endParaRPr>
                    </a:p>
                  </a:txBody>
                  <a:tcPr anchor="ctr"/>
                </a:tc>
                <a:tc>
                  <a:txBody>
                    <a:bodyPr/>
                    <a:lstStyle/>
                    <a:p>
                      <a:pPr algn="ctr">
                        <a:lnSpc>
                          <a:spcPct val="115000"/>
                        </a:lnSpc>
                        <a:spcAft>
                          <a:spcPts val="800"/>
                        </a:spcAft>
                      </a:pPr>
                      <a:r>
                        <a:rPr lang="en-US" sz="1600" b="1" kern="100">
                          <a:effectLst/>
                          <a:latin typeface="AkayaTelivigala"/>
                          <a:ea typeface="Aptos" panose="020B0004020202020204" pitchFamily="34" charset="0"/>
                          <a:cs typeface="AkayaTelivigala" pitchFamily="2" charset="77"/>
                        </a:rPr>
                        <a:t>Findings</a:t>
                      </a:r>
                      <a:endParaRPr lang="en-IN" sz="1600" kern="100">
                        <a:effectLst/>
                        <a:latin typeface="AkayaTelivigala"/>
                        <a:ea typeface="Aptos" panose="020B0004020202020204" pitchFamily="34" charset="0"/>
                        <a:cs typeface="AkayaTelivigala" pitchFamily="2" charset="77"/>
                      </a:endParaRPr>
                    </a:p>
                  </a:txBody>
                  <a:tcPr anchor="ctr"/>
                </a:tc>
                <a:tc>
                  <a:txBody>
                    <a:bodyPr/>
                    <a:lstStyle/>
                    <a:p>
                      <a:pPr algn="ctr">
                        <a:lnSpc>
                          <a:spcPct val="115000"/>
                        </a:lnSpc>
                        <a:spcAft>
                          <a:spcPts val="800"/>
                        </a:spcAft>
                      </a:pPr>
                      <a:r>
                        <a:rPr lang="en-US" sz="1600" b="1" kern="100">
                          <a:effectLst/>
                          <a:latin typeface="AkayaTelivigala"/>
                          <a:ea typeface="Aptos" panose="020B0004020202020204" pitchFamily="34" charset="0"/>
                          <a:cs typeface="AkayaTelivigala" pitchFamily="2" charset="77"/>
                        </a:rPr>
                        <a:t>Limitations</a:t>
                      </a:r>
                      <a:endParaRPr lang="en-IN" sz="1600" kern="100">
                        <a:effectLst/>
                        <a:latin typeface="AkayaTelivigala"/>
                        <a:ea typeface="Aptos" panose="020B0004020202020204" pitchFamily="34" charset="0"/>
                        <a:cs typeface="AkayaTelivigala" pitchFamily="2" charset="77"/>
                      </a:endParaRPr>
                    </a:p>
                  </a:txBody>
                  <a:tcPr anchor="ctr"/>
                </a:tc>
                <a:extLst>
                  <a:ext uri="{0D108BD9-81ED-4DB2-BD59-A6C34878D82A}">
                    <a16:rowId xmlns:a16="http://schemas.microsoft.com/office/drawing/2014/main" val="3574186962"/>
                  </a:ext>
                </a:extLst>
              </a:tr>
              <a:tr h="1949709">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1.</a:t>
                      </a:r>
                      <a:endParaRPr lang="en-IN" sz="1600" b="1"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600" b="1" kern="100" dirty="0">
                          <a:effectLst/>
                          <a:latin typeface="Chalkboard SE"/>
                          <a:ea typeface="Times New Roman" panose="02020603050405020304" pitchFamily="18" charset="0"/>
                          <a:cs typeface="Arial"/>
                        </a:rPr>
                        <a:t>e-Health Monitoring System with Diet and Fitness Recommendation using Machine Learning</a:t>
                      </a:r>
                    </a:p>
                    <a:p>
                      <a:pPr algn="just">
                        <a:lnSpc>
                          <a:spcPct val="115000"/>
                        </a:lnSpc>
                        <a:spcAft>
                          <a:spcPts val="800"/>
                        </a:spcAft>
                      </a:pPr>
                      <a:r>
                        <a:rPr lang="en-US" sz="1600" b="1" kern="100" dirty="0">
                          <a:effectLst/>
                          <a:latin typeface="Chalkboard SE"/>
                          <a:ea typeface="Aptos" panose="020B0004020202020204" pitchFamily="34" charset="0"/>
                          <a:cs typeface="Arial"/>
                        </a:rPr>
                        <a:t>-2021</a:t>
                      </a:r>
                      <a:endParaRPr lang="en-IN" sz="1600" b="1" kern="100" dirty="0">
                        <a:effectLst/>
                        <a:latin typeface="Chalkboard SE"/>
                        <a:ea typeface="Aptos" panose="020B0004020202020204" pitchFamily="34" charset="0"/>
                        <a:cs typeface="Arial"/>
                      </a:endParaRPr>
                    </a:p>
                  </a:txBody>
                  <a:tcPr marL="68580" marR="68580" marT="0" marB="0"/>
                </a:tc>
                <a:tc>
                  <a:txBody>
                    <a:bodyPr/>
                    <a:lstStyle/>
                    <a:p>
                      <a:pPr algn="l">
                        <a:lnSpc>
                          <a:spcPct val="115000"/>
                        </a:lnSpc>
                        <a:spcAft>
                          <a:spcPts val="800"/>
                        </a:spcAft>
                      </a:pPr>
                      <a:r>
                        <a:rPr lang="en-US" sz="1500" kern="100" dirty="0">
                          <a:effectLst/>
                          <a:latin typeface="Chalkboard SE"/>
                          <a:ea typeface="Aptos" panose="020B0004020202020204" pitchFamily="34" charset="0"/>
                          <a:cs typeface="Arial"/>
                        </a:rPr>
                        <a:t>The system is divided into two main modules:</a:t>
                      </a:r>
                      <a:br>
                        <a:rPr lang="en-IN" sz="1500" kern="100" dirty="0">
                          <a:effectLst/>
                          <a:latin typeface="Chalkboard SE"/>
                          <a:ea typeface="Aptos" panose="020B0004020202020204" pitchFamily="34" charset="0"/>
                          <a:cs typeface="Arial"/>
                        </a:rPr>
                      </a:br>
                      <a:r>
                        <a:rPr lang="en-US" sz="1500" kern="100" dirty="0">
                          <a:effectLst/>
                          <a:latin typeface="Chalkboard SE"/>
                          <a:ea typeface="Aptos" panose="020B0004020202020204" pitchFamily="34" charset="0"/>
                          <a:cs typeface="Arial"/>
                        </a:rPr>
                        <a:t>1. Health monitoring system.</a:t>
                      </a:r>
                      <a:br>
                        <a:rPr lang="en-IN" sz="1500" kern="100" dirty="0">
                          <a:effectLst/>
                          <a:latin typeface="Chalkboard SE"/>
                          <a:ea typeface="Aptos" panose="020B0004020202020204" pitchFamily="34" charset="0"/>
                          <a:cs typeface="Arial"/>
                        </a:rPr>
                      </a:br>
                      <a:r>
                        <a:rPr lang="en-US" sz="1500" kern="100" dirty="0">
                          <a:effectLst/>
                          <a:latin typeface="Chalkboard SE"/>
                          <a:ea typeface="Aptos" panose="020B0004020202020204" pitchFamily="34" charset="0"/>
                          <a:cs typeface="Arial"/>
                        </a:rPr>
                        <a:t>2. Diet and exercise recommendation module.</a:t>
                      </a:r>
                      <a:br>
                        <a:rPr lang="en-US" sz="1500" kern="100" dirty="0">
                          <a:effectLst/>
                          <a:latin typeface="Chalkboard SE"/>
                          <a:ea typeface="Aptos" panose="020B0004020202020204" pitchFamily="34" charset="0"/>
                          <a:cs typeface="Arial"/>
                        </a:rPr>
                      </a:br>
                      <a:r>
                        <a:rPr lang="en-IN" sz="1500" b="0" dirty="0">
                          <a:latin typeface="Chalkboard SE" panose="03050602040202020205" pitchFamily="66" charset="77"/>
                        </a:rPr>
                        <a:t>Diabetes, Blood pressure, and Thyroid.</a:t>
                      </a:r>
                      <a:endParaRPr lang="en-IN" sz="1500" b="0" kern="100" dirty="0">
                        <a:effectLst/>
                        <a:latin typeface="Chalkboard SE" panose="03050602040202020205" pitchFamily="66" charset="77"/>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a:effectLst/>
                          <a:latin typeface="Chalkboard SE"/>
                          <a:ea typeface="Times New Roman" panose="02020603050405020304" pitchFamily="18" charset="0"/>
                          <a:cs typeface="Arial"/>
                        </a:rPr>
                        <a:t>C4.5(classification 4.5) performs better than ID3(</a:t>
                      </a:r>
                      <a:r>
                        <a:rPr lang="en-IN" sz="1500" b="0" i="0" kern="1200">
                          <a:solidFill>
                            <a:schemeClr val="dk1"/>
                          </a:solidFill>
                          <a:effectLst/>
                          <a:latin typeface="Chalkboard SE" panose="03050602040202020205"/>
                          <a:ea typeface="+mn-ea"/>
                          <a:cs typeface="+mn-cs"/>
                        </a:rPr>
                        <a:t>Iterative Dichotomiser 3</a:t>
                      </a:r>
                      <a:r>
                        <a:rPr lang="en-US" sz="1500" kern="100">
                          <a:effectLst/>
                          <a:latin typeface="Chalkboard SE"/>
                          <a:ea typeface="Times New Roman" panose="02020603050405020304" pitchFamily="18" charset="0"/>
                          <a:cs typeface="Arial"/>
                        </a:rPr>
                        <a:t>) for classification, providing higher accuracy in recommendations.</a:t>
                      </a:r>
                      <a:r>
                        <a:rPr lang="en-US" sz="1500" kern="100">
                          <a:effectLst/>
                          <a:latin typeface="Chalkboard SE"/>
                          <a:ea typeface="Aptos" panose="020B0004020202020204" pitchFamily="34" charset="0"/>
                          <a:cs typeface="Arial"/>
                        </a:rPr>
                        <a:t> </a:t>
                      </a:r>
                      <a:endParaRPr lang="en-IN" sz="1500"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a:effectLst/>
                          <a:latin typeface="Chalkboard SE"/>
                          <a:ea typeface="Times New Roman" panose="02020603050405020304" pitchFamily="18" charset="0"/>
                          <a:cs typeface="Arial"/>
                        </a:rPr>
                        <a:t>The system only supports Diabetes, Blood Pressure, and Thyroid; does not extend to other chronic illnesses. </a:t>
                      </a:r>
                      <a:endParaRPr lang="en-IN" sz="1500" kern="100">
                        <a:effectLst/>
                        <a:latin typeface="Chalkboard SE"/>
                        <a:ea typeface="Aptos" panose="020B0004020202020204" pitchFamily="34" charset="0"/>
                        <a:cs typeface="Arial"/>
                      </a:endParaRPr>
                    </a:p>
                  </a:txBody>
                  <a:tcPr marL="68580" marR="68580" marT="0" marB="0"/>
                </a:tc>
                <a:extLst>
                  <a:ext uri="{0D108BD9-81ED-4DB2-BD59-A6C34878D82A}">
                    <a16:rowId xmlns:a16="http://schemas.microsoft.com/office/drawing/2014/main" val="591389143"/>
                  </a:ext>
                </a:extLst>
              </a:tr>
              <a:tr h="1949709">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2.</a:t>
                      </a:r>
                      <a:endParaRPr lang="en-IN" sz="1600" b="1"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IN" sz="1600" b="1" kern="100">
                          <a:effectLst/>
                          <a:latin typeface="Chalkboard SE"/>
                          <a:ea typeface="Aptos" panose="020B0004020202020204" pitchFamily="34" charset="0"/>
                          <a:cs typeface="Arial"/>
                        </a:rPr>
                        <a:t>Meal Plan Monitoring and Recommendation System</a:t>
                      </a:r>
                    </a:p>
                    <a:p>
                      <a:pPr algn="just">
                        <a:lnSpc>
                          <a:spcPct val="115000"/>
                        </a:lnSpc>
                        <a:spcAft>
                          <a:spcPts val="800"/>
                        </a:spcAft>
                      </a:pPr>
                      <a:r>
                        <a:rPr lang="en-IN" sz="1600" b="1" kern="100">
                          <a:effectLst/>
                          <a:latin typeface="Chalkboard SE"/>
                          <a:ea typeface="Aptos" panose="020B0004020202020204" pitchFamily="34" charset="0"/>
                          <a:cs typeface="Arial"/>
                        </a:rPr>
                        <a:t>-2021</a:t>
                      </a:r>
                    </a:p>
                  </a:txBody>
                  <a:tcPr marL="68580" marR="68580" marT="0" marB="0"/>
                </a:tc>
                <a:tc>
                  <a:txBody>
                    <a:bodyPr/>
                    <a:lstStyle/>
                    <a:p>
                      <a:pPr algn="l">
                        <a:lnSpc>
                          <a:spcPct val="115000"/>
                        </a:lnSpc>
                        <a:spcAft>
                          <a:spcPts val="800"/>
                        </a:spcAft>
                      </a:pPr>
                      <a:r>
                        <a:rPr lang="en-US" sz="1500" kern="100" dirty="0">
                          <a:effectLst/>
                          <a:latin typeface="Chalkboard SE"/>
                          <a:ea typeface="Times New Roman" panose="02020603050405020304" pitchFamily="18" charset="0"/>
                          <a:cs typeface="Arial"/>
                        </a:rPr>
                        <a:t>Agile methodology</a:t>
                      </a:r>
                      <a:r>
                        <a:rPr lang="en-US" sz="1500" b="1" kern="100" dirty="0">
                          <a:effectLst/>
                          <a:latin typeface="Chalkboard SE"/>
                          <a:ea typeface="Times New Roman" panose="02020603050405020304" pitchFamily="18" charset="0"/>
                          <a:cs typeface="Arial"/>
                        </a:rPr>
                        <a:t> – </a:t>
                      </a:r>
                      <a:r>
                        <a:rPr lang="en-US" sz="1500" kern="100" dirty="0">
                          <a:effectLst/>
                          <a:latin typeface="Chalkboard SE"/>
                          <a:ea typeface="Times New Roman" panose="02020603050405020304" pitchFamily="18" charset="0"/>
                          <a:cs typeface="Arial"/>
                        </a:rPr>
                        <a:t>iterative development</a:t>
                      </a:r>
                      <a:br>
                        <a:rPr lang="en-IN" sz="1500" kern="100" dirty="0">
                          <a:effectLst/>
                          <a:latin typeface="Chalkboard SE"/>
                          <a:ea typeface="Aptos" panose="020B0004020202020204" pitchFamily="34" charset="0"/>
                          <a:cs typeface="Arial"/>
                        </a:rPr>
                      </a:br>
                      <a:r>
                        <a:rPr lang="en-US" sz="1500" kern="100" dirty="0">
                          <a:effectLst/>
                          <a:latin typeface="Chalkboard SE"/>
                          <a:ea typeface="Times New Roman" panose="02020603050405020304" pitchFamily="18" charset="0"/>
                          <a:cs typeface="Arial"/>
                        </a:rPr>
                        <a:t>Model-View-Controller (MVC) - System’s architecture</a:t>
                      </a:r>
                      <a:br>
                        <a:rPr lang="en-IN" sz="1500" kern="100" dirty="0">
                          <a:effectLst/>
                          <a:latin typeface="Chalkboard SE"/>
                          <a:ea typeface="Aptos" panose="020B0004020202020204" pitchFamily="34" charset="0"/>
                          <a:cs typeface="Arial"/>
                        </a:rPr>
                      </a:br>
                      <a:endParaRPr lang="en-IN" sz="1500" kern="100" dirty="0">
                        <a:effectLst/>
                        <a:latin typeface="Chalkboard SE"/>
                        <a:ea typeface="Aptos" panose="020B0004020202020204" pitchFamily="34" charset="0"/>
                        <a:cs typeface="Arial"/>
                      </a:endParaRPr>
                    </a:p>
                  </a:txBody>
                  <a:tcPr marL="68580" marR="68580" marT="0" marB="0"/>
                </a:tc>
                <a:tc>
                  <a:txBody>
                    <a:bodyPr/>
                    <a:lstStyle/>
                    <a:p>
                      <a:pPr algn="l">
                        <a:lnSpc>
                          <a:spcPct val="115000"/>
                        </a:lnSpc>
                        <a:spcAft>
                          <a:spcPts val="800"/>
                        </a:spcAft>
                      </a:pPr>
                      <a:r>
                        <a:rPr lang="en-US" sz="1500" kern="100" dirty="0">
                          <a:effectLst/>
                          <a:latin typeface="Chalkboard SE"/>
                          <a:ea typeface="Times New Roman" panose="02020603050405020304" pitchFamily="18" charset="0"/>
                          <a:cs typeface="Arial"/>
                        </a:rPr>
                        <a:t>Generates custom meal recommendations based on user preferences, calorie requirements, and dietary restrictions.</a:t>
                      </a:r>
                      <a:r>
                        <a:rPr lang="en-IN" sz="1500" kern="100" dirty="0">
                          <a:effectLst/>
                          <a:latin typeface="Chalkboard SE"/>
                          <a:ea typeface="Times New Roman" panose="02020603050405020304" pitchFamily="18" charset="0"/>
                          <a:cs typeface="Arial"/>
                        </a:rPr>
                        <a:t> </a:t>
                      </a:r>
                      <a:r>
                        <a:rPr lang="en-US" sz="1500" kern="100" dirty="0">
                          <a:effectLst/>
                          <a:latin typeface="Chalkboard SE"/>
                          <a:ea typeface="Times New Roman" panose="02020603050405020304" pitchFamily="18" charset="0"/>
                          <a:cs typeface="Arial"/>
                        </a:rPr>
                        <a:t>Includes progress tracking dashboards, calorie calculators, and visual analytics.</a:t>
                      </a:r>
                      <a:endParaRPr lang="en-IN" sz="1500" kern="100" dirty="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a:effectLst/>
                          <a:latin typeface="Chalkboard SE"/>
                          <a:ea typeface="Times New Roman" panose="02020603050405020304" pitchFamily="18" charset="0"/>
                          <a:cs typeface="Arial"/>
                        </a:rPr>
                        <a:t>Adapt the system for children and elderly individuals while customizing recommendations for specific health conditions like diabetes and heart disease.</a:t>
                      </a:r>
                      <a:endParaRPr lang="en-IN" sz="1500" kern="100">
                        <a:effectLst/>
                        <a:latin typeface="Chalkboard SE"/>
                        <a:ea typeface="Aptos" panose="020B0004020202020204" pitchFamily="34" charset="0"/>
                        <a:cs typeface="Arial"/>
                      </a:endParaRPr>
                    </a:p>
                  </a:txBody>
                  <a:tcPr marL="68580" marR="68580" marT="0" marB="0"/>
                </a:tc>
                <a:extLst>
                  <a:ext uri="{0D108BD9-81ED-4DB2-BD59-A6C34878D82A}">
                    <a16:rowId xmlns:a16="http://schemas.microsoft.com/office/drawing/2014/main" val="567535321"/>
                  </a:ext>
                </a:extLst>
              </a:tr>
              <a:tr h="1668816">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3.</a:t>
                      </a:r>
                      <a:endParaRPr lang="en-IN" sz="1600" b="1"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600" b="1" kern="100">
                          <a:effectLst/>
                          <a:latin typeface="Chalkboard SE"/>
                          <a:ea typeface="Times New Roman" panose="02020603050405020304" pitchFamily="18" charset="0"/>
                          <a:cs typeface="Arial"/>
                        </a:rPr>
                        <a:t>DIETOS: a recommender system for adaptive diet monitoring and personalized food suggestion</a:t>
                      </a:r>
                    </a:p>
                    <a:p>
                      <a:pPr algn="just">
                        <a:lnSpc>
                          <a:spcPct val="115000"/>
                        </a:lnSpc>
                        <a:spcAft>
                          <a:spcPts val="800"/>
                        </a:spcAft>
                      </a:pPr>
                      <a:r>
                        <a:rPr lang="en-US" sz="1600" b="1" kern="100">
                          <a:effectLst/>
                          <a:latin typeface="Chalkboard SE"/>
                          <a:ea typeface="Times New Roman" panose="02020603050405020304" pitchFamily="18" charset="0"/>
                          <a:cs typeface="Arial"/>
                        </a:rPr>
                        <a:t>-2016</a:t>
                      </a:r>
                      <a:endParaRPr lang="en-IN" sz="1600" b="1"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a:effectLst/>
                          <a:latin typeface="Chalkboard SE"/>
                          <a:ea typeface="Times New Roman" panose="02020603050405020304" pitchFamily="18" charset="0"/>
                          <a:cs typeface="Arial"/>
                        </a:rPr>
                        <a:t>The system has been constructed on an OWL-based (Ontology Web Language) knowledge base system (KBS).</a:t>
                      </a:r>
                      <a:endParaRPr lang="en-IN" sz="1500"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dirty="0">
                          <a:effectLst/>
                          <a:latin typeface="Chalkboard SE"/>
                          <a:ea typeface="Times New Roman" panose="02020603050405020304" pitchFamily="18" charset="0"/>
                          <a:cs typeface="Arial"/>
                        </a:rPr>
                        <a:t>First diet recommender system incorporating regional foods. DIETOS gives information about the benefits and side effects of several Calabrian foods for specific diseases or healthy conditions.</a:t>
                      </a:r>
                      <a:endParaRPr lang="en-IN" sz="1500" kern="100" dirty="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500" kern="100" dirty="0">
                          <a:effectLst/>
                          <a:latin typeface="Chalkboard SE"/>
                          <a:ea typeface="Aptos" panose="020B0004020202020204" pitchFamily="34" charset="0"/>
                          <a:cs typeface="Arial"/>
                        </a:rPr>
                        <a:t>Only focused on Calabrian regional foods, limiting global applicability. </a:t>
                      </a:r>
                      <a:r>
                        <a:rPr lang="en-US" sz="1500" kern="100" dirty="0">
                          <a:effectLst/>
                          <a:latin typeface="Chalkboard SE"/>
                          <a:ea typeface="Times New Roman" panose="02020603050405020304" pitchFamily="18" charset="0"/>
                          <a:cs typeface="Arial"/>
                        </a:rPr>
                        <a:t>DIETOS relies on user-reported data rather than continuous tracking.</a:t>
                      </a:r>
                      <a:endParaRPr lang="en-IN" sz="1500" kern="100" dirty="0">
                        <a:effectLst/>
                        <a:latin typeface="Chalkboard SE"/>
                        <a:ea typeface="Aptos" panose="020B0004020202020204" pitchFamily="34" charset="0"/>
                        <a:cs typeface="Arial"/>
                      </a:endParaRPr>
                    </a:p>
                  </a:txBody>
                  <a:tcPr marL="68580" marR="68580" marT="0" marB="0"/>
                </a:tc>
                <a:extLst>
                  <a:ext uri="{0D108BD9-81ED-4DB2-BD59-A6C34878D82A}">
                    <a16:rowId xmlns:a16="http://schemas.microsoft.com/office/drawing/2014/main" val="4087318454"/>
                  </a:ext>
                </a:extLst>
              </a:tr>
            </a:tbl>
          </a:graphicData>
        </a:graphic>
      </p:graphicFrame>
      <p:sp>
        <p:nvSpPr>
          <p:cNvPr id="5" name="Title 1">
            <a:extLst>
              <a:ext uri="{FF2B5EF4-FFF2-40B4-BE49-F238E27FC236}">
                <a16:creationId xmlns:a16="http://schemas.microsoft.com/office/drawing/2014/main" id="{58F38B4D-11EC-FDD9-C986-B0502FC6EAFE}"/>
              </a:ext>
            </a:extLst>
          </p:cNvPr>
          <p:cNvSpPr>
            <a:spLocks noGrp="1"/>
          </p:cNvSpPr>
          <p:nvPr>
            <p:ph type="title"/>
          </p:nvPr>
        </p:nvSpPr>
        <p:spPr>
          <a:xfrm>
            <a:off x="225355" y="-358421"/>
            <a:ext cx="11511643" cy="1409700"/>
          </a:xfrm>
        </p:spPr>
        <p:txBody>
          <a:bodyPr anchor="ctr">
            <a:normAutofit/>
          </a:bodyPr>
          <a:lstStyle/>
          <a:p>
            <a:pPr algn="ctr"/>
            <a:r>
              <a:rPr lang="en-US" sz="4000" b="1">
                <a:latin typeface="Chalkduster"/>
              </a:rPr>
              <a:t>Literature Review</a:t>
            </a:r>
          </a:p>
        </p:txBody>
      </p:sp>
      <p:sp>
        <p:nvSpPr>
          <p:cNvPr id="6" name="Slide Number Placeholder 5">
            <a:extLst>
              <a:ext uri="{FF2B5EF4-FFF2-40B4-BE49-F238E27FC236}">
                <a16:creationId xmlns:a16="http://schemas.microsoft.com/office/drawing/2014/main" id="{BA557823-E5FD-C308-8356-9A16A58D4566}"/>
              </a:ext>
            </a:extLst>
          </p:cNvPr>
          <p:cNvSpPr>
            <a:spLocks noGrp="1"/>
          </p:cNvSpPr>
          <p:nvPr>
            <p:ph type="sldNum" sz="quarter" idx="12"/>
          </p:nvPr>
        </p:nvSpPr>
        <p:spPr/>
        <p:txBody>
          <a:bodyPr/>
          <a:lstStyle/>
          <a:p>
            <a:fld id="{F8E28480-1C08-4458-AD97-0283E6FFD09D}" type="slidenum">
              <a:rPr lang="en-US" sz="1800" smtClean="0"/>
              <a:t>5</a:t>
            </a:fld>
            <a:endParaRPr lang="en-US" sz="1800" dirty="0"/>
          </a:p>
        </p:txBody>
      </p:sp>
    </p:spTree>
    <p:extLst>
      <p:ext uri="{BB962C8B-B14F-4D97-AF65-F5344CB8AC3E}">
        <p14:creationId xmlns:p14="http://schemas.microsoft.com/office/powerpoint/2010/main" val="2367692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421B1-A6A7-4FD6-E5A9-CFB7E60B315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83B85-2B70-8F16-8682-6D60814D3AE5}"/>
              </a:ext>
            </a:extLst>
          </p:cNvPr>
          <p:cNvSpPr>
            <a:spLocks noGrp="1"/>
          </p:cNvSpPr>
          <p:nvPr>
            <p:ph idx="1"/>
          </p:nvPr>
        </p:nvSpPr>
        <p:spPr/>
        <p:txBody>
          <a:bodyPr vert="horz" lIns="91440" tIns="45720" rIns="91440" bIns="45720" rtlCol="0" anchor="t">
            <a:normAutofit/>
          </a:bodyPr>
          <a:lstStyle/>
          <a:p>
            <a:r>
              <a:rPr lang="en-US"/>
              <a:t>Integration of C</a:t>
            </a:r>
            <a:r>
              <a:rPr lang="en-US">
                <a:ea typeface="+mj-lt"/>
                <a:cs typeface="+mj-lt"/>
              </a:rPr>
              <a:t>Average Acceptance Score: 4.5 / 5</a:t>
            </a:r>
            <a:endParaRPr lang="en-US"/>
          </a:p>
          <a:p>
            <a:r>
              <a:rPr lang="en-US">
                <a:ea typeface="+mj-lt"/>
                <a:cs typeface="+mj-lt"/>
              </a:rPr>
              <a:t>Average Nutrition Preference Score: 0.92 with an Acceptance Score of 3.8.</a:t>
            </a:r>
            <a:endParaRPr lang="en-US"/>
          </a:p>
          <a:p>
            <a:endParaRPr lang="en-US"/>
          </a:p>
        </p:txBody>
      </p:sp>
      <p:graphicFrame>
        <p:nvGraphicFramePr>
          <p:cNvPr id="4" name="Content Placeholder 3">
            <a:extLst>
              <a:ext uri="{FF2B5EF4-FFF2-40B4-BE49-F238E27FC236}">
                <a16:creationId xmlns:a16="http://schemas.microsoft.com/office/drawing/2014/main" id="{1B476FA2-0E5D-BC3C-8037-BE513A9AE497}"/>
              </a:ext>
            </a:extLst>
          </p:cNvPr>
          <p:cNvGraphicFramePr>
            <a:graphicFrameLocks/>
          </p:cNvGraphicFramePr>
          <p:nvPr>
            <p:extLst>
              <p:ext uri="{D42A27DB-BD31-4B8C-83A1-F6EECF244321}">
                <p14:modId xmlns:p14="http://schemas.microsoft.com/office/powerpoint/2010/main" val="2006738702"/>
              </p:ext>
            </p:extLst>
          </p:nvPr>
        </p:nvGraphicFramePr>
        <p:xfrm>
          <a:off x="20877" y="372611"/>
          <a:ext cx="12191996" cy="6568381"/>
        </p:xfrm>
        <a:graphic>
          <a:graphicData uri="http://schemas.openxmlformats.org/drawingml/2006/table">
            <a:tbl>
              <a:tblPr firstRow="1" bandRow="1">
                <a:tableStyleId>{5C22544A-7EE6-4342-B048-85BDC9FD1C3A}</a:tableStyleId>
              </a:tblPr>
              <a:tblGrid>
                <a:gridCol w="653142">
                  <a:extLst>
                    <a:ext uri="{9D8B030D-6E8A-4147-A177-3AD203B41FA5}">
                      <a16:colId xmlns:a16="http://schemas.microsoft.com/office/drawing/2014/main" val="1035108798"/>
                    </a:ext>
                  </a:extLst>
                </a:gridCol>
                <a:gridCol w="2891613">
                  <a:extLst>
                    <a:ext uri="{9D8B030D-6E8A-4147-A177-3AD203B41FA5}">
                      <a16:colId xmlns:a16="http://schemas.microsoft.com/office/drawing/2014/main" val="315497592"/>
                    </a:ext>
                  </a:extLst>
                </a:gridCol>
                <a:gridCol w="2927388">
                  <a:extLst>
                    <a:ext uri="{9D8B030D-6E8A-4147-A177-3AD203B41FA5}">
                      <a16:colId xmlns:a16="http://schemas.microsoft.com/office/drawing/2014/main" val="2352630916"/>
                    </a:ext>
                  </a:extLst>
                </a:gridCol>
                <a:gridCol w="2845616">
                  <a:extLst>
                    <a:ext uri="{9D8B030D-6E8A-4147-A177-3AD203B41FA5}">
                      <a16:colId xmlns:a16="http://schemas.microsoft.com/office/drawing/2014/main" val="48379678"/>
                    </a:ext>
                  </a:extLst>
                </a:gridCol>
                <a:gridCol w="2874237">
                  <a:extLst>
                    <a:ext uri="{9D8B030D-6E8A-4147-A177-3AD203B41FA5}">
                      <a16:colId xmlns:a16="http://schemas.microsoft.com/office/drawing/2014/main" val="1453517051"/>
                    </a:ext>
                  </a:extLst>
                </a:gridCol>
              </a:tblGrid>
              <a:tr h="329379">
                <a:tc>
                  <a:txBody>
                    <a:bodyPr/>
                    <a:lstStyle/>
                    <a:p>
                      <a:pPr marL="0" indent="0" algn="ctr">
                        <a:tabLst>
                          <a:tab pos="1990725" algn="l"/>
                        </a:tabLst>
                      </a:pPr>
                      <a:r>
                        <a:rPr lang="en-US" sz="1600" b="1" kern="1200">
                          <a:solidFill>
                            <a:schemeClr val="lt1"/>
                          </a:solidFill>
                          <a:effectLst/>
                          <a:latin typeface="Chalkboard SE"/>
                          <a:ea typeface="+mn-ea"/>
                          <a:cs typeface="AkayaTelivigala" pitchFamily="2" charset="77"/>
                        </a:rPr>
                        <a:t>S.no</a:t>
                      </a:r>
                      <a:r>
                        <a:rPr lang="en-IN" sz="1600">
                          <a:effectLst/>
                          <a:latin typeface="Chalkboard SE"/>
                          <a:cs typeface="AkayaTelivigala" pitchFamily="2" charset="77"/>
                        </a:rPr>
                        <a:t> </a:t>
                      </a:r>
                      <a:endParaRPr lang="en-US" sz="1600">
                        <a:latin typeface="Chalkboard SE"/>
                        <a:cs typeface="AkayaTelivigala" pitchFamily="2" charset="77"/>
                      </a:endParaRPr>
                    </a:p>
                  </a:txBody>
                  <a:tcPr marL="75636" marR="75636" marT="37818" marB="37818"/>
                </a:tc>
                <a:tc>
                  <a:txBody>
                    <a:bodyPr/>
                    <a:lstStyle/>
                    <a:p>
                      <a:pPr algn="ctr"/>
                      <a:r>
                        <a:rPr lang="en-US" sz="1600" b="1" kern="1200">
                          <a:solidFill>
                            <a:schemeClr val="lt1"/>
                          </a:solidFill>
                          <a:effectLst/>
                          <a:latin typeface="Chalkboard SE"/>
                          <a:ea typeface="+mn-ea"/>
                          <a:cs typeface="AkayaTelivigala" pitchFamily="2" charset="77"/>
                        </a:rPr>
                        <a:t>Topic</a:t>
                      </a:r>
                      <a:r>
                        <a:rPr lang="en-IN" sz="1600">
                          <a:effectLst/>
                          <a:latin typeface="Chalkboard SE"/>
                          <a:cs typeface="AkayaTelivigala" pitchFamily="2" charset="77"/>
                        </a:rPr>
                        <a:t> </a:t>
                      </a:r>
                      <a:endParaRPr lang="en-US" sz="1600">
                        <a:latin typeface="Chalkboard SE"/>
                        <a:cs typeface="AkayaTelivigala" pitchFamily="2" charset="77"/>
                      </a:endParaRPr>
                    </a:p>
                  </a:txBody>
                  <a:tcPr marL="75636" marR="75636" marT="37818" marB="37818"/>
                </a:tc>
                <a:tc>
                  <a:txBody>
                    <a:bodyPr/>
                    <a:lstStyle/>
                    <a:p>
                      <a:pPr algn="ctr">
                        <a:lnSpc>
                          <a:spcPct val="115000"/>
                        </a:lnSpc>
                        <a:spcAft>
                          <a:spcPts val="800"/>
                        </a:spcAft>
                      </a:pPr>
                      <a:r>
                        <a:rPr lang="en-US" sz="1600" b="1" kern="100">
                          <a:effectLst/>
                          <a:latin typeface="Chalkboard SE"/>
                          <a:ea typeface="Aptos" panose="020B0004020202020204" pitchFamily="34" charset="0"/>
                          <a:cs typeface="AkayaTelivigala" pitchFamily="2" charset="77"/>
                        </a:rPr>
                        <a:t>Methodology</a:t>
                      </a:r>
                      <a:endParaRPr lang="en-IN" sz="1600" kern="100">
                        <a:effectLst/>
                        <a:latin typeface="Chalkboard SE"/>
                        <a:ea typeface="Aptos" panose="020B0004020202020204" pitchFamily="34" charset="0"/>
                        <a:cs typeface="AkayaTelivigala" pitchFamily="2" charset="77"/>
                      </a:endParaRPr>
                    </a:p>
                  </a:txBody>
                  <a:tcPr marL="68580" marR="68580" marT="0" marB="0"/>
                </a:tc>
                <a:tc>
                  <a:txBody>
                    <a:bodyPr/>
                    <a:lstStyle/>
                    <a:p>
                      <a:pPr algn="ctr">
                        <a:lnSpc>
                          <a:spcPct val="115000"/>
                        </a:lnSpc>
                        <a:spcAft>
                          <a:spcPts val="800"/>
                        </a:spcAft>
                      </a:pPr>
                      <a:r>
                        <a:rPr lang="en-US" sz="1600" b="1" kern="100">
                          <a:effectLst/>
                          <a:latin typeface="Chalkboard SE"/>
                          <a:ea typeface="Aptos" panose="020B0004020202020204" pitchFamily="34" charset="0"/>
                          <a:cs typeface="AkayaTelivigala" pitchFamily="2" charset="77"/>
                        </a:rPr>
                        <a:t>Findings</a:t>
                      </a:r>
                      <a:endParaRPr lang="en-IN" sz="1600" kern="100">
                        <a:effectLst/>
                        <a:latin typeface="Chalkboard SE"/>
                        <a:ea typeface="Aptos" panose="020B0004020202020204" pitchFamily="34" charset="0"/>
                        <a:cs typeface="AkayaTelivigala" pitchFamily="2" charset="77"/>
                      </a:endParaRPr>
                    </a:p>
                  </a:txBody>
                  <a:tcPr marL="68580" marR="68580" marT="0" marB="0"/>
                </a:tc>
                <a:tc>
                  <a:txBody>
                    <a:bodyPr/>
                    <a:lstStyle/>
                    <a:p>
                      <a:pPr algn="ctr">
                        <a:lnSpc>
                          <a:spcPct val="115000"/>
                        </a:lnSpc>
                        <a:spcAft>
                          <a:spcPts val="800"/>
                        </a:spcAft>
                      </a:pPr>
                      <a:r>
                        <a:rPr lang="en-US" sz="1600" b="1" kern="100">
                          <a:effectLst/>
                          <a:latin typeface="Chalkboard SE"/>
                          <a:ea typeface="Aptos" panose="020B0004020202020204" pitchFamily="34" charset="0"/>
                          <a:cs typeface="AkayaTelivigala" pitchFamily="2" charset="77"/>
                        </a:rPr>
                        <a:t>Limitations</a:t>
                      </a:r>
                      <a:endParaRPr lang="en-IN" sz="1600" kern="100">
                        <a:effectLst/>
                        <a:latin typeface="Chalkboard SE"/>
                        <a:ea typeface="Aptos" panose="020B0004020202020204" pitchFamily="34" charset="0"/>
                        <a:cs typeface="AkayaTelivigala" pitchFamily="2" charset="77"/>
                      </a:endParaRPr>
                    </a:p>
                  </a:txBody>
                  <a:tcPr marL="68580" marR="68580" marT="0" marB="0"/>
                </a:tc>
                <a:extLst>
                  <a:ext uri="{0D108BD9-81ED-4DB2-BD59-A6C34878D82A}">
                    <a16:rowId xmlns:a16="http://schemas.microsoft.com/office/drawing/2014/main" val="3574186962"/>
                  </a:ext>
                </a:extLst>
              </a:tr>
              <a:tr h="1892415">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4.</a:t>
                      </a:r>
                      <a:endParaRPr lang="en-IN" sz="1600" b="1" kern="100">
                        <a:effectLst/>
                        <a:latin typeface="Chalkboard SE"/>
                        <a:ea typeface="Aptos" panose="020B0004020202020204" pitchFamily="34" charset="0"/>
                        <a:cs typeface="Arial"/>
                      </a:endParaRPr>
                    </a:p>
                  </a:txBody>
                  <a:tcPr marL="68580" marR="68580" marT="0" marB="0"/>
                </a:tc>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Personalized Flexible Meal Planning for Individuals with Diet-Related Health Concerns: System Design and Feasibility Validation Study</a:t>
                      </a:r>
                      <a:endParaRPr lang="en-IN" sz="1600" b="1" kern="100">
                        <a:effectLst/>
                        <a:latin typeface="Chalkboard SE"/>
                        <a:ea typeface="Aptos" panose="020B0004020202020204" pitchFamily="34" charset="0"/>
                        <a:cs typeface="Arial"/>
                      </a:endParaRPr>
                    </a:p>
                    <a:p>
                      <a:pPr algn="just">
                        <a:lnSpc>
                          <a:spcPct val="115000"/>
                        </a:lnSpc>
                        <a:spcAft>
                          <a:spcPts val="800"/>
                        </a:spcAft>
                      </a:pPr>
                      <a:r>
                        <a:rPr lang="en-US" sz="1600" b="1" kern="100">
                          <a:effectLst/>
                          <a:latin typeface="Chalkboard SE"/>
                          <a:ea typeface="Aptos" panose="020B0004020202020204" pitchFamily="34" charset="0"/>
                          <a:cs typeface="Arial"/>
                        </a:rPr>
                        <a:t>-2023</a:t>
                      </a:r>
                      <a:endParaRPr lang="en-IN" sz="1600" b="1" kern="100">
                        <a:effectLst/>
                        <a:latin typeface="Chalkboard SE"/>
                        <a:ea typeface="Aptos" panose="020B0004020202020204" pitchFamily="34" charset="0"/>
                        <a:cs typeface="Arial"/>
                      </a:endParaRPr>
                    </a:p>
                    <a:p>
                      <a:pPr algn="just">
                        <a:lnSpc>
                          <a:spcPct val="115000"/>
                        </a:lnSpc>
                        <a:spcAft>
                          <a:spcPts val="800"/>
                        </a:spcAft>
                      </a:pPr>
                      <a:endParaRPr lang="en-IN" sz="1600" b="1" kern="100">
                        <a:effectLst/>
                        <a:latin typeface="Chalkboard SE"/>
                        <a:ea typeface="Aptos" panose="020B0004020202020204" pitchFamily="34" charset="0"/>
                        <a:cs typeface="Arial"/>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1600" kern="100">
                          <a:effectLst/>
                          <a:latin typeface="Chalkboard SE"/>
                          <a:ea typeface="Aptos" panose="020B0004020202020204" pitchFamily="34" charset="0"/>
                          <a:cs typeface="Arial"/>
                        </a:rPr>
                        <a:t>This model uses semantic reasoning, fuzzy logic, heuristic search, and multicriteria analysis to create personalized meal plans and optimization functions to generate meals that fit users' health, dietary restrictions, and preferences.</a:t>
                      </a:r>
                      <a:endParaRPr lang="en-IN" sz="1600" kern="100">
                        <a:effectLst/>
                        <a:latin typeface="Chalkboard SE"/>
                        <a:ea typeface="Aptos" panose="020B0004020202020204" pitchFamily="34" charset="0"/>
                        <a:cs typeface="Arial"/>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US" sz="1600" kern="100">
                          <a:effectLst/>
                          <a:latin typeface="Chalkboard SE"/>
                          <a:ea typeface="Aptos" panose="020B0004020202020204" pitchFamily="34" charset="0"/>
                          <a:cs typeface="Arial"/>
                        </a:rPr>
                        <a:t>This AI model optimized nutrient values, providing better nutrition for participants compared to user-designed plans. This app effectively controlled sodium intake and met users' dietary preferences.</a:t>
                      </a:r>
                      <a:endParaRPr lang="en-IN" sz="1600" kern="100">
                        <a:effectLst/>
                        <a:latin typeface="Chalkboard SE"/>
                        <a:ea typeface="Aptos" panose="020B0004020202020204" pitchFamily="34" charset="0"/>
                        <a:cs typeface="Arial"/>
                      </a:endParaRPr>
                    </a:p>
                    <a:p>
                      <a:pPr algn="just">
                        <a:lnSpc>
                          <a:spcPct val="115000"/>
                        </a:lnSpc>
                        <a:spcAft>
                          <a:spcPts val="800"/>
                        </a:spcAft>
                      </a:pPr>
                      <a:endParaRPr lang="en-IN" sz="1600" kern="100">
                        <a:effectLst/>
                        <a:latin typeface="Chalkboard SE"/>
                        <a:ea typeface="Aptos" panose="020B0004020202020204" pitchFamily="34" charset="0"/>
                        <a:cs typeface="Arial"/>
                      </a:endParaRPr>
                    </a:p>
                  </a:txBody>
                  <a:tcPr marL="68580" marR="68580" marT="0" marB="0"/>
                </a:tc>
                <a:tc>
                  <a:txBody>
                    <a:bodyPr/>
                    <a:lstStyle/>
                    <a:p>
                      <a:pPr marL="0" marR="0" lvl="0" indent="0" algn="just" defTabSz="914400" rtl="0" eaLnBrk="1" fontAlgn="auto" latinLnBrk="0" hangingPunct="1">
                        <a:lnSpc>
                          <a:spcPct val="115000"/>
                        </a:lnSpc>
                        <a:spcBef>
                          <a:spcPts val="0"/>
                        </a:spcBef>
                        <a:spcAft>
                          <a:spcPts val="800"/>
                        </a:spcAft>
                        <a:buClrTx/>
                        <a:buSzTx/>
                        <a:buFontTx/>
                        <a:buNone/>
                        <a:tabLst/>
                        <a:defRPr/>
                      </a:pPr>
                      <a:r>
                        <a:rPr lang="en-US" sz="1600" kern="100">
                          <a:effectLst/>
                          <a:latin typeface="Chalkboard SE"/>
                          <a:ea typeface="Aptos" panose="020B0004020202020204" pitchFamily="34" charset="0"/>
                          <a:cs typeface="Arial"/>
                        </a:rPr>
                        <a:t>This model does not update the health updates of the user and remain unchanged. Thus, this becomes a static model and does not evaluate for longer term.</a:t>
                      </a:r>
                      <a:endParaRPr lang="en-IN" sz="1600" kern="100">
                        <a:effectLst/>
                        <a:latin typeface="Chalkboard SE"/>
                        <a:ea typeface="Aptos" panose="020B0004020202020204" pitchFamily="34" charset="0"/>
                        <a:cs typeface="Arial"/>
                      </a:endParaRPr>
                    </a:p>
                    <a:p>
                      <a:pPr algn="just">
                        <a:lnSpc>
                          <a:spcPct val="115000"/>
                        </a:lnSpc>
                        <a:spcAft>
                          <a:spcPts val="800"/>
                        </a:spcAft>
                      </a:pPr>
                      <a:endParaRPr lang="en-IN" sz="1600" kern="100">
                        <a:effectLst/>
                        <a:latin typeface="Chalkboard SE"/>
                        <a:ea typeface="Aptos" panose="020B0004020202020204" pitchFamily="34" charset="0"/>
                        <a:cs typeface="Arial"/>
                      </a:endParaRPr>
                    </a:p>
                  </a:txBody>
                  <a:tcPr marL="68580" marR="68580" marT="0" marB="0"/>
                </a:tc>
                <a:extLst>
                  <a:ext uri="{0D108BD9-81ED-4DB2-BD59-A6C34878D82A}">
                    <a16:rowId xmlns:a16="http://schemas.microsoft.com/office/drawing/2014/main" val="591389143"/>
                  </a:ext>
                </a:extLst>
              </a:tr>
              <a:tr h="2169529">
                <a:tc>
                  <a:txBody>
                    <a:bodyPr/>
                    <a:lstStyle/>
                    <a:p>
                      <a:pPr algn="just">
                        <a:lnSpc>
                          <a:spcPct val="115000"/>
                        </a:lnSpc>
                        <a:spcAft>
                          <a:spcPts val="800"/>
                        </a:spcAft>
                      </a:pPr>
                      <a:r>
                        <a:rPr lang="en-US" sz="1600" b="1" kern="100">
                          <a:effectLst/>
                          <a:latin typeface="Chalkboard SE"/>
                          <a:ea typeface="Aptos" panose="020B0004020202020204" pitchFamily="34" charset="0"/>
                          <a:cs typeface="Arial"/>
                        </a:rPr>
                        <a:t>5.</a:t>
                      </a:r>
                      <a:endParaRPr lang="en-IN" sz="1600" b="1" kern="100">
                        <a:effectLst/>
                        <a:latin typeface="Chalkboard SE"/>
                        <a:ea typeface="Aptos" panose="020B0004020202020204" pitchFamily="34" charset="0"/>
                        <a:cs typeface="Arial"/>
                      </a:endParaRPr>
                    </a:p>
                  </a:txBody>
                  <a:tcPr marL="68580" marR="68580" marT="0" marB="0"/>
                </a:tc>
                <a:tc>
                  <a:txBody>
                    <a:bodyPr/>
                    <a:lstStyle/>
                    <a:p>
                      <a:pPr marL="0" lvl="0" indent="0" algn="just">
                        <a:lnSpc>
                          <a:spcPct val="100000"/>
                        </a:lnSpc>
                        <a:spcBef>
                          <a:spcPts val="0"/>
                        </a:spcBef>
                        <a:spcAft>
                          <a:spcPts val="0"/>
                        </a:spcAft>
                        <a:buNone/>
                      </a:pPr>
                      <a:r>
                        <a:rPr lang="en-IN" sz="1600" b="1" i="0" u="none" strike="noStrike" kern="100" noProof="0" dirty="0">
                          <a:effectLst/>
                          <a:latin typeface="Chalkboard SE"/>
                        </a:rPr>
                        <a:t>Reinforcement Learning’s Triumph in Crafting Personalized Meal Plans with High User Acceptance</a:t>
                      </a:r>
                      <a:endParaRPr lang="en-US" sz="1600" dirty="0">
                        <a:latin typeface="Chalkboard SE"/>
                      </a:endParaRPr>
                    </a:p>
                    <a:p>
                      <a:pPr lvl="0" algn="just">
                        <a:lnSpc>
                          <a:spcPct val="114999"/>
                        </a:lnSpc>
                        <a:spcAft>
                          <a:spcPts val="800"/>
                        </a:spcAft>
                        <a:buNone/>
                      </a:pPr>
                      <a:endParaRPr lang="en-IN" sz="1600" b="1" kern="100" dirty="0">
                        <a:effectLst/>
                        <a:latin typeface="Chalkboard SE"/>
                        <a:ea typeface="Aptos" panose="020B0004020202020204" pitchFamily="34" charset="0"/>
                        <a:cs typeface="Arial"/>
                      </a:endParaRPr>
                    </a:p>
                  </a:txBody>
                  <a:tcPr marL="68580" marR="68580" marT="0" marB="0"/>
                </a:tc>
                <a:tc>
                  <a:txBody>
                    <a:bodyPr/>
                    <a:lstStyle/>
                    <a:p>
                      <a:pPr algn="l">
                        <a:lnSpc>
                          <a:spcPct val="115000"/>
                        </a:lnSpc>
                        <a:spcAft>
                          <a:spcPts val="800"/>
                        </a:spcAft>
                      </a:pPr>
                      <a:r>
                        <a:rPr lang="en-IN" sz="1600" kern="100">
                          <a:effectLst/>
                          <a:latin typeface="Chalkboard SE"/>
                          <a:ea typeface="Aptos" panose="020B0004020202020204" pitchFamily="34" charset="0"/>
                          <a:cs typeface="Arial"/>
                        </a:rPr>
                        <a:t>They have used Collaborative Filteration and Reinforcement Learning by taking Dietary Habits &amp; User-preferences. It also uses a feed-back system for refining the recommendations.</a:t>
                      </a:r>
                      <a:br>
                        <a:rPr lang="en-IN" sz="1600" kern="100">
                          <a:effectLst/>
                          <a:latin typeface="Chalkboard SE"/>
                          <a:ea typeface="Aptos" panose="020B0004020202020204" pitchFamily="34" charset="0"/>
                          <a:cs typeface="Arial"/>
                        </a:rPr>
                      </a:br>
                      <a:r>
                        <a:rPr lang="en-IN" sz="1600" kern="100">
                          <a:effectLst/>
                          <a:latin typeface="Chalkboard SE"/>
                          <a:ea typeface="Aptos" panose="020B0004020202020204" pitchFamily="34" charset="0"/>
                          <a:cs typeface="Arial"/>
                        </a:rPr>
                        <a:t> RL for reward shaping mechanism through ratings, nutriential acceptance.</a:t>
                      </a:r>
                    </a:p>
                  </a:txBody>
                  <a:tcPr marL="68580" marR="68580" marT="0" marB="0"/>
                </a:tc>
                <a:tc>
                  <a:txBody>
                    <a:bodyPr/>
                    <a:lstStyle/>
                    <a:p>
                      <a:pPr algn="just">
                        <a:lnSpc>
                          <a:spcPct val="115000"/>
                        </a:lnSpc>
                        <a:spcAft>
                          <a:spcPts val="800"/>
                        </a:spcAft>
                      </a:pPr>
                      <a:r>
                        <a:rPr lang="en-IN" sz="1600" kern="100">
                          <a:effectLst/>
                          <a:latin typeface="Chalkboard SE"/>
                          <a:ea typeface="Aptos" panose="020B0004020202020204" pitchFamily="34" charset="0"/>
                          <a:cs typeface="Arial"/>
                        </a:rPr>
                        <a:t>Integration of Collaborative Filtering and Reinforcement Learning for better meal plans.</a:t>
                      </a:r>
                    </a:p>
                    <a:p>
                      <a:pPr lvl="0" algn="just">
                        <a:lnSpc>
                          <a:spcPct val="114999"/>
                        </a:lnSpc>
                        <a:spcAft>
                          <a:spcPts val="800"/>
                        </a:spcAft>
                        <a:buNone/>
                      </a:pPr>
                      <a:r>
                        <a:rPr lang="en-IN" sz="1600" b="0" i="0" u="none" strike="noStrike" kern="100" noProof="0">
                          <a:effectLst/>
                          <a:latin typeface="Chalkboard SE"/>
                        </a:rPr>
                        <a:t>Average Preference Score : 0.86 but lower acceptance of 2.8 </a:t>
                      </a:r>
                    </a:p>
                    <a:p>
                      <a:pPr marL="285750" lvl="0" indent="-285750" algn="just">
                        <a:lnSpc>
                          <a:spcPct val="100000"/>
                        </a:lnSpc>
                        <a:spcBef>
                          <a:spcPts val="0"/>
                        </a:spcBef>
                        <a:spcAft>
                          <a:spcPts val="0"/>
                        </a:spcAft>
                        <a:buFont typeface="Arial"/>
                        <a:buChar char="•"/>
                      </a:pPr>
                      <a:r>
                        <a:rPr lang="en-IN" sz="1600" b="0" i="0" u="none" strike="noStrike" kern="100" noProof="0">
                          <a:effectLst/>
                          <a:latin typeface="Chalkboard SE"/>
                        </a:rPr>
                        <a:t>Average Acceptance Score: 4.5 / 5</a:t>
                      </a:r>
                      <a:endParaRPr lang="en-IN" sz="1600">
                        <a:latin typeface="Chalkboard SE"/>
                      </a:endParaRPr>
                    </a:p>
                    <a:p>
                      <a:pPr marL="285750" lvl="0" indent="-285750" algn="just">
                        <a:lnSpc>
                          <a:spcPct val="100000"/>
                        </a:lnSpc>
                        <a:spcBef>
                          <a:spcPts val="0"/>
                        </a:spcBef>
                        <a:spcAft>
                          <a:spcPts val="0"/>
                        </a:spcAft>
                        <a:buFont typeface="Arial"/>
                        <a:buChar char="•"/>
                      </a:pPr>
                      <a:r>
                        <a:rPr lang="en-IN" sz="1600" b="0" i="0" u="none" strike="noStrike" kern="100" noProof="0">
                          <a:effectLst/>
                          <a:latin typeface="Chalkboard SE"/>
                        </a:rPr>
                        <a:t>Average Nutrition Preference Score: 0.92 with an Acceptance Score of 3.8.</a:t>
                      </a:r>
                      <a:endParaRPr lang="en-IN" sz="1600">
                        <a:latin typeface="Chalkboard SE"/>
                      </a:endParaRPr>
                    </a:p>
                  </a:txBody>
                  <a:tcPr marL="68580" marR="68580" marT="0" marB="0"/>
                </a:tc>
                <a:tc>
                  <a:txBody>
                    <a:bodyPr/>
                    <a:lstStyle/>
                    <a:p>
                      <a:pPr algn="just">
                        <a:lnSpc>
                          <a:spcPct val="115000"/>
                        </a:lnSpc>
                        <a:spcAft>
                          <a:spcPts val="800"/>
                        </a:spcAft>
                      </a:pPr>
                      <a:r>
                        <a:rPr lang="en-IN" sz="1600" kern="100" dirty="0">
                          <a:effectLst/>
                          <a:latin typeface="Chalkboard SE"/>
                          <a:ea typeface="Aptos" panose="020B0004020202020204" pitchFamily="34" charset="0"/>
                          <a:cs typeface="Arial"/>
                        </a:rPr>
                        <a:t>User-Preferences are dynamic</a:t>
                      </a:r>
                    </a:p>
                    <a:p>
                      <a:pPr lvl="0" algn="just">
                        <a:lnSpc>
                          <a:spcPct val="114999"/>
                        </a:lnSpc>
                        <a:spcAft>
                          <a:spcPts val="800"/>
                        </a:spcAft>
                        <a:buNone/>
                      </a:pPr>
                      <a:r>
                        <a:rPr lang="en-IN" sz="1600" kern="100" dirty="0">
                          <a:effectLst/>
                          <a:latin typeface="Chalkboard SE"/>
                          <a:ea typeface="Aptos" panose="020B0004020202020204" pitchFamily="34" charset="0"/>
                          <a:cs typeface="Arial"/>
                        </a:rPr>
                        <a:t>Did not include cost-effectiveness</a:t>
                      </a:r>
                    </a:p>
                    <a:p>
                      <a:pPr lvl="0" algn="just">
                        <a:lnSpc>
                          <a:spcPct val="114999"/>
                        </a:lnSpc>
                        <a:spcAft>
                          <a:spcPts val="800"/>
                        </a:spcAft>
                        <a:buNone/>
                      </a:pPr>
                      <a:r>
                        <a:rPr lang="en-IN" sz="1600" kern="100" dirty="0">
                          <a:effectLst/>
                          <a:latin typeface="Chalkboard SE"/>
                          <a:ea typeface="Aptos" panose="020B0004020202020204" pitchFamily="34" charset="0"/>
                          <a:cs typeface="Arial"/>
                        </a:rPr>
                        <a:t>Similar to apps like </a:t>
                      </a:r>
                      <a:r>
                        <a:rPr lang="en-IN" sz="1600" kern="100" dirty="0" err="1">
                          <a:effectLst/>
                          <a:latin typeface="Chalkboard SE"/>
                          <a:ea typeface="Aptos" panose="020B0004020202020204" pitchFamily="34" charset="0"/>
                          <a:cs typeface="Arial"/>
                        </a:rPr>
                        <a:t>Healthify</a:t>
                      </a:r>
                      <a:r>
                        <a:rPr lang="en-IN" sz="1600" kern="100" dirty="0">
                          <a:effectLst/>
                          <a:latin typeface="Chalkboard SE"/>
                          <a:ea typeface="Aptos" panose="020B0004020202020204" pitchFamily="34" charset="0"/>
                          <a:cs typeface="Arial"/>
                        </a:rPr>
                        <a:t> me</a:t>
                      </a:r>
                    </a:p>
                    <a:p>
                      <a:pPr lvl="0" algn="just">
                        <a:lnSpc>
                          <a:spcPct val="114999"/>
                        </a:lnSpc>
                        <a:spcAft>
                          <a:spcPts val="800"/>
                        </a:spcAft>
                        <a:buNone/>
                      </a:pPr>
                      <a:endParaRPr lang="en-IN" sz="1600" kern="100" dirty="0">
                        <a:effectLst/>
                        <a:latin typeface="Chalkboard SE"/>
                        <a:ea typeface="Aptos" panose="020B0004020202020204" pitchFamily="34" charset="0"/>
                        <a:cs typeface="Arial"/>
                      </a:endParaRPr>
                    </a:p>
                  </a:txBody>
                  <a:tcPr marL="68580" marR="68580" marT="0" marB="0"/>
                </a:tc>
                <a:extLst>
                  <a:ext uri="{0D108BD9-81ED-4DB2-BD59-A6C34878D82A}">
                    <a16:rowId xmlns:a16="http://schemas.microsoft.com/office/drawing/2014/main" val="567535321"/>
                  </a:ext>
                </a:extLst>
              </a:tr>
            </a:tbl>
          </a:graphicData>
        </a:graphic>
      </p:graphicFrame>
      <p:sp>
        <p:nvSpPr>
          <p:cNvPr id="5" name="Slide Number Placeholder 4">
            <a:extLst>
              <a:ext uri="{FF2B5EF4-FFF2-40B4-BE49-F238E27FC236}">
                <a16:creationId xmlns:a16="http://schemas.microsoft.com/office/drawing/2014/main" id="{44EB6A4B-0A57-84D5-4477-C76F75E595C6}"/>
              </a:ext>
            </a:extLst>
          </p:cNvPr>
          <p:cNvSpPr>
            <a:spLocks noGrp="1"/>
          </p:cNvSpPr>
          <p:nvPr>
            <p:ph type="sldNum" sz="quarter" idx="12"/>
          </p:nvPr>
        </p:nvSpPr>
        <p:spPr/>
        <p:txBody>
          <a:bodyPr/>
          <a:lstStyle/>
          <a:p>
            <a:fld id="{F8E28480-1C08-4458-AD97-0283E6FFD09D}" type="slidenum">
              <a:rPr lang="en-US" sz="1800" smtClean="0"/>
              <a:t>6</a:t>
            </a:fld>
            <a:endParaRPr lang="en-US" sz="1800" dirty="0"/>
          </a:p>
        </p:txBody>
      </p:sp>
    </p:spTree>
    <p:extLst>
      <p:ext uri="{BB962C8B-B14F-4D97-AF65-F5344CB8AC3E}">
        <p14:creationId xmlns:p14="http://schemas.microsoft.com/office/powerpoint/2010/main" val="264977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74CEE-E72B-D06D-7B0F-D78A8394C571}"/>
              </a:ext>
            </a:extLst>
          </p:cNvPr>
          <p:cNvSpPr>
            <a:spLocks noGrp="1"/>
          </p:cNvSpPr>
          <p:nvPr>
            <p:ph type="title"/>
          </p:nvPr>
        </p:nvSpPr>
        <p:spPr>
          <a:xfrm>
            <a:off x="-1228062" y="535933"/>
            <a:ext cx="8224158" cy="821890"/>
          </a:xfrm>
        </p:spPr>
        <p:txBody>
          <a:bodyPr anchor="b">
            <a:normAutofit/>
          </a:bodyPr>
          <a:lstStyle/>
          <a:p>
            <a:pPr algn="ctr"/>
            <a:r>
              <a:rPr lang="en-US" sz="2400" b="1" dirty="0">
                <a:latin typeface="Chalkduster"/>
              </a:rPr>
              <a:t>DATASET OVERVIEW</a:t>
            </a:r>
          </a:p>
        </p:txBody>
      </p:sp>
      <p:pic>
        <p:nvPicPr>
          <p:cNvPr id="7" name="Content Placeholder 6" descr="A table with numbers and text&#10;&#10;AI-generated content may be incorrect.">
            <a:extLst>
              <a:ext uri="{FF2B5EF4-FFF2-40B4-BE49-F238E27FC236}">
                <a16:creationId xmlns:a16="http://schemas.microsoft.com/office/drawing/2014/main" id="{4078AD49-4C14-5CDA-B756-CA95A6CDA693}"/>
              </a:ext>
            </a:extLst>
          </p:cNvPr>
          <p:cNvPicPr>
            <a:picLocks noGrp="1" noChangeAspect="1"/>
          </p:cNvPicPr>
          <p:nvPr>
            <p:ph idx="1"/>
          </p:nvPr>
        </p:nvPicPr>
        <p:blipFill>
          <a:blip r:embed="rId2"/>
          <a:stretch>
            <a:fillRect/>
          </a:stretch>
        </p:blipFill>
        <p:spPr>
          <a:xfrm>
            <a:off x="3046813" y="1447950"/>
            <a:ext cx="6876702" cy="2629807"/>
          </a:xfrm>
        </p:spPr>
      </p:pic>
      <p:pic>
        <p:nvPicPr>
          <p:cNvPr id="9" name="Picture 8" descr="A screenshot of a computer&#10;&#10;AI-generated content may be incorrect.">
            <a:extLst>
              <a:ext uri="{FF2B5EF4-FFF2-40B4-BE49-F238E27FC236}">
                <a16:creationId xmlns:a16="http://schemas.microsoft.com/office/drawing/2014/main" id="{69C69B52-00C2-FC7D-8060-CEAA406823FF}"/>
              </a:ext>
            </a:extLst>
          </p:cNvPr>
          <p:cNvPicPr>
            <a:picLocks noChangeAspect="1"/>
          </p:cNvPicPr>
          <p:nvPr/>
        </p:nvPicPr>
        <p:blipFill>
          <a:blip r:embed="rId3"/>
          <a:stretch>
            <a:fillRect/>
          </a:stretch>
        </p:blipFill>
        <p:spPr>
          <a:xfrm>
            <a:off x="793227" y="4172911"/>
            <a:ext cx="4181581" cy="1498217"/>
          </a:xfrm>
          <a:prstGeom prst="rect">
            <a:avLst/>
          </a:prstGeom>
        </p:spPr>
      </p:pic>
      <p:sp>
        <p:nvSpPr>
          <p:cNvPr id="4" name="Slide Number Placeholder 3">
            <a:extLst>
              <a:ext uri="{FF2B5EF4-FFF2-40B4-BE49-F238E27FC236}">
                <a16:creationId xmlns:a16="http://schemas.microsoft.com/office/drawing/2014/main" id="{E4FBC148-2F31-AFD7-23C0-1CFEEF74EB6F}"/>
              </a:ext>
            </a:extLst>
          </p:cNvPr>
          <p:cNvSpPr>
            <a:spLocks noGrp="1"/>
          </p:cNvSpPr>
          <p:nvPr>
            <p:ph type="sldNum" sz="quarter" idx="12"/>
          </p:nvPr>
        </p:nvSpPr>
        <p:spPr/>
        <p:txBody>
          <a:bodyPr/>
          <a:lstStyle/>
          <a:p>
            <a:fld id="{F8E28480-1C08-4458-AD97-0283E6FFD09D}" type="slidenum">
              <a:rPr lang="en-US" sz="1800" smtClean="0"/>
              <a:t>7</a:t>
            </a:fld>
            <a:endParaRPr lang="en-US" sz="1800" dirty="0"/>
          </a:p>
        </p:txBody>
      </p:sp>
      <p:sp>
        <p:nvSpPr>
          <p:cNvPr id="5" name="TextBox 4">
            <a:extLst>
              <a:ext uri="{FF2B5EF4-FFF2-40B4-BE49-F238E27FC236}">
                <a16:creationId xmlns:a16="http://schemas.microsoft.com/office/drawing/2014/main" id="{1A1AE5CA-ECB6-D9FB-B3CB-213994630F97}"/>
              </a:ext>
            </a:extLst>
          </p:cNvPr>
          <p:cNvSpPr txBox="1"/>
          <p:nvPr/>
        </p:nvSpPr>
        <p:spPr>
          <a:xfrm>
            <a:off x="5295099" y="4660409"/>
            <a:ext cx="2735749" cy="523220"/>
          </a:xfrm>
          <a:prstGeom prst="rect">
            <a:avLst/>
          </a:prstGeom>
          <a:noFill/>
        </p:spPr>
        <p:txBody>
          <a:bodyPr wrap="none" rtlCol="0">
            <a:spAutoFit/>
          </a:bodyPr>
          <a:lstStyle/>
          <a:p>
            <a:r>
              <a:rPr lang="en-US" sz="2800" dirty="0">
                <a:latin typeface="Chalkboard SE" panose="03050602040202020205" pitchFamily="66" charset="77"/>
              </a:rPr>
              <a:t>A Minimal Survey</a:t>
            </a:r>
          </a:p>
        </p:txBody>
      </p:sp>
    </p:spTree>
    <p:extLst>
      <p:ext uri="{BB962C8B-B14F-4D97-AF65-F5344CB8AC3E}">
        <p14:creationId xmlns:p14="http://schemas.microsoft.com/office/powerpoint/2010/main" val="147677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309FA25-1772-4961-90BE-D39F20067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7C3535-4FB5-4E5B-BDFE-FA61877AF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D27EE-E530-919F-C275-21CF0556BDE1}"/>
              </a:ext>
            </a:extLst>
          </p:cNvPr>
          <p:cNvSpPr>
            <a:spLocks noGrp="1"/>
          </p:cNvSpPr>
          <p:nvPr>
            <p:ph type="title"/>
          </p:nvPr>
        </p:nvSpPr>
        <p:spPr>
          <a:xfrm>
            <a:off x="698528" y="239150"/>
            <a:ext cx="5397472" cy="1303606"/>
          </a:xfrm>
        </p:spPr>
        <p:txBody>
          <a:bodyPr>
            <a:normAutofit/>
          </a:bodyPr>
          <a:lstStyle/>
          <a:p>
            <a:pPr algn="ctr"/>
            <a:r>
              <a:rPr lang="en-US" sz="2800" dirty="0">
                <a:solidFill>
                  <a:schemeClr val="tx1"/>
                </a:solidFill>
                <a:latin typeface="Chalkduster" panose="03050602040202020205" pitchFamily="66" charset="77"/>
              </a:rPr>
              <a:t>What is reinforcement learning?</a:t>
            </a:r>
          </a:p>
        </p:txBody>
      </p:sp>
      <p:sp>
        <p:nvSpPr>
          <p:cNvPr id="3" name="Content Placeholder 2">
            <a:extLst>
              <a:ext uri="{FF2B5EF4-FFF2-40B4-BE49-F238E27FC236}">
                <a16:creationId xmlns:a16="http://schemas.microsoft.com/office/drawing/2014/main" id="{DDFB983A-D9D3-A40A-8BEC-AEEDB3A575E3}"/>
              </a:ext>
            </a:extLst>
          </p:cNvPr>
          <p:cNvSpPr>
            <a:spLocks noGrp="1"/>
          </p:cNvSpPr>
          <p:nvPr>
            <p:ph idx="1"/>
          </p:nvPr>
        </p:nvSpPr>
        <p:spPr>
          <a:xfrm>
            <a:off x="685801" y="1817152"/>
            <a:ext cx="5485227" cy="4499241"/>
          </a:xfrm>
        </p:spPr>
        <p:txBody>
          <a:bodyPr>
            <a:normAutofit/>
          </a:bodyPr>
          <a:lstStyle/>
          <a:p>
            <a:pPr marL="0" indent="0" algn="ctr">
              <a:buNone/>
            </a:pPr>
            <a:r>
              <a:rPr lang="en-IN" sz="2800" b="0" i="0" u="none" strike="noStrike" dirty="0">
                <a:solidFill>
                  <a:schemeClr val="tx2">
                    <a:lumMod val="90000"/>
                    <a:lumOff val="10000"/>
                  </a:schemeClr>
                </a:solidFill>
                <a:effectLst/>
                <a:latin typeface="Chalkboard SE" panose="03050602040202020205" pitchFamily="66" charset="77"/>
              </a:rPr>
              <a:t>Reinforcement Learning (RL) is a type of machine learning focused on making decisions to maximize cumulative rewards in a given situation. Here agent learns to make decisions by performing certain actions and receiving rewards or penalties. </a:t>
            </a:r>
            <a:r>
              <a:rPr lang="en-IN" sz="2800" dirty="0">
                <a:solidFill>
                  <a:schemeClr val="tx2">
                    <a:lumMod val="90000"/>
                    <a:lumOff val="10000"/>
                  </a:schemeClr>
                </a:solidFill>
                <a:latin typeface="Chalkboard SE" panose="03050602040202020205" pitchFamily="66" charset="77"/>
              </a:rPr>
              <a:t>Here the </a:t>
            </a:r>
            <a:r>
              <a:rPr lang="en-IN" sz="2800" b="0" i="0" u="none" strike="noStrike" dirty="0">
                <a:solidFill>
                  <a:schemeClr val="tx2">
                    <a:lumMod val="90000"/>
                    <a:lumOff val="10000"/>
                  </a:schemeClr>
                </a:solidFill>
                <a:effectLst/>
                <a:latin typeface="Chalkboard SE" panose="03050602040202020205" pitchFamily="66" charset="77"/>
              </a:rPr>
              <a:t>earning is driven by the consequences of actions.</a:t>
            </a:r>
            <a:endParaRPr lang="en-US" sz="2800" dirty="0">
              <a:solidFill>
                <a:schemeClr val="tx2">
                  <a:lumMod val="90000"/>
                  <a:lumOff val="10000"/>
                </a:schemeClr>
              </a:solidFill>
              <a:latin typeface="Chalkboard SE" panose="03050602040202020205" pitchFamily="66" charset="77"/>
            </a:endParaRPr>
          </a:p>
        </p:txBody>
      </p:sp>
      <p:pic>
        <p:nvPicPr>
          <p:cNvPr id="7" name="Graphic 6">
            <a:extLst>
              <a:ext uri="{FF2B5EF4-FFF2-40B4-BE49-F238E27FC236}">
                <a16:creationId xmlns:a16="http://schemas.microsoft.com/office/drawing/2014/main" id="{B16AD71B-5DD1-1974-DAB4-AED0252BAAFD}"/>
              </a:ext>
            </a:extLst>
          </p:cNvPr>
          <p:cNvPicPr>
            <a:picLocks noChangeAspect="1"/>
          </p:cNvPicPr>
          <p:nvPr/>
        </p:nvPicPr>
        <p:blipFill>
          <a:blip r:embed="rId2"/>
          <a:srcRect l="4119" r="3016"/>
          <a:stretch/>
        </p:blipFill>
        <p:spPr>
          <a:xfrm>
            <a:off x="6839309" y="1635626"/>
            <a:ext cx="5295901" cy="3601124"/>
          </a:xfrm>
          <a:prstGeom prst="rect">
            <a:avLst/>
          </a:prstGeom>
        </p:spPr>
      </p:pic>
      <p:sp>
        <p:nvSpPr>
          <p:cNvPr id="4" name="Slide Number Placeholder 3">
            <a:extLst>
              <a:ext uri="{FF2B5EF4-FFF2-40B4-BE49-F238E27FC236}">
                <a16:creationId xmlns:a16="http://schemas.microsoft.com/office/drawing/2014/main" id="{52A7017F-A0A6-0B3F-17F2-CB2FD2546903}"/>
              </a:ext>
            </a:extLst>
          </p:cNvPr>
          <p:cNvSpPr>
            <a:spLocks noGrp="1"/>
          </p:cNvSpPr>
          <p:nvPr>
            <p:ph type="sldNum" sz="quarter" idx="12"/>
          </p:nvPr>
        </p:nvSpPr>
        <p:spPr/>
        <p:txBody>
          <a:bodyPr/>
          <a:lstStyle/>
          <a:p>
            <a:fld id="{F8E28480-1C08-4458-AD97-0283E6FFD09D}" type="slidenum">
              <a:rPr lang="en-US" sz="1800" smtClean="0"/>
              <a:t>8</a:t>
            </a:fld>
            <a:endParaRPr lang="en-US" sz="1800" dirty="0"/>
          </a:p>
        </p:txBody>
      </p:sp>
    </p:spTree>
    <p:extLst>
      <p:ext uri="{BB962C8B-B14F-4D97-AF65-F5344CB8AC3E}">
        <p14:creationId xmlns:p14="http://schemas.microsoft.com/office/powerpoint/2010/main" val="126802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37FB3E-CEA8-3361-8F19-53CDE29FF745}"/>
              </a:ext>
            </a:extLst>
          </p:cNvPr>
          <p:cNvSpPr>
            <a:spLocks noGrp="1"/>
          </p:cNvSpPr>
          <p:nvPr>
            <p:ph type="title"/>
          </p:nvPr>
        </p:nvSpPr>
        <p:spPr>
          <a:xfrm>
            <a:off x="1371601" y="811473"/>
            <a:ext cx="9486900" cy="996061"/>
          </a:xfrm>
        </p:spPr>
        <p:txBody>
          <a:bodyPr anchor="b">
            <a:normAutofit/>
          </a:bodyPr>
          <a:lstStyle/>
          <a:p>
            <a:pPr algn="ctr"/>
            <a:r>
              <a:rPr lang="en-US" sz="4400" dirty="0">
                <a:solidFill>
                  <a:schemeClr val="tx1"/>
                </a:solidFill>
                <a:latin typeface="Chalkduster" panose="03050602040202020205" pitchFamily="66" charset="77"/>
              </a:rPr>
              <a:t>Why reinforcement?</a:t>
            </a:r>
          </a:p>
        </p:txBody>
      </p:sp>
      <p:graphicFrame>
        <p:nvGraphicFramePr>
          <p:cNvPr id="14" name="Content Placeholder 2">
            <a:extLst>
              <a:ext uri="{FF2B5EF4-FFF2-40B4-BE49-F238E27FC236}">
                <a16:creationId xmlns:a16="http://schemas.microsoft.com/office/drawing/2014/main" id="{FF9CAEC3-31D6-2580-A206-60B0F329941D}"/>
              </a:ext>
            </a:extLst>
          </p:cNvPr>
          <p:cNvGraphicFramePr>
            <a:graphicFrameLocks noGrp="1"/>
          </p:cNvGraphicFramePr>
          <p:nvPr>
            <p:ph idx="1"/>
            <p:extLst>
              <p:ext uri="{D42A27DB-BD31-4B8C-83A1-F6EECF244321}">
                <p14:modId xmlns:p14="http://schemas.microsoft.com/office/powerpoint/2010/main" val="1731086251"/>
              </p:ext>
            </p:extLst>
          </p:nvPr>
        </p:nvGraphicFramePr>
        <p:xfrm>
          <a:off x="685800" y="2249715"/>
          <a:ext cx="10820400" cy="40481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BB6227B9-87DA-6BAE-9F1E-B632DAD46F50}"/>
              </a:ext>
            </a:extLst>
          </p:cNvPr>
          <p:cNvSpPr>
            <a:spLocks noGrp="1"/>
          </p:cNvSpPr>
          <p:nvPr>
            <p:ph type="sldNum" sz="quarter" idx="12"/>
          </p:nvPr>
        </p:nvSpPr>
        <p:spPr/>
        <p:txBody>
          <a:bodyPr/>
          <a:lstStyle/>
          <a:p>
            <a:fld id="{F8E28480-1C08-4458-AD97-0283E6FFD09D}" type="slidenum">
              <a:rPr lang="en-US" sz="1800" smtClean="0"/>
              <a:t>9</a:t>
            </a:fld>
            <a:endParaRPr lang="en-US" sz="1800" dirty="0"/>
          </a:p>
        </p:txBody>
      </p:sp>
    </p:spTree>
    <p:extLst>
      <p:ext uri="{BB962C8B-B14F-4D97-AF65-F5344CB8AC3E}">
        <p14:creationId xmlns:p14="http://schemas.microsoft.com/office/powerpoint/2010/main" val="1522086685"/>
      </p:ext>
    </p:extLst>
  </p:cSld>
  <p:clrMapOvr>
    <a:masterClrMapping/>
  </p:clrMapOvr>
</p:sld>
</file>

<file path=ppt/theme/theme1.xml><?xml version="1.0" encoding="utf-8"?>
<a:theme xmlns:a="http://schemas.openxmlformats.org/drawingml/2006/main" name="ClassicFrameVTI">
  <a:themeElements>
    <a:clrScheme name="AnalogousFromLightSeedRightStep">
      <a:dk1>
        <a:srgbClr val="000000"/>
      </a:dk1>
      <a:lt1>
        <a:srgbClr val="FFFFFF"/>
      </a:lt1>
      <a:dk2>
        <a:srgbClr val="3E3423"/>
      </a:dk2>
      <a:lt2>
        <a:srgbClr val="E2E7E8"/>
      </a:lt2>
      <a:accent1>
        <a:srgbClr val="DA8F7A"/>
      </a:accent1>
      <a:accent2>
        <a:srgbClr val="C59D55"/>
      </a:accent2>
      <a:accent3>
        <a:srgbClr val="A2A661"/>
      </a:accent3>
      <a:accent4>
        <a:srgbClr val="84B053"/>
      </a:accent4>
      <a:accent5>
        <a:srgbClr val="67B45D"/>
      </a:accent5>
      <a:accent6>
        <a:srgbClr val="55B472"/>
      </a:accent6>
      <a:hlink>
        <a:srgbClr val="5C8B98"/>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967</TotalTime>
  <Words>917</Words>
  <Application>Microsoft Macintosh PowerPoint</Application>
  <PresentationFormat>Widescreen</PresentationFormat>
  <Paragraphs>110</Paragraphs>
  <Slides>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Abadi</vt:lpstr>
      <vt:lpstr>AkayaKanadaka</vt:lpstr>
      <vt:lpstr>AkayaTelivigala</vt:lpstr>
      <vt:lpstr>Aptos</vt:lpstr>
      <vt:lpstr>Arial</vt:lpstr>
      <vt:lpstr>Baghdad</vt:lpstr>
      <vt:lpstr>Bradley Hand</vt:lpstr>
      <vt:lpstr>Chalkboard SE</vt:lpstr>
      <vt:lpstr>Chalkduster</vt:lpstr>
      <vt:lpstr>Cooper Black</vt:lpstr>
      <vt:lpstr>Gill Sans MT</vt:lpstr>
      <vt:lpstr>Goudy Old Style</vt:lpstr>
      <vt:lpstr>Wingdings</vt:lpstr>
      <vt:lpstr>ClassicFrameVTI</vt:lpstr>
      <vt:lpstr>PowerPoint Presentation</vt:lpstr>
      <vt:lpstr>Introduction</vt:lpstr>
      <vt:lpstr>PROBLEM STATEMENT</vt:lpstr>
      <vt:lpstr>OBJECTIVE</vt:lpstr>
      <vt:lpstr>Literature Review</vt:lpstr>
      <vt:lpstr>PowerPoint Presentation</vt:lpstr>
      <vt:lpstr>DATASET OVERVIEW</vt:lpstr>
      <vt:lpstr>What is reinforcement learning?</vt:lpstr>
      <vt:lpstr>Why reinforcement?</vt:lpstr>
      <vt:lpstr>METHODOLOGY</vt:lpstr>
      <vt:lpstr>workflow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Nikitha21 Sree</dc:creator>
  <cp:lastModifiedBy>Nikitha21 Sree</cp:lastModifiedBy>
  <cp:revision>1</cp:revision>
  <dcterms:created xsi:type="dcterms:W3CDTF">2025-02-06T16:50:23Z</dcterms:created>
  <dcterms:modified xsi:type="dcterms:W3CDTF">2025-02-07T18:24:45Z</dcterms:modified>
</cp:coreProperties>
</file>