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exend" panose="020B0604020202020204" charset="0"/>
      <p:regular r:id="rId7"/>
      <p:bold r:id="rId8"/>
    </p:embeddedFont>
    <p:embeddedFont>
      <p:font typeface="Lexend Medium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bb1RVNXqyRt1fx31noNEtmuL+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65" autoAdjust="0"/>
  </p:normalViewPr>
  <p:slideViewPr>
    <p:cSldViewPr snapToGrid="0">
      <p:cViewPr>
        <p:scale>
          <a:sx n="100" d="100"/>
          <a:sy n="100" d="100"/>
        </p:scale>
        <p:origin x="9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gpl1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7"/>
          <p:cNvSpPr>
            <a:spLocks noGrp="1"/>
          </p:cNvSpPr>
          <p:nvPr>
            <p:ph type="pic" idx="2"/>
          </p:nvPr>
        </p:nvSpPr>
        <p:spPr>
          <a:xfrm>
            <a:off x="5748450" y="678950"/>
            <a:ext cx="3272700" cy="1953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1750475" y="103175"/>
            <a:ext cx="56163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Basic Details of the Team </a:t>
            </a:r>
            <a:endParaRPr sz="2400" b="1" i="0" u="none" strike="noStrike" cap="none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and Problem Statement</a:t>
            </a:r>
            <a:endParaRPr sz="2400" b="1" i="0" u="none" strike="noStrike" cap="none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135350" y="1514220"/>
            <a:ext cx="6568500" cy="327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strike="noStrike" cap="none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Problem Statement</a:t>
            </a:r>
            <a:r>
              <a:rPr lang="en" sz="1800" b="0" i="0" u="none" strike="noStrike" cap="none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: </a:t>
            </a:r>
            <a:r>
              <a:rPr lang="en-US" sz="1800" dirty="0">
                <a:solidFill>
                  <a:schemeClr val="bg1"/>
                </a:solidFill>
                <a:latin typeface="Lexend Medium" panose="020B0604020202020204" charset="0"/>
              </a:rPr>
              <a:t>A live disaster aid platform connecting victims, volunteers, and NGOs in real-time.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" sz="1800" b="0" i="0" u="none" strike="noStrike" cap="none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</a:br>
            <a:r>
              <a:rPr lang="en" sz="1800" b="0" i="0" u="none" strike="noStrike" cap="none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Team Name: JBL Speakers</a:t>
            </a:r>
            <a:endParaRPr sz="1800" b="0" i="0" u="none" strike="noStrike" cap="none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" sz="1800" b="0" i="0" u="none" strike="noStrike" cap="none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</a:br>
            <a:r>
              <a:rPr lang="en" sz="1800" b="0" i="0" u="none" strike="noStrike" cap="none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Institute Name: National Institute of Technology, Patna</a:t>
            </a:r>
            <a:endParaRPr sz="1800" b="0" i="0" u="none" strike="noStrike" cap="none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Theme Name: Disaster Management</a:t>
            </a:r>
            <a:endParaRPr sz="1800" b="0" i="0" u="none" strike="noStrike" cap="none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735425" y="103346"/>
            <a:ext cx="55344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Idea/Approach Details</a:t>
            </a:r>
            <a:endParaRPr sz="2400" b="1" i="0" u="none" strike="noStrike" cap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330244" y="708032"/>
            <a:ext cx="4572000" cy="43326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" sz="1200" b="0" i="0" u="none" strike="noStrike" cap="none" dirty="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Describe your idea/Solution/Prototype here:</a:t>
            </a:r>
            <a:endParaRPr sz="1200" b="0" i="0" u="none" strike="noStrike" cap="none" dirty="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</a:rPr>
              <a:t>Anzen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 is a web-based disaster response platform connecting victims, volunteers, and NGOs.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Victims can report disasters and request help for essentials like food, shelter, medical aid, and more.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Individuals can offer assistance by donating money, providing shelter, or supplying resources.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NGOs can register to participate in relief efforts and coordinate aid more efficiently.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Includes a live interactive map showing real-time disaster zones and reported issues.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Built for scalability, accessibility, and impact in both urban and rural regions.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-US" sz="1200" i="0" u="none" strike="noStrike" cap="none" dirty="0">
                <a:solidFill>
                  <a:schemeClr val="accent1">
                    <a:lumMod val="50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AI chatbot to help victims in real time by providing them safety measures.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-US" sz="1200" i="0" u="none" strike="noStrike" cap="none" dirty="0">
                <a:solidFill>
                  <a:schemeClr val="accent1">
                    <a:lumMod val="50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AI disaster predictor, that predicts the probability of a disaster to hit a particular region.</a:t>
            </a:r>
            <a:endParaRPr sz="1200" i="0" u="none" strike="noStrike" cap="none" dirty="0">
              <a:solidFill>
                <a:schemeClr val="accent1">
                  <a:lumMod val="50000"/>
                </a:schemeClr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4963400" y="2804952"/>
            <a:ext cx="3953400" cy="223520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A655"/>
              </a:buClr>
              <a:buSzPts val="1800"/>
              <a:buFont typeface="Arial"/>
              <a:buNone/>
            </a:pPr>
            <a:endParaRPr lang="en" sz="1200" b="0" i="0" u="none" strike="noStrike" cap="none" dirty="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A655"/>
              </a:buClr>
              <a:buSzPts val="18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Describe your Technology stack here:</a:t>
            </a:r>
            <a:endParaRPr sz="1200" b="0" i="0" u="none" strike="noStrike" cap="none" dirty="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Wingdings" panose="05000000000000000000" pitchFamily="2" charset="2"/>
              <a:buChar char="Ø"/>
            </a:pPr>
            <a:r>
              <a:rPr lang="en-IN" sz="1200" b="0" i="0" u="none" strike="noStrike" cap="none" dirty="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HTML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CSS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Wingdings" panose="05000000000000000000" pitchFamily="2" charset="2"/>
              <a:buChar char="Ø"/>
            </a:pPr>
            <a:r>
              <a:rPr lang="en-IN" sz="1200" b="0" i="0" u="none" strike="noStrike" cap="none" dirty="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JavaScript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Wingdings" panose="05000000000000000000" pitchFamily="2" charset="2"/>
              <a:buChar char="Ø"/>
            </a:pPr>
            <a:r>
              <a:rPr lang="en-IN" sz="1200" b="0" i="0" u="none" strike="noStrike" cap="none" dirty="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Node.js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Wingdings" panose="05000000000000000000" pitchFamily="2" charset="2"/>
              <a:buChar char="Ø"/>
            </a:pPr>
            <a:r>
              <a:rPr lang="en-IN" sz="1200" dirty="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MongoDB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Wingdings" panose="05000000000000000000" pitchFamily="2" charset="2"/>
              <a:buChar char="Ø"/>
            </a:pPr>
            <a:r>
              <a:rPr lang="en-IN" sz="1200" b="0" i="0" u="none" strike="noStrike" cap="none" dirty="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Python</a:t>
            </a:r>
            <a:endParaRPr sz="1200" b="0" i="0" u="none" strike="noStrike" cap="none" dirty="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200" b="0" i="0" u="none" strike="noStrike" cap="none" dirty="0">
              <a:solidFill>
                <a:srgbClr val="CC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C2CA7B-4657-FE24-F1E2-628E28BD5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400" y="708032"/>
            <a:ext cx="3953400" cy="20351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964025" y="244071"/>
            <a:ext cx="55344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Idea/Approach Details</a:t>
            </a:r>
            <a:endParaRPr sz="2400" b="1" i="0" u="none" strike="noStrike" cap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315375" y="810850"/>
            <a:ext cx="4193100" cy="413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73763"/>
                </a:solidFill>
                <a:latin typeface="Lexend"/>
                <a:ea typeface="Lexend"/>
                <a:cs typeface="Lexend"/>
                <a:sym typeface="Lexend"/>
              </a:rPr>
              <a:t>Describe your Use Cases here:</a:t>
            </a:r>
            <a:endParaRPr sz="1200" b="0" i="0" u="none" strike="noStrike" cap="none" dirty="0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" sz="125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Victims: </a:t>
            </a:r>
            <a:r>
              <a:rPr lang="en-US" sz="1250" dirty="0">
                <a:solidFill>
                  <a:schemeClr val="accent1">
                    <a:lumMod val="50000"/>
                  </a:schemeClr>
                </a:solidFill>
              </a:rPr>
              <a:t>People caught in disaster-hit areas can submit help requests for food, shelter, medical aid, or rescue using the platform’s simple reporting system.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-IN" sz="125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Volunteers: </a:t>
            </a:r>
            <a:r>
              <a:rPr lang="en-US" sz="1250" dirty="0">
                <a:solidFill>
                  <a:schemeClr val="accent1">
                    <a:lumMod val="50000"/>
                  </a:schemeClr>
                </a:solidFill>
              </a:rPr>
              <a:t>Citizens can browse active help requests and contribute directly by offering shelter, donating supplies, or transferring funds.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-US" sz="125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NGOs: </a:t>
            </a:r>
            <a:r>
              <a:rPr lang="en-US" sz="1250" dirty="0">
                <a:solidFill>
                  <a:schemeClr val="accent1">
                    <a:lumMod val="50000"/>
                  </a:schemeClr>
                </a:solidFill>
              </a:rPr>
              <a:t>Verified NGOs can register, view help requests, and coordinate large-scale aid efforts in real-time using the live disaster map and user reports.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-US" sz="125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Authorities: </a:t>
            </a:r>
            <a:r>
              <a:rPr lang="en-US" sz="1250" dirty="0">
                <a:solidFill>
                  <a:schemeClr val="accent1">
                    <a:lumMod val="50000"/>
                  </a:schemeClr>
                </a:solidFill>
              </a:rPr>
              <a:t>Officials can monitor disaster zones and resource needs using the live map to make informed decisions for rapid deployment.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-US" sz="1250" dirty="0">
                <a:solidFill>
                  <a:schemeClr val="accent1">
                    <a:lumMod val="50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Awareness: </a:t>
            </a:r>
            <a:r>
              <a:rPr lang="en-US" sz="1250" dirty="0">
                <a:solidFill>
                  <a:schemeClr val="accent1">
                    <a:lumMod val="50000"/>
                  </a:schemeClr>
                </a:solidFill>
              </a:rPr>
              <a:t>Anyone can view the current state of disasters on the map and spread awareness via social sharing tools, increasing visibility and support.</a:t>
            </a:r>
            <a:endParaRPr sz="1250" b="0" i="0" u="none" strike="noStrike" cap="none" dirty="0">
              <a:solidFill>
                <a:schemeClr val="accent1">
                  <a:lumMod val="50000"/>
                </a:schemeClr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CC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4596423" y="810849"/>
            <a:ext cx="4193100" cy="41396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 b="0" i="0" u="none" strike="noStrike" cap="none" dirty="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Describe your Dependencies/ Show Stopper here:</a:t>
            </a:r>
            <a:endParaRPr sz="1100" b="0" i="0" u="none" strike="noStrike" cap="none" dirty="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" sz="1100" dirty="0">
                <a:solidFill>
                  <a:schemeClr val="accent1">
                    <a:lumMod val="50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Real time location access: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Accurate disaster reporting and visualization require access to geolocation APIs and permissions from the user/device.</a:t>
            </a:r>
            <a:endParaRPr lang="en" sz="1100" dirty="0">
              <a:solidFill>
                <a:schemeClr val="accent1">
                  <a:lumMod val="50000"/>
                </a:schemeClr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indent="-304800">
              <a:spcBef>
                <a:spcPts val="1000"/>
              </a:spcBef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" sz="11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Internet Connection: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The platform depends on internet access, which may be unavailable or unstable in disaster-struck areas—potentially limiting usage where it’s needed most.</a:t>
            </a:r>
            <a:endParaRPr lang="en" sz="1100" b="0" i="0" u="none" strike="noStrike" cap="none" dirty="0">
              <a:solidFill>
                <a:schemeClr val="accent1">
                  <a:lumMod val="50000"/>
                </a:schemeClr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" sz="1100" dirty="0">
                <a:solidFill>
                  <a:schemeClr val="accent1">
                    <a:lumMod val="50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NGO verification system: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A secure and trustworthy process for verifying NGOs and aid providers is essential to prevent misuse and ensure legitimacy.</a:t>
            </a:r>
            <a:endParaRPr lang="en" sz="1100" dirty="0">
              <a:solidFill>
                <a:schemeClr val="accent1">
                  <a:lumMod val="50000"/>
                </a:schemeClr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" sz="11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User participation: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The system relies on crowdsourced data. A lack of user engagement during critical times may hinder effectiveness.</a:t>
            </a:r>
            <a:endParaRPr lang="en" sz="1100" dirty="0">
              <a:solidFill>
                <a:schemeClr val="accent1">
                  <a:lumMod val="50000"/>
                </a:schemeClr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" sz="1100" b="0" i="0" u="none" strike="noStrike" cap="none" dirty="0">
                <a:solidFill>
                  <a:schemeClr val="accent1">
                    <a:lumMod val="50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Map APIs: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The platform depends on external map services. Any service disruption or usage limit hit could affect the disaster map functionality.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</a:rPr>
              <a:t>AI chatbot: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Provides safety methods</a:t>
            </a:r>
            <a:endParaRPr lang="en-US" sz="11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-US" sz="1100" b="1" dirty="0">
                <a:solidFill>
                  <a:schemeClr val="accent1">
                    <a:lumMod val="50000"/>
                  </a:schemeClr>
                </a:solidFill>
              </a:rPr>
              <a:t>AI disaster predictor: </a:t>
            </a:r>
            <a:r>
              <a:rPr lang="en-US" sz="1100" dirty="0">
                <a:solidFill>
                  <a:schemeClr val="accent1">
                    <a:lumMod val="50000"/>
                  </a:schemeClr>
                </a:solidFill>
              </a:rPr>
              <a:t>Guesses the chance of a disaster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Lexend"/>
              <a:buChar char="●"/>
            </a:pPr>
            <a:endParaRPr sz="1200" b="0" i="0" u="none" strike="noStrike" cap="none" dirty="0">
              <a:solidFill>
                <a:schemeClr val="accent1">
                  <a:lumMod val="50000"/>
                </a:schemeClr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CC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/>
        </p:nvSpPr>
        <p:spPr>
          <a:xfrm>
            <a:off x="964025" y="244071"/>
            <a:ext cx="55344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Team Member Details</a:t>
            </a:r>
            <a:endParaRPr sz="2400" b="1" i="0" u="none" strike="noStrike" cap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288200" y="775804"/>
            <a:ext cx="8621460" cy="412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Team Leader Name: Nimish Gupta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" sz="1200" b="1" i="0" u="none" strike="noStrike" cap="none" dirty="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Branch (Btech/BCA etc):	Btech		Stream (ECE, CSE etc): CSE		Year: 2024-28  Year (I,II,III,IV): I</a:t>
            </a:r>
            <a:endParaRPr sz="1200" b="0" i="0" u="none" strike="noStrike" cap="none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Team Member 1 Name: </a:t>
            </a:r>
            <a:r>
              <a:rPr lang="en-US" sz="1200" b="1" dirty="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Kumar Vaibhav</a:t>
            </a:r>
            <a:endParaRPr lang="en-US" sz="1200" b="0" i="0" u="none" strike="noStrike" cap="none" dirty="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Branch (Btech/BCA etc):	Btech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		Stream (ECE, CSE etc): CSE		Year: 2024-28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Year (I,II,III,IV): I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73763"/>
                </a:solidFill>
                <a:latin typeface="Lexend"/>
                <a:ea typeface="Lexend"/>
                <a:cs typeface="Lexend"/>
                <a:sym typeface="Lexend"/>
              </a:rPr>
              <a:t>Team Member 2 Name: Harsh Raj</a:t>
            </a:r>
            <a:endParaRPr sz="1200" b="0" i="0" u="none" strike="noStrike" cap="none" dirty="0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Branch (Btech/BCA etc):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	Btech		Stream (ECE, CSE etc): </a:t>
            </a:r>
            <a:r>
              <a:rPr lang="en" sz="1200" dirty="0">
                <a:latin typeface="Lexend"/>
                <a:ea typeface="Lexend"/>
                <a:cs typeface="Lexend"/>
                <a:sym typeface="Lexend"/>
              </a:rPr>
              <a:t>CSE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		Year: 2024-28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Year (I,II,III,IV): I</a:t>
            </a:r>
            <a:endParaRPr sz="1200" b="0" i="0" u="none" strike="noStrike" cap="none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73763"/>
                </a:solidFill>
                <a:latin typeface="Lexend"/>
                <a:ea typeface="Lexend"/>
                <a:cs typeface="Lexend"/>
                <a:sym typeface="Lexend"/>
              </a:rPr>
              <a:t>Team Member 3 Name: Naitik Raj</a:t>
            </a:r>
            <a:endParaRPr sz="1200" b="0" i="0" u="none" strike="noStrike" cap="none" dirty="0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Branch (Btech/BCA etc):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	Btech		Stream (ECE, CSE etc): CSE		Year:2024-28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Year (I,II,III,IV): </a:t>
            </a:r>
            <a:r>
              <a:rPr lang="en" sz="1200" dirty="0">
                <a:latin typeface="Lexend"/>
                <a:ea typeface="Lexend"/>
                <a:cs typeface="Lexend"/>
                <a:sym typeface="Lexend"/>
              </a:rPr>
              <a:t>I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	</a:t>
            </a:r>
            <a:endParaRPr sz="1200" b="0" i="0" u="none" strike="noStrike" cap="none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649</Words>
  <Application>Microsoft Office PowerPoint</Application>
  <PresentationFormat>On-screen Show (16:9)</PresentationFormat>
  <Paragraphs>54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Wingdings</vt:lpstr>
      <vt:lpstr>Lexend</vt:lpstr>
      <vt:lpstr>Lexend Medium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Nimish Gupta</dc:creator>
  <cp:lastModifiedBy>Nimish Gupta</cp:lastModifiedBy>
  <cp:revision>2</cp:revision>
  <dcterms:modified xsi:type="dcterms:W3CDTF">2025-04-13T09:59:17Z</dcterms:modified>
</cp:coreProperties>
</file>