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538D-DC37-4FE4-9638-ADDA1244C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Jawaan</a:t>
            </a:r>
            <a:r>
              <a:rPr lang="en-US" dirty="0"/>
              <a:t> Series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5621C-41E6-4525-9276-30F49B0A5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Keep Rocking Guys!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52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BE7B-16C9-4925-9D2F-96062657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Enter a Number Value to check: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64A9-4988-417B-9D00-8B4A5FCD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pt-BR" sz="1000" dirty="0"/>
              <a:t>+------------------------------+-------------+------------------------------+</a:t>
            </a:r>
          </a:p>
          <a:p>
            <a:pPr algn="ctr"/>
            <a:r>
              <a:rPr lang="pt-BR" sz="1000" dirty="0"/>
              <a:t>|             Pre              |     Cur     |             Pro              |</a:t>
            </a:r>
          </a:p>
          <a:p>
            <a:pPr algn="ctr"/>
            <a:r>
              <a:rPr lang="pt-BR" sz="1000" dirty="0"/>
              <a:t>+------------------------------+-------------+------------------------------+</a:t>
            </a:r>
          </a:p>
          <a:p>
            <a:pPr algn="ctr"/>
            <a:r>
              <a:rPr lang="pt-BR" sz="1000" dirty="0"/>
              <a:t>|  [['R11', 18], ['R12', 33]]  |  ['R13', 0] |  [['R14', 8], ['R15', 13]]   |</a:t>
            </a:r>
          </a:p>
          <a:p>
            <a:pPr algn="ctr"/>
            <a:r>
              <a:rPr lang="pt-BR" sz="1000" dirty="0"/>
              <a:t>|  [['R15', 13], ['R16', 8]]   |  ['R17', 0] |   [['R18', 8], ['R19', 7]]   |</a:t>
            </a:r>
          </a:p>
          <a:p>
            <a:pPr algn="ctr"/>
            <a:r>
              <a:rPr lang="pt-BR" sz="1000" dirty="0"/>
              <a:t>|   [['R18', 8], ['R19', 7]]   |  ['R20', 0] |  [['R21', 16], ['R22', 12]]  |</a:t>
            </a:r>
          </a:p>
          <a:p>
            <a:pPr algn="ctr"/>
            <a:r>
              <a:rPr lang="pt-BR" sz="1000" dirty="0"/>
              <a:t>|  [['R60', 26], ['R61', 17]]  |  ['R62', 0] |  [['R63', 31], ['R64', 10]]  |</a:t>
            </a:r>
          </a:p>
          <a:p>
            <a:pPr algn="ctr"/>
            <a:r>
              <a:rPr lang="pt-BR" sz="1000" dirty="0"/>
              <a:t>|  [['R81', 4], ['R82', 23]]   |  ['R83', 0] |  [['R84', 20], ['R85', 21]]  |</a:t>
            </a:r>
          </a:p>
          <a:p>
            <a:pPr algn="ctr"/>
            <a:r>
              <a:rPr lang="pt-BR" sz="1000" dirty="0"/>
              <a:t>| [['R108', 35], ['R109', 25]] | ['R110', 0] |  [['R111', 1], ['R112', 9]]  |</a:t>
            </a:r>
          </a:p>
          <a:p>
            <a:pPr algn="ctr"/>
            <a:r>
              <a:rPr lang="pt-BR" sz="1000" dirty="0"/>
              <a:t>| [['R181', 27], ['R182', 21]] | ['R183', 0] | [['R184', 26], ['R185', 18]] |</a:t>
            </a:r>
          </a:p>
          <a:p>
            <a:pPr algn="ctr"/>
            <a:r>
              <a:rPr lang="pt-BR" sz="1000" dirty="0"/>
              <a:t>| [['R242', 33], ['R243', 21]] | ['R244', 0] | [['R245', 31], ['R246', 23]] |</a:t>
            </a:r>
          </a:p>
          <a:p>
            <a:pPr algn="ctr"/>
            <a:r>
              <a:rPr lang="pt-BR" sz="1000" dirty="0"/>
              <a:t>| [['R288', 9], ['R289', 28]]  | ['R290', 0] | [['R291', 3], ['R292', 14]]  |</a:t>
            </a:r>
          </a:p>
          <a:p>
            <a:pPr algn="ctr"/>
            <a:r>
              <a:rPr lang="pt-BR" sz="1000" dirty="0"/>
              <a:t>| [['R321', 9], ['R322', 32]]  | ['R323', 0] | [['R324', 25], ['R325', 7]]  |</a:t>
            </a:r>
          </a:p>
          <a:p>
            <a:pPr algn="ctr"/>
            <a:r>
              <a:rPr lang="pt-BR" sz="1000" dirty="0"/>
              <a:t>| [['R330', 12], ['R331', 28]] | ['R332', 0] | [['R333', 17], ['R334', 16]] |</a:t>
            </a:r>
          </a:p>
          <a:p>
            <a:pPr algn="ctr"/>
            <a:r>
              <a:rPr lang="pt-BR" sz="1000" dirty="0"/>
              <a:t>|  [['R338', 2], ['R339', 8]]  | ['R340', 0] | [['R341', 0], ['R342', 33]]  |</a:t>
            </a:r>
          </a:p>
          <a:p>
            <a:pPr algn="ctr"/>
            <a:r>
              <a:rPr lang="pt-BR" sz="1000" dirty="0"/>
              <a:t>|  [['R339', 8], ['R340', 0]]  | ['R341', 0] | [['R342', 33], ['R343', 15]] |</a:t>
            </a:r>
          </a:p>
          <a:p>
            <a:pPr algn="ctr"/>
            <a:r>
              <a:rPr lang="pt-BR" sz="1000" dirty="0"/>
              <a:t>| [['R428', 4], ['R429', 33]]  | ['R430', 0] | [['R431', 31], ['R432', 26]] |</a:t>
            </a:r>
          </a:p>
          <a:p>
            <a:pPr algn="ctr"/>
            <a:r>
              <a:rPr lang="pt-BR" sz="1000" dirty="0"/>
              <a:t>| [['R477', 7], ['R478', 36]]  | ['R479', 0] | [['R480', 2], ['R481', 13]]  |</a:t>
            </a:r>
          </a:p>
          <a:p>
            <a:pPr algn="ctr"/>
            <a:r>
              <a:rPr lang="pt-BR" sz="1000" dirty="0"/>
              <a:t>| [['R514', 22], ['R515', 10]] | ['R516', 0] | [['R517', 5], ['R518', 18]]  |</a:t>
            </a:r>
          </a:p>
          <a:p>
            <a:pPr algn="ctr"/>
            <a:r>
              <a:rPr lang="pt-BR" sz="1000" dirty="0"/>
              <a:t>+------------------------------+-------------+------------------------------+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4104745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18</TotalTime>
  <Words>489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Jawaan Series</vt:lpstr>
      <vt:lpstr>Enter a Number Value to check: 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Jawaan Series</dc:title>
  <dc:creator>lenovo</dc:creator>
  <cp:lastModifiedBy>lenovo</cp:lastModifiedBy>
  <cp:revision>3</cp:revision>
  <dcterms:created xsi:type="dcterms:W3CDTF">2023-12-08T11:20:40Z</dcterms:created>
  <dcterms:modified xsi:type="dcterms:W3CDTF">2023-12-08T11:38:56Z</dcterms:modified>
</cp:coreProperties>
</file>